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399" r:id="rId3"/>
    <p:sldId id="354" r:id="rId4"/>
    <p:sldId id="427" r:id="rId5"/>
    <p:sldId id="428" r:id="rId6"/>
    <p:sldId id="429" r:id="rId7"/>
    <p:sldId id="401" r:id="rId8"/>
    <p:sldId id="433" r:id="rId9"/>
    <p:sldId id="434" r:id="rId10"/>
    <p:sldId id="435" r:id="rId11"/>
    <p:sldId id="430" r:id="rId12"/>
    <p:sldId id="436" r:id="rId13"/>
    <p:sldId id="437" r:id="rId14"/>
    <p:sldId id="438" r:id="rId15"/>
    <p:sldId id="431" r:id="rId16"/>
    <p:sldId id="439" r:id="rId17"/>
    <p:sldId id="440" r:id="rId18"/>
    <p:sldId id="441" r:id="rId19"/>
    <p:sldId id="432" r:id="rId20"/>
    <p:sldId id="442" r:id="rId21"/>
    <p:sldId id="443" r:id="rId22"/>
    <p:sldId id="444" r:id="rId23"/>
    <p:sldId id="445" r:id="rId24"/>
    <p:sldId id="402" r:id="rId25"/>
    <p:sldId id="447" r:id="rId26"/>
    <p:sldId id="446" r:id="rId27"/>
    <p:sldId id="448" r:id="rId28"/>
    <p:sldId id="453" r:id="rId29"/>
    <p:sldId id="452" r:id="rId30"/>
    <p:sldId id="454" r:id="rId31"/>
    <p:sldId id="291" r:id="rId32"/>
    <p:sldId id="336" r:id="rId33"/>
    <p:sldId id="290" r:id="rId34"/>
    <p:sldId id="260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38" userDrawn="1">
          <p15:clr>
            <a:srgbClr val="A4A3A4"/>
          </p15:clr>
        </p15:guide>
        <p15:guide id="4" orient="horz" pos="887" userDrawn="1">
          <p15:clr>
            <a:srgbClr val="A4A3A4"/>
          </p15:clr>
        </p15:guide>
        <p15:guide id="5" pos="1618" userDrawn="1">
          <p15:clr>
            <a:srgbClr val="A4A3A4"/>
          </p15:clr>
        </p15:guide>
        <p15:guide id="6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F6F6F"/>
    <a:srgbClr val="484B5A"/>
    <a:srgbClr val="F61D00"/>
    <a:srgbClr val="549E5B"/>
    <a:srgbClr val="C2960A"/>
    <a:srgbClr val="585858"/>
    <a:srgbClr val="7F7F7F"/>
    <a:srgbClr val="E24856"/>
    <a:srgbClr val="FE9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038" autoAdjust="0"/>
    <p:restoredTop sz="69732" autoAdjust="0"/>
  </p:normalViewPr>
  <p:slideViewPr>
    <p:cSldViewPr snapToObjects="1">
      <p:cViewPr varScale="1">
        <p:scale>
          <a:sx n="64" d="100"/>
          <a:sy n="64" d="100"/>
        </p:scale>
        <p:origin x="-1710" y="-108"/>
      </p:cViewPr>
      <p:guideLst>
        <p:guide orient="horz" pos="2160"/>
        <p:guide orient="horz" pos="3438"/>
        <p:guide orient="horz" pos="887"/>
        <p:guide pos="2880"/>
        <p:guide pos="1618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82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287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928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016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14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497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77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49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pook.com.t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 28"/>
          <p:cNvSpPr/>
          <p:nvPr/>
        </p:nvSpPr>
        <p:spPr>
          <a:xfrm rot="3600000">
            <a:off x="4047381" y="1958495"/>
            <a:ext cx="3472090" cy="1261967"/>
          </a:xfrm>
          <a:custGeom>
            <a:avLst/>
            <a:gdLst>
              <a:gd name="connsiteX0" fmla="*/ 127587 w 3703393"/>
              <a:gd name="connsiteY0" fmla="*/ 1080497 h 1346037"/>
              <a:gd name="connsiteX1" fmla="*/ 3078579 w 3703393"/>
              <a:gd name="connsiteY1" fmla="*/ 289782 h 1346037"/>
              <a:gd name="connsiteX2" fmla="*/ 3586353 w 3703393"/>
              <a:gd name="connsiteY2" fmla="*/ 695092 h 1346037"/>
              <a:gd name="connsiteX3" fmla="*/ 3703393 w 3703393"/>
              <a:gd name="connsiteY3" fmla="*/ 835084 h 1346037"/>
              <a:gd name="connsiteX4" fmla="*/ 3409632 w 3703393"/>
              <a:gd name="connsiteY4" fmla="*/ 1343894 h 1346037"/>
              <a:gd name="connsiteX5" fmla="*/ 2330210 w 3703393"/>
              <a:gd name="connsiteY5" fmla="*/ 1346037 h 1346037"/>
              <a:gd name="connsiteX6" fmla="*/ 0 w 3703393"/>
              <a:gd name="connsiteY6" fmla="*/ 1346037 h 1346037"/>
              <a:gd name="connsiteX7" fmla="*/ 26808 w 3703393"/>
              <a:gd name="connsiteY7" fmla="*/ 1277358 h 1346037"/>
              <a:gd name="connsiteX8" fmla="*/ 127587 w 3703393"/>
              <a:gd name="connsiteY8" fmla="*/ 1080497 h 13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93" h="1346037">
                <a:moveTo>
                  <a:pt x="127587" y="1080497"/>
                </a:moveTo>
                <a:cubicBezTo>
                  <a:pt x="724131" y="47254"/>
                  <a:pt x="2045336" y="-306762"/>
                  <a:pt x="3078579" y="289782"/>
                </a:cubicBezTo>
                <a:cubicBezTo>
                  <a:pt x="3272312" y="401633"/>
                  <a:pt x="3442167" y="538962"/>
                  <a:pt x="3586353" y="695092"/>
                </a:cubicBezTo>
                <a:lnTo>
                  <a:pt x="3703393" y="835084"/>
                </a:lnTo>
                <a:lnTo>
                  <a:pt x="3409632" y="1343894"/>
                </a:lnTo>
                <a:lnTo>
                  <a:pt x="2330210" y="1346037"/>
                </a:lnTo>
                <a:lnTo>
                  <a:pt x="0" y="1346037"/>
                </a:lnTo>
                <a:lnTo>
                  <a:pt x="26808" y="1277358"/>
                </a:lnTo>
                <a:cubicBezTo>
                  <a:pt x="56732" y="1210778"/>
                  <a:pt x="90303" y="1145075"/>
                  <a:pt x="127587" y="10804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 rot="10800000">
            <a:off x="3014795" y="4225710"/>
            <a:ext cx="3472089" cy="1261968"/>
          </a:xfrm>
          <a:custGeom>
            <a:avLst/>
            <a:gdLst>
              <a:gd name="connsiteX0" fmla="*/ 127587 w 3703393"/>
              <a:gd name="connsiteY0" fmla="*/ 1080497 h 1346037"/>
              <a:gd name="connsiteX1" fmla="*/ 3078579 w 3703393"/>
              <a:gd name="connsiteY1" fmla="*/ 289782 h 1346037"/>
              <a:gd name="connsiteX2" fmla="*/ 3586353 w 3703393"/>
              <a:gd name="connsiteY2" fmla="*/ 695092 h 1346037"/>
              <a:gd name="connsiteX3" fmla="*/ 3703393 w 3703393"/>
              <a:gd name="connsiteY3" fmla="*/ 835084 h 1346037"/>
              <a:gd name="connsiteX4" fmla="*/ 3409632 w 3703393"/>
              <a:gd name="connsiteY4" fmla="*/ 1343894 h 1346037"/>
              <a:gd name="connsiteX5" fmla="*/ 2330210 w 3703393"/>
              <a:gd name="connsiteY5" fmla="*/ 1346037 h 1346037"/>
              <a:gd name="connsiteX6" fmla="*/ 0 w 3703393"/>
              <a:gd name="connsiteY6" fmla="*/ 1346037 h 1346037"/>
              <a:gd name="connsiteX7" fmla="*/ 26808 w 3703393"/>
              <a:gd name="connsiteY7" fmla="*/ 1277358 h 1346037"/>
              <a:gd name="connsiteX8" fmla="*/ 127587 w 3703393"/>
              <a:gd name="connsiteY8" fmla="*/ 1080497 h 13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93" h="1346037">
                <a:moveTo>
                  <a:pt x="127587" y="1080497"/>
                </a:moveTo>
                <a:cubicBezTo>
                  <a:pt x="724131" y="47254"/>
                  <a:pt x="2045336" y="-306762"/>
                  <a:pt x="3078579" y="289782"/>
                </a:cubicBezTo>
                <a:cubicBezTo>
                  <a:pt x="3272312" y="401633"/>
                  <a:pt x="3442167" y="538962"/>
                  <a:pt x="3586353" y="695092"/>
                </a:cubicBezTo>
                <a:lnTo>
                  <a:pt x="3703393" y="835084"/>
                </a:lnTo>
                <a:lnTo>
                  <a:pt x="3409632" y="1343894"/>
                </a:lnTo>
                <a:lnTo>
                  <a:pt x="2330210" y="1346037"/>
                </a:lnTo>
                <a:lnTo>
                  <a:pt x="0" y="1346037"/>
                </a:lnTo>
                <a:lnTo>
                  <a:pt x="26808" y="1277358"/>
                </a:lnTo>
                <a:cubicBezTo>
                  <a:pt x="56732" y="1210778"/>
                  <a:pt x="90303" y="1145075"/>
                  <a:pt x="127587" y="1080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 rot="18000000">
            <a:off x="1552055" y="2202928"/>
            <a:ext cx="3472090" cy="1261967"/>
          </a:xfrm>
          <a:custGeom>
            <a:avLst/>
            <a:gdLst>
              <a:gd name="connsiteX0" fmla="*/ 127587 w 3703393"/>
              <a:gd name="connsiteY0" fmla="*/ 1080497 h 1346037"/>
              <a:gd name="connsiteX1" fmla="*/ 3078579 w 3703393"/>
              <a:gd name="connsiteY1" fmla="*/ 289782 h 1346037"/>
              <a:gd name="connsiteX2" fmla="*/ 3586353 w 3703393"/>
              <a:gd name="connsiteY2" fmla="*/ 695092 h 1346037"/>
              <a:gd name="connsiteX3" fmla="*/ 3703393 w 3703393"/>
              <a:gd name="connsiteY3" fmla="*/ 835084 h 1346037"/>
              <a:gd name="connsiteX4" fmla="*/ 3409632 w 3703393"/>
              <a:gd name="connsiteY4" fmla="*/ 1343894 h 1346037"/>
              <a:gd name="connsiteX5" fmla="*/ 2330210 w 3703393"/>
              <a:gd name="connsiteY5" fmla="*/ 1346037 h 1346037"/>
              <a:gd name="connsiteX6" fmla="*/ 0 w 3703393"/>
              <a:gd name="connsiteY6" fmla="*/ 1346037 h 1346037"/>
              <a:gd name="connsiteX7" fmla="*/ 26808 w 3703393"/>
              <a:gd name="connsiteY7" fmla="*/ 1277358 h 1346037"/>
              <a:gd name="connsiteX8" fmla="*/ 127587 w 3703393"/>
              <a:gd name="connsiteY8" fmla="*/ 1080497 h 13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93" h="1346037">
                <a:moveTo>
                  <a:pt x="127587" y="1080497"/>
                </a:moveTo>
                <a:cubicBezTo>
                  <a:pt x="724131" y="47254"/>
                  <a:pt x="2045336" y="-306762"/>
                  <a:pt x="3078579" y="289782"/>
                </a:cubicBezTo>
                <a:cubicBezTo>
                  <a:pt x="3272312" y="401633"/>
                  <a:pt x="3442167" y="538962"/>
                  <a:pt x="3586353" y="695092"/>
                </a:cubicBezTo>
                <a:lnTo>
                  <a:pt x="3703393" y="835084"/>
                </a:lnTo>
                <a:lnTo>
                  <a:pt x="3409632" y="1343894"/>
                </a:lnTo>
                <a:lnTo>
                  <a:pt x="2330210" y="1346037"/>
                </a:lnTo>
                <a:lnTo>
                  <a:pt x="0" y="1346037"/>
                </a:lnTo>
                <a:lnTo>
                  <a:pt x="26808" y="1277358"/>
                </a:lnTo>
                <a:cubicBezTo>
                  <a:pt x="56732" y="1210778"/>
                  <a:pt x="90303" y="1145075"/>
                  <a:pt x="127587" y="1080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8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 16"/>
          <p:cNvSpPr/>
          <p:nvPr/>
        </p:nvSpPr>
        <p:spPr>
          <a:xfrm>
            <a:off x="5660451" y="1764366"/>
            <a:ext cx="927526" cy="2676656"/>
          </a:xfrm>
          <a:custGeom>
            <a:avLst/>
            <a:gdLst>
              <a:gd name="connsiteX0" fmla="*/ 0 w 1061779"/>
              <a:gd name="connsiteY0" fmla="*/ 0 h 3064082"/>
              <a:gd name="connsiteX1" fmla="*/ 77712 w 1061779"/>
              <a:gd name="connsiteY1" fmla="*/ 47211 h 3064082"/>
              <a:gd name="connsiteX2" fmla="*/ 1061779 w 1061779"/>
              <a:gd name="connsiteY2" fmla="*/ 1898021 h 3064082"/>
              <a:gd name="connsiteX3" fmla="*/ 792389 w 1061779"/>
              <a:gd name="connsiteY3" fmla="*/ 2961925 h 3064082"/>
              <a:gd name="connsiteX4" fmla="*/ 730328 w 1061779"/>
              <a:gd name="connsiteY4" fmla="*/ 3064082 h 3064082"/>
              <a:gd name="connsiteX5" fmla="*/ 0 w 1061779"/>
              <a:gd name="connsiteY5" fmla="*/ 3064082 h 3064082"/>
              <a:gd name="connsiteX6" fmla="*/ 0 w 1061779"/>
              <a:gd name="connsiteY6" fmla="*/ 0 h 30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779" h="3064082">
                <a:moveTo>
                  <a:pt x="0" y="0"/>
                </a:moveTo>
                <a:lnTo>
                  <a:pt x="77712" y="47211"/>
                </a:lnTo>
                <a:cubicBezTo>
                  <a:pt x="671428" y="448318"/>
                  <a:pt x="1061779" y="1127584"/>
                  <a:pt x="1061779" y="1898021"/>
                </a:cubicBezTo>
                <a:cubicBezTo>
                  <a:pt x="1061779" y="2283240"/>
                  <a:pt x="964191" y="2645666"/>
                  <a:pt x="792389" y="2961925"/>
                </a:cubicBezTo>
                <a:lnTo>
                  <a:pt x="730328" y="3064082"/>
                </a:lnTo>
                <a:lnTo>
                  <a:pt x="0" y="30640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 rot="5400000">
            <a:off x="4436462" y="3626252"/>
            <a:ext cx="927526" cy="2676656"/>
          </a:xfrm>
          <a:custGeom>
            <a:avLst/>
            <a:gdLst>
              <a:gd name="connsiteX0" fmla="*/ 0 w 1061779"/>
              <a:gd name="connsiteY0" fmla="*/ 0 h 3064082"/>
              <a:gd name="connsiteX1" fmla="*/ 77712 w 1061779"/>
              <a:gd name="connsiteY1" fmla="*/ 47211 h 3064082"/>
              <a:gd name="connsiteX2" fmla="*/ 1061779 w 1061779"/>
              <a:gd name="connsiteY2" fmla="*/ 1898021 h 3064082"/>
              <a:gd name="connsiteX3" fmla="*/ 792389 w 1061779"/>
              <a:gd name="connsiteY3" fmla="*/ 2961925 h 3064082"/>
              <a:gd name="connsiteX4" fmla="*/ 730328 w 1061779"/>
              <a:gd name="connsiteY4" fmla="*/ 3064082 h 3064082"/>
              <a:gd name="connsiteX5" fmla="*/ 0 w 1061779"/>
              <a:gd name="connsiteY5" fmla="*/ 3064082 h 3064082"/>
              <a:gd name="connsiteX6" fmla="*/ 0 w 1061779"/>
              <a:gd name="connsiteY6" fmla="*/ 0 h 30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779" h="3064082">
                <a:moveTo>
                  <a:pt x="0" y="0"/>
                </a:moveTo>
                <a:lnTo>
                  <a:pt x="77712" y="47211"/>
                </a:lnTo>
                <a:cubicBezTo>
                  <a:pt x="671428" y="448318"/>
                  <a:pt x="1061779" y="1127584"/>
                  <a:pt x="1061779" y="1898021"/>
                </a:cubicBezTo>
                <a:cubicBezTo>
                  <a:pt x="1061779" y="2283240"/>
                  <a:pt x="964191" y="2645666"/>
                  <a:pt x="792389" y="2961925"/>
                </a:cubicBezTo>
                <a:lnTo>
                  <a:pt x="730328" y="3064082"/>
                </a:lnTo>
                <a:lnTo>
                  <a:pt x="0" y="30640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手繪多邊形 3"/>
          <p:cNvSpPr/>
          <p:nvPr/>
        </p:nvSpPr>
        <p:spPr>
          <a:xfrm rot="10800000">
            <a:off x="2585051" y="2406504"/>
            <a:ext cx="927526" cy="2676656"/>
          </a:xfrm>
          <a:custGeom>
            <a:avLst/>
            <a:gdLst>
              <a:gd name="connsiteX0" fmla="*/ 0 w 1061779"/>
              <a:gd name="connsiteY0" fmla="*/ 0 h 3064082"/>
              <a:gd name="connsiteX1" fmla="*/ 77712 w 1061779"/>
              <a:gd name="connsiteY1" fmla="*/ 47211 h 3064082"/>
              <a:gd name="connsiteX2" fmla="*/ 1061779 w 1061779"/>
              <a:gd name="connsiteY2" fmla="*/ 1898021 h 3064082"/>
              <a:gd name="connsiteX3" fmla="*/ 792389 w 1061779"/>
              <a:gd name="connsiteY3" fmla="*/ 2961925 h 3064082"/>
              <a:gd name="connsiteX4" fmla="*/ 730328 w 1061779"/>
              <a:gd name="connsiteY4" fmla="*/ 3064082 h 3064082"/>
              <a:gd name="connsiteX5" fmla="*/ 0 w 1061779"/>
              <a:gd name="connsiteY5" fmla="*/ 3064082 h 3064082"/>
              <a:gd name="connsiteX6" fmla="*/ 0 w 1061779"/>
              <a:gd name="connsiteY6" fmla="*/ 0 h 30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779" h="3064082">
                <a:moveTo>
                  <a:pt x="0" y="0"/>
                </a:moveTo>
                <a:lnTo>
                  <a:pt x="77712" y="47211"/>
                </a:lnTo>
                <a:cubicBezTo>
                  <a:pt x="671428" y="448318"/>
                  <a:pt x="1061779" y="1127584"/>
                  <a:pt x="1061779" y="1898021"/>
                </a:cubicBezTo>
                <a:cubicBezTo>
                  <a:pt x="1061779" y="2283240"/>
                  <a:pt x="964191" y="2645666"/>
                  <a:pt x="792389" y="2961925"/>
                </a:cubicBezTo>
                <a:lnTo>
                  <a:pt x="730328" y="3064082"/>
                </a:lnTo>
                <a:lnTo>
                  <a:pt x="0" y="30640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5" name="手繪多邊形 4"/>
          <p:cNvSpPr/>
          <p:nvPr/>
        </p:nvSpPr>
        <p:spPr>
          <a:xfrm rot="16200000">
            <a:off x="3796705" y="555093"/>
            <a:ext cx="927526" cy="2676656"/>
          </a:xfrm>
          <a:custGeom>
            <a:avLst/>
            <a:gdLst>
              <a:gd name="connsiteX0" fmla="*/ 0 w 1061779"/>
              <a:gd name="connsiteY0" fmla="*/ 0 h 3064082"/>
              <a:gd name="connsiteX1" fmla="*/ 77712 w 1061779"/>
              <a:gd name="connsiteY1" fmla="*/ 47211 h 3064082"/>
              <a:gd name="connsiteX2" fmla="*/ 1061779 w 1061779"/>
              <a:gd name="connsiteY2" fmla="*/ 1898021 h 3064082"/>
              <a:gd name="connsiteX3" fmla="*/ 792389 w 1061779"/>
              <a:gd name="connsiteY3" fmla="*/ 2961925 h 3064082"/>
              <a:gd name="connsiteX4" fmla="*/ 730328 w 1061779"/>
              <a:gd name="connsiteY4" fmla="*/ 3064082 h 3064082"/>
              <a:gd name="connsiteX5" fmla="*/ 0 w 1061779"/>
              <a:gd name="connsiteY5" fmla="*/ 3064082 h 3064082"/>
              <a:gd name="connsiteX6" fmla="*/ 0 w 1061779"/>
              <a:gd name="connsiteY6" fmla="*/ 0 h 30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779" h="3064082">
                <a:moveTo>
                  <a:pt x="0" y="0"/>
                </a:moveTo>
                <a:lnTo>
                  <a:pt x="77712" y="47211"/>
                </a:lnTo>
                <a:cubicBezTo>
                  <a:pt x="671428" y="448318"/>
                  <a:pt x="1061779" y="1127584"/>
                  <a:pt x="1061779" y="1898021"/>
                </a:cubicBezTo>
                <a:cubicBezTo>
                  <a:pt x="1061779" y="2283240"/>
                  <a:pt x="964191" y="2645666"/>
                  <a:pt x="792389" y="2961925"/>
                </a:cubicBezTo>
                <a:lnTo>
                  <a:pt x="730328" y="3064082"/>
                </a:lnTo>
                <a:lnTo>
                  <a:pt x="0" y="30640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>
          <a:xfrm rot="17280000">
            <a:off x="5014430" y="3167709"/>
            <a:ext cx="2474394" cy="833478"/>
          </a:xfrm>
          <a:custGeom>
            <a:avLst/>
            <a:gdLst>
              <a:gd name="connsiteX0" fmla="*/ 2779800 w 2779800"/>
              <a:gd name="connsiteY0" fmla="*/ 0 h 936351"/>
              <a:gd name="connsiteX1" fmla="*/ 2724513 w 2779800"/>
              <a:gd name="connsiteY1" fmla="*/ 78342 h 936351"/>
              <a:gd name="connsiteX2" fmla="*/ 1655452 w 2779800"/>
              <a:gd name="connsiteY2" fmla="*/ 826507 h 936351"/>
              <a:gd name="connsiteX3" fmla="*/ 350803 w 2779800"/>
              <a:gd name="connsiteY3" fmla="*/ 849607 h 936351"/>
              <a:gd name="connsiteX4" fmla="*/ 266764 w 2779800"/>
              <a:gd name="connsiteY4" fmla="*/ 821016 h 936351"/>
              <a:gd name="connsiteX5" fmla="*/ 0 w 2779800"/>
              <a:gd name="connsiteY5" fmla="*/ 0 h 936351"/>
              <a:gd name="connsiteX6" fmla="*/ 7 w 2779800"/>
              <a:gd name="connsiteY6" fmla="*/ 0 h 936351"/>
              <a:gd name="connsiteX7" fmla="*/ 1387 w 2779800"/>
              <a:gd name="connsiteY7" fmla="*/ 4249 h 936351"/>
              <a:gd name="connsiteX8" fmla="*/ 1253724 w 2779800"/>
              <a:gd name="connsiteY8" fmla="*/ 0 h 936351"/>
              <a:gd name="connsiteX9" fmla="*/ 2779800 w 2779800"/>
              <a:gd name="connsiteY9" fmla="*/ 0 h 9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800" h="936351">
                <a:moveTo>
                  <a:pt x="2779800" y="0"/>
                </a:moveTo>
                <a:lnTo>
                  <a:pt x="2724513" y="78342"/>
                </a:lnTo>
                <a:cubicBezTo>
                  <a:pt x="2460087" y="417307"/>
                  <a:pt x="2095090" y="683660"/>
                  <a:pt x="1655452" y="826507"/>
                </a:cubicBezTo>
                <a:cubicBezTo>
                  <a:pt x="1215814" y="969354"/>
                  <a:pt x="763967" y="968410"/>
                  <a:pt x="350803" y="849607"/>
                </a:cubicBezTo>
                <a:lnTo>
                  <a:pt x="266764" y="821016"/>
                </a:lnTo>
                <a:lnTo>
                  <a:pt x="0" y="0"/>
                </a:lnTo>
                <a:lnTo>
                  <a:pt x="7" y="0"/>
                </a:lnTo>
                <a:lnTo>
                  <a:pt x="1387" y="4249"/>
                </a:lnTo>
                <a:lnTo>
                  <a:pt x="1253724" y="0"/>
                </a:lnTo>
                <a:lnTo>
                  <a:pt x="2779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12960000">
            <a:off x="3964718" y="1503504"/>
            <a:ext cx="2474394" cy="833478"/>
          </a:xfrm>
          <a:custGeom>
            <a:avLst/>
            <a:gdLst>
              <a:gd name="connsiteX0" fmla="*/ 2779800 w 2779800"/>
              <a:gd name="connsiteY0" fmla="*/ 0 h 936351"/>
              <a:gd name="connsiteX1" fmla="*/ 2724513 w 2779800"/>
              <a:gd name="connsiteY1" fmla="*/ 78342 h 936351"/>
              <a:gd name="connsiteX2" fmla="*/ 1655452 w 2779800"/>
              <a:gd name="connsiteY2" fmla="*/ 826507 h 936351"/>
              <a:gd name="connsiteX3" fmla="*/ 350803 w 2779800"/>
              <a:gd name="connsiteY3" fmla="*/ 849607 h 936351"/>
              <a:gd name="connsiteX4" fmla="*/ 266764 w 2779800"/>
              <a:gd name="connsiteY4" fmla="*/ 821016 h 936351"/>
              <a:gd name="connsiteX5" fmla="*/ 0 w 2779800"/>
              <a:gd name="connsiteY5" fmla="*/ 0 h 936351"/>
              <a:gd name="connsiteX6" fmla="*/ 7 w 2779800"/>
              <a:gd name="connsiteY6" fmla="*/ 0 h 936351"/>
              <a:gd name="connsiteX7" fmla="*/ 1387 w 2779800"/>
              <a:gd name="connsiteY7" fmla="*/ 4249 h 936351"/>
              <a:gd name="connsiteX8" fmla="*/ 1253724 w 2779800"/>
              <a:gd name="connsiteY8" fmla="*/ 0 h 936351"/>
              <a:gd name="connsiteX9" fmla="*/ 2779800 w 2779800"/>
              <a:gd name="connsiteY9" fmla="*/ 0 h 9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800" h="936351">
                <a:moveTo>
                  <a:pt x="2779800" y="0"/>
                </a:moveTo>
                <a:lnTo>
                  <a:pt x="2724513" y="78342"/>
                </a:lnTo>
                <a:cubicBezTo>
                  <a:pt x="2460087" y="417307"/>
                  <a:pt x="2095090" y="683660"/>
                  <a:pt x="1655452" y="826507"/>
                </a:cubicBezTo>
                <a:cubicBezTo>
                  <a:pt x="1215814" y="969354"/>
                  <a:pt x="763967" y="968410"/>
                  <a:pt x="350803" y="849607"/>
                </a:cubicBezTo>
                <a:lnTo>
                  <a:pt x="266764" y="821016"/>
                </a:lnTo>
                <a:lnTo>
                  <a:pt x="0" y="0"/>
                </a:lnTo>
                <a:lnTo>
                  <a:pt x="7" y="0"/>
                </a:lnTo>
                <a:lnTo>
                  <a:pt x="1387" y="4249"/>
                </a:lnTo>
                <a:lnTo>
                  <a:pt x="1253724" y="0"/>
                </a:lnTo>
                <a:lnTo>
                  <a:pt x="2779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3759771" y="4690467"/>
            <a:ext cx="2474394" cy="833478"/>
          </a:xfrm>
          <a:custGeom>
            <a:avLst/>
            <a:gdLst>
              <a:gd name="connsiteX0" fmla="*/ 2779800 w 2779800"/>
              <a:gd name="connsiteY0" fmla="*/ 0 h 936351"/>
              <a:gd name="connsiteX1" fmla="*/ 2724513 w 2779800"/>
              <a:gd name="connsiteY1" fmla="*/ 78342 h 936351"/>
              <a:gd name="connsiteX2" fmla="*/ 1655452 w 2779800"/>
              <a:gd name="connsiteY2" fmla="*/ 826507 h 936351"/>
              <a:gd name="connsiteX3" fmla="*/ 350803 w 2779800"/>
              <a:gd name="connsiteY3" fmla="*/ 849607 h 936351"/>
              <a:gd name="connsiteX4" fmla="*/ 266764 w 2779800"/>
              <a:gd name="connsiteY4" fmla="*/ 821016 h 936351"/>
              <a:gd name="connsiteX5" fmla="*/ 0 w 2779800"/>
              <a:gd name="connsiteY5" fmla="*/ 0 h 936351"/>
              <a:gd name="connsiteX6" fmla="*/ 7 w 2779800"/>
              <a:gd name="connsiteY6" fmla="*/ 0 h 936351"/>
              <a:gd name="connsiteX7" fmla="*/ 1387 w 2779800"/>
              <a:gd name="connsiteY7" fmla="*/ 4249 h 936351"/>
              <a:gd name="connsiteX8" fmla="*/ 1253724 w 2779800"/>
              <a:gd name="connsiteY8" fmla="*/ 0 h 936351"/>
              <a:gd name="connsiteX9" fmla="*/ 2779800 w 2779800"/>
              <a:gd name="connsiteY9" fmla="*/ 0 h 9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800" h="936351">
                <a:moveTo>
                  <a:pt x="2779800" y="0"/>
                </a:moveTo>
                <a:lnTo>
                  <a:pt x="2724513" y="78342"/>
                </a:lnTo>
                <a:cubicBezTo>
                  <a:pt x="2460087" y="417307"/>
                  <a:pt x="2095090" y="683660"/>
                  <a:pt x="1655452" y="826507"/>
                </a:cubicBezTo>
                <a:cubicBezTo>
                  <a:pt x="1215814" y="969354"/>
                  <a:pt x="763967" y="968410"/>
                  <a:pt x="350803" y="849607"/>
                </a:cubicBezTo>
                <a:lnTo>
                  <a:pt x="266764" y="821016"/>
                </a:lnTo>
                <a:lnTo>
                  <a:pt x="0" y="0"/>
                </a:lnTo>
                <a:lnTo>
                  <a:pt x="7" y="0"/>
                </a:lnTo>
                <a:lnTo>
                  <a:pt x="1387" y="4249"/>
                </a:lnTo>
                <a:lnTo>
                  <a:pt x="1253724" y="0"/>
                </a:lnTo>
                <a:lnTo>
                  <a:pt x="2779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4320000">
            <a:off x="1921386" y="3935340"/>
            <a:ext cx="2474394" cy="833478"/>
          </a:xfrm>
          <a:custGeom>
            <a:avLst/>
            <a:gdLst>
              <a:gd name="connsiteX0" fmla="*/ 2779800 w 2779800"/>
              <a:gd name="connsiteY0" fmla="*/ 0 h 936351"/>
              <a:gd name="connsiteX1" fmla="*/ 2724513 w 2779800"/>
              <a:gd name="connsiteY1" fmla="*/ 78342 h 936351"/>
              <a:gd name="connsiteX2" fmla="*/ 1655452 w 2779800"/>
              <a:gd name="connsiteY2" fmla="*/ 826507 h 936351"/>
              <a:gd name="connsiteX3" fmla="*/ 350803 w 2779800"/>
              <a:gd name="connsiteY3" fmla="*/ 849607 h 936351"/>
              <a:gd name="connsiteX4" fmla="*/ 266764 w 2779800"/>
              <a:gd name="connsiteY4" fmla="*/ 821016 h 936351"/>
              <a:gd name="connsiteX5" fmla="*/ 0 w 2779800"/>
              <a:gd name="connsiteY5" fmla="*/ 0 h 936351"/>
              <a:gd name="connsiteX6" fmla="*/ 7 w 2779800"/>
              <a:gd name="connsiteY6" fmla="*/ 0 h 936351"/>
              <a:gd name="connsiteX7" fmla="*/ 1387 w 2779800"/>
              <a:gd name="connsiteY7" fmla="*/ 4249 h 936351"/>
              <a:gd name="connsiteX8" fmla="*/ 1253724 w 2779800"/>
              <a:gd name="connsiteY8" fmla="*/ 0 h 936351"/>
              <a:gd name="connsiteX9" fmla="*/ 2779800 w 2779800"/>
              <a:gd name="connsiteY9" fmla="*/ 0 h 9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800" h="936351">
                <a:moveTo>
                  <a:pt x="2779800" y="0"/>
                </a:moveTo>
                <a:lnTo>
                  <a:pt x="2724513" y="78342"/>
                </a:lnTo>
                <a:cubicBezTo>
                  <a:pt x="2460087" y="417307"/>
                  <a:pt x="2095090" y="683660"/>
                  <a:pt x="1655452" y="826507"/>
                </a:cubicBezTo>
                <a:cubicBezTo>
                  <a:pt x="1215814" y="969354"/>
                  <a:pt x="763967" y="968410"/>
                  <a:pt x="350803" y="849607"/>
                </a:cubicBezTo>
                <a:lnTo>
                  <a:pt x="266764" y="821016"/>
                </a:lnTo>
                <a:lnTo>
                  <a:pt x="0" y="0"/>
                </a:lnTo>
                <a:lnTo>
                  <a:pt x="7" y="0"/>
                </a:lnTo>
                <a:lnTo>
                  <a:pt x="1387" y="4249"/>
                </a:lnTo>
                <a:lnTo>
                  <a:pt x="1253724" y="0"/>
                </a:lnTo>
                <a:lnTo>
                  <a:pt x="2779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8640000">
            <a:off x="2054999" y="1978517"/>
            <a:ext cx="2474394" cy="833478"/>
          </a:xfrm>
          <a:custGeom>
            <a:avLst/>
            <a:gdLst>
              <a:gd name="connsiteX0" fmla="*/ 2779800 w 2779800"/>
              <a:gd name="connsiteY0" fmla="*/ 0 h 936351"/>
              <a:gd name="connsiteX1" fmla="*/ 2724513 w 2779800"/>
              <a:gd name="connsiteY1" fmla="*/ 78342 h 936351"/>
              <a:gd name="connsiteX2" fmla="*/ 1655452 w 2779800"/>
              <a:gd name="connsiteY2" fmla="*/ 826507 h 936351"/>
              <a:gd name="connsiteX3" fmla="*/ 350803 w 2779800"/>
              <a:gd name="connsiteY3" fmla="*/ 849607 h 936351"/>
              <a:gd name="connsiteX4" fmla="*/ 266764 w 2779800"/>
              <a:gd name="connsiteY4" fmla="*/ 821016 h 936351"/>
              <a:gd name="connsiteX5" fmla="*/ 0 w 2779800"/>
              <a:gd name="connsiteY5" fmla="*/ 0 h 936351"/>
              <a:gd name="connsiteX6" fmla="*/ 7 w 2779800"/>
              <a:gd name="connsiteY6" fmla="*/ 0 h 936351"/>
              <a:gd name="connsiteX7" fmla="*/ 1387 w 2779800"/>
              <a:gd name="connsiteY7" fmla="*/ 4249 h 936351"/>
              <a:gd name="connsiteX8" fmla="*/ 1253724 w 2779800"/>
              <a:gd name="connsiteY8" fmla="*/ 0 h 936351"/>
              <a:gd name="connsiteX9" fmla="*/ 2779800 w 2779800"/>
              <a:gd name="connsiteY9" fmla="*/ 0 h 9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9800" h="936351">
                <a:moveTo>
                  <a:pt x="2779800" y="0"/>
                </a:moveTo>
                <a:lnTo>
                  <a:pt x="2724513" y="78342"/>
                </a:lnTo>
                <a:cubicBezTo>
                  <a:pt x="2460087" y="417307"/>
                  <a:pt x="2095090" y="683660"/>
                  <a:pt x="1655452" y="826507"/>
                </a:cubicBezTo>
                <a:cubicBezTo>
                  <a:pt x="1215814" y="969354"/>
                  <a:pt x="763967" y="968410"/>
                  <a:pt x="350803" y="849607"/>
                </a:cubicBezTo>
                <a:lnTo>
                  <a:pt x="266764" y="821016"/>
                </a:lnTo>
                <a:lnTo>
                  <a:pt x="0" y="0"/>
                </a:lnTo>
                <a:lnTo>
                  <a:pt x="7" y="0"/>
                </a:lnTo>
                <a:lnTo>
                  <a:pt x="1387" y="4249"/>
                </a:lnTo>
                <a:lnTo>
                  <a:pt x="1253724" y="0"/>
                </a:lnTo>
                <a:lnTo>
                  <a:pt x="27798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0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/>
          <p:nvPr/>
        </p:nvSpPr>
        <p:spPr>
          <a:xfrm>
            <a:off x="3965394" y="4693728"/>
            <a:ext cx="2306753" cy="816860"/>
          </a:xfrm>
          <a:custGeom>
            <a:avLst/>
            <a:gdLst/>
            <a:ahLst/>
            <a:cxnLst/>
            <a:rect l="l" t="t" r="r" b="b"/>
            <a:pathLst>
              <a:path w="2403917" h="851267">
                <a:moveTo>
                  <a:pt x="139978" y="0"/>
                </a:moveTo>
                <a:lnTo>
                  <a:pt x="2403917" y="0"/>
                </a:lnTo>
                <a:lnTo>
                  <a:pt x="2292643" y="133096"/>
                </a:lnTo>
                <a:cubicBezTo>
                  <a:pt x="2143669" y="294410"/>
                  <a:pt x="1968176" y="436297"/>
                  <a:pt x="1768010" y="551863"/>
                </a:cubicBezTo>
                <a:cubicBezTo>
                  <a:pt x="1367679" y="782994"/>
                  <a:pt x="925509" y="876015"/>
                  <a:pt x="496673" y="845709"/>
                </a:cubicBezTo>
                <a:lnTo>
                  <a:pt x="482440" y="844015"/>
                </a:lnTo>
                <a:lnTo>
                  <a:pt x="0" y="84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 rot="3600000">
            <a:off x="2270814" y="4285918"/>
            <a:ext cx="2306753" cy="816860"/>
          </a:xfrm>
          <a:custGeom>
            <a:avLst/>
            <a:gdLst/>
            <a:ahLst/>
            <a:cxnLst/>
            <a:rect l="l" t="t" r="r" b="b"/>
            <a:pathLst>
              <a:path w="2403917" h="851267">
                <a:moveTo>
                  <a:pt x="139978" y="0"/>
                </a:moveTo>
                <a:lnTo>
                  <a:pt x="2403917" y="0"/>
                </a:lnTo>
                <a:lnTo>
                  <a:pt x="2292643" y="133096"/>
                </a:lnTo>
                <a:cubicBezTo>
                  <a:pt x="2143669" y="294410"/>
                  <a:pt x="1968176" y="436297"/>
                  <a:pt x="1768010" y="551863"/>
                </a:cubicBezTo>
                <a:cubicBezTo>
                  <a:pt x="1367679" y="782994"/>
                  <a:pt x="925509" y="876015"/>
                  <a:pt x="496673" y="845709"/>
                </a:cubicBezTo>
                <a:lnTo>
                  <a:pt x="482440" y="844015"/>
                </a:lnTo>
                <a:lnTo>
                  <a:pt x="0" y="84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 rot="7200000">
            <a:off x="1770834" y="2631724"/>
            <a:ext cx="2306753" cy="816860"/>
          </a:xfrm>
          <a:custGeom>
            <a:avLst/>
            <a:gdLst/>
            <a:ahLst/>
            <a:cxnLst/>
            <a:rect l="l" t="t" r="r" b="b"/>
            <a:pathLst>
              <a:path w="2403917" h="851267">
                <a:moveTo>
                  <a:pt x="139978" y="0"/>
                </a:moveTo>
                <a:lnTo>
                  <a:pt x="2403917" y="0"/>
                </a:lnTo>
                <a:lnTo>
                  <a:pt x="2292643" y="133096"/>
                </a:lnTo>
                <a:cubicBezTo>
                  <a:pt x="2143669" y="294410"/>
                  <a:pt x="1968176" y="436297"/>
                  <a:pt x="1768010" y="551863"/>
                </a:cubicBezTo>
                <a:cubicBezTo>
                  <a:pt x="1367679" y="782994"/>
                  <a:pt x="925509" y="876015"/>
                  <a:pt x="496673" y="845709"/>
                </a:cubicBezTo>
                <a:lnTo>
                  <a:pt x="482440" y="844015"/>
                </a:lnTo>
                <a:lnTo>
                  <a:pt x="0" y="84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 rot="10800000">
            <a:off x="2943850" y="1364366"/>
            <a:ext cx="2306753" cy="816860"/>
          </a:xfrm>
          <a:custGeom>
            <a:avLst/>
            <a:gdLst/>
            <a:ahLst/>
            <a:cxnLst/>
            <a:rect l="l" t="t" r="r" b="b"/>
            <a:pathLst>
              <a:path w="2403917" h="851267">
                <a:moveTo>
                  <a:pt x="139978" y="0"/>
                </a:moveTo>
                <a:lnTo>
                  <a:pt x="2403917" y="0"/>
                </a:lnTo>
                <a:lnTo>
                  <a:pt x="2292643" y="133096"/>
                </a:lnTo>
                <a:cubicBezTo>
                  <a:pt x="2143669" y="294410"/>
                  <a:pt x="1968176" y="436297"/>
                  <a:pt x="1768010" y="551863"/>
                </a:cubicBezTo>
                <a:cubicBezTo>
                  <a:pt x="1367679" y="782994"/>
                  <a:pt x="925509" y="876015"/>
                  <a:pt x="496673" y="845709"/>
                </a:cubicBezTo>
                <a:lnTo>
                  <a:pt x="482440" y="844015"/>
                </a:lnTo>
                <a:lnTo>
                  <a:pt x="0" y="84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 rot="14400000">
            <a:off x="4628026" y="1764434"/>
            <a:ext cx="2306753" cy="816860"/>
          </a:xfrm>
          <a:custGeom>
            <a:avLst/>
            <a:gdLst/>
            <a:ahLst/>
            <a:cxnLst/>
            <a:rect l="l" t="t" r="r" b="b"/>
            <a:pathLst>
              <a:path w="2403917" h="851267">
                <a:moveTo>
                  <a:pt x="139978" y="0"/>
                </a:moveTo>
                <a:lnTo>
                  <a:pt x="2403917" y="0"/>
                </a:lnTo>
                <a:lnTo>
                  <a:pt x="2292643" y="133096"/>
                </a:lnTo>
                <a:cubicBezTo>
                  <a:pt x="2143669" y="294410"/>
                  <a:pt x="1968176" y="436297"/>
                  <a:pt x="1768010" y="551863"/>
                </a:cubicBezTo>
                <a:cubicBezTo>
                  <a:pt x="1367679" y="782994"/>
                  <a:pt x="925509" y="876015"/>
                  <a:pt x="496673" y="845709"/>
                </a:cubicBezTo>
                <a:lnTo>
                  <a:pt x="482440" y="844015"/>
                </a:lnTo>
                <a:lnTo>
                  <a:pt x="0" y="84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 rot="18000000">
            <a:off x="5135587" y="3419979"/>
            <a:ext cx="2306753" cy="816860"/>
          </a:xfrm>
          <a:custGeom>
            <a:avLst/>
            <a:gdLst/>
            <a:ahLst/>
            <a:cxnLst/>
            <a:rect l="l" t="t" r="r" b="b"/>
            <a:pathLst>
              <a:path w="2403917" h="851267">
                <a:moveTo>
                  <a:pt x="139978" y="0"/>
                </a:moveTo>
                <a:lnTo>
                  <a:pt x="2403917" y="0"/>
                </a:lnTo>
                <a:lnTo>
                  <a:pt x="2292643" y="133096"/>
                </a:lnTo>
                <a:cubicBezTo>
                  <a:pt x="2143669" y="294410"/>
                  <a:pt x="1968176" y="436297"/>
                  <a:pt x="1768010" y="551863"/>
                </a:cubicBezTo>
                <a:cubicBezTo>
                  <a:pt x="1367679" y="782994"/>
                  <a:pt x="925509" y="876015"/>
                  <a:pt x="496673" y="845709"/>
                </a:cubicBezTo>
                <a:lnTo>
                  <a:pt x="482440" y="844015"/>
                </a:lnTo>
                <a:lnTo>
                  <a:pt x="0" y="84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/>
          <p:nvPr/>
        </p:nvSpPr>
        <p:spPr>
          <a:xfrm rot="3600000">
            <a:off x="4016080" y="1719383"/>
            <a:ext cx="3842844" cy="1785584"/>
          </a:xfrm>
          <a:custGeom>
            <a:avLst/>
            <a:gdLst>
              <a:gd name="connsiteX0" fmla="*/ 0 w 4149519"/>
              <a:gd name="connsiteY0" fmla="*/ 1928082 h 1928082"/>
              <a:gd name="connsiteX1" fmla="*/ 905233 w 4149519"/>
              <a:gd name="connsiteY1" fmla="*/ 360173 h 1928082"/>
              <a:gd name="connsiteX2" fmla="*/ 1888916 w 4149519"/>
              <a:gd name="connsiteY2" fmla="*/ 96596 h 1928082"/>
              <a:gd name="connsiteX3" fmla="*/ 4149519 w 4149519"/>
              <a:gd name="connsiteY3" fmla="*/ 1401756 h 1928082"/>
              <a:gd name="connsiteX4" fmla="*/ 3845645 w 4149519"/>
              <a:gd name="connsiteY4" fmla="*/ 1928082 h 1928082"/>
              <a:gd name="connsiteX5" fmla="*/ 0 w 4149519"/>
              <a:gd name="connsiteY5" fmla="*/ 1928082 h 1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9519" h="1928082">
                <a:moveTo>
                  <a:pt x="0" y="1928082"/>
                </a:moveTo>
                <a:lnTo>
                  <a:pt x="905233" y="360173"/>
                </a:lnTo>
                <a:cubicBezTo>
                  <a:pt x="1104085" y="15751"/>
                  <a:pt x="1544494" y="-102256"/>
                  <a:pt x="1888916" y="96596"/>
                </a:cubicBezTo>
                <a:lnTo>
                  <a:pt x="4149519" y="1401756"/>
                </a:lnTo>
                <a:lnTo>
                  <a:pt x="3845645" y="1928082"/>
                </a:lnTo>
                <a:lnTo>
                  <a:pt x="0" y="19280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 rot="7200000">
            <a:off x="3523929" y="3498124"/>
            <a:ext cx="2533456" cy="3010638"/>
          </a:xfrm>
          <a:custGeom>
            <a:avLst/>
            <a:gdLst>
              <a:gd name="connsiteX0" fmla="*/ 1748690 w 2735636"/>
              <a:gd name="connsiteY0" fmla="*/ 3250901 h 3250901"/>
              <a:gd name="connsiteX1" fmla="*/ 0 w 2735636"/>
              <a:gd name="connsiteY1" fmla="*/ 222081 h 3250901"/>
              <a:gd name="connsiteX2" fmla="*/ 217346 w 2735636"/>
              <a:gd name="connsiteY2" fmla="*/ 96596 h 3250901"/>
              <a:gd name="connsiteX3" fmla="*/ 1201029 w 2735636"/>
              <a:gd name="connsiteY3" fmla="*/ 360173 h 3250901"/>
              <a:gd name="connsiteX4" fmla="*/ 2641199 w 2735636"/>
              <a:gd name="connsiteY4" fmla="*/ 2854621 h 3250901"/>
              <a:gd name="connsiteX5" fmla="*/ 2732341 w 2735636"/>
              <a:gd name="connsiteY5" fmla="*/ 3125661 h 3250901"/>
              <a:gd name="connsiteX6" fmla="*/ 2735636 w 2735636"/>
              <a:gd name="connsiteY6" fmla="*/ 3250901 h 3250901"/>
              <a:gd name="connsiteX7" fmla="*/ 1748690 w 2735636"/>
              <a:gd name="connsiteY7" fmla="*/ 3250901 h 32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5636" h="3250901">
                <a:moveTo>
                  <a:pt x="1748690" y="3250901"/>
                </a:moveTo>
                <a:lnTo>
                  <a:pt x="0" y="222081"/>
                </a:lnTo>
                <a:lnTo>
                  <a:pt x="217346" y="96596"/>
                </a:lnTo>
                <a:cubicBezTo>
                  <a:pt x="561768" y="-102256"/>
                  <a:pt x="1002177" y="15751"/>
                  <a:pt x="1201029" y="360173"/>
                </a:cubicBezTo>
                <a:lnTo>
                  <a:pt x="2641199" y="2854621"/>
                </a:lnTo>
                <a:cubicBezTo>
                  <a:pt x="2690912" y="2940726"/>
                  <a:pt x="2720822" y="3032831"/>
                  <a:pt x="2732341" y="3125661"/>
                </a:cubicBezTo>
                <a:lnTo>
                  <a:pt x="2735636" y="3250901"/>
                </a:lnTo>
                <a:lnTo>
                  <a:pt x="1748690" y="3250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2" name="手繪多邊形 61"/>
          <p:cNvSpPr/>
          <p:nvPr/>
        </p:nvSpPr>
        <p:spPr>
          <a:xfrm rot="3600000">
            <a:off x="1786318" y="1591211"/>
            <a:ext cx="3123953" cy="3012969"/>
          </a:xfrm>
          <a:custGeom>
            <a:avLst/>
            <a:gdLst>
              <a:gd name="connsiteX0" fmla="*/ 96597 w 3373258"/>
              <a:gd name="connsiteY0" fmla="*/ 732970 h 3253418"/>
              <a:gd name="connsiteX1" fmla="*/ 519777 w 3373258"/>
              <a:gd name="connsiteY1" fmla="*/ 0 h 3253418"/>
              <a:gd name="connsiteX2" fmla="*/ 1489069 w 3373258"/>
              <a:gd name="connsiteY2" fmla="*/ 0 h 3253418"/>
              <a:gd name="connsiteX3" fmla="*/ 2929433 w 3373258"/>
              <a:gd name="connsiteY3" fmla="*/ 2506259 h 3253418"/>
              <a:gd name="connsiteX4" fmla="*/ 2941431 w 3373258"/>
              <a:gd name="connsiteY4" fmla="*/ 2485478 h 3253418"/>
              <a:gd name="connsiteX5" fmla="*/ 3373258 w 3373258"/>
              <a:gd name="connsiteY5" fmla="*/ 3233426 h 3253418"/>
              <a:gd name="connsiteX6" fmla="*/ 3264791 w 3373258"/>
              <a:gd name="connsiteY6" fmla="*/ 3251625 h 3253418"/>
              <a:gd name="connsiteX7" fmla="*/ 2854622 w 3373258"/>
              <a:gd name="connsiteY7" fmla="*/ 3156823 h 3253418"/>
              <a:gd name="connsiteX8" fmla="*/ 360174 w 3373258"/>
              <a:gd name="connsiteY8" fmla="*/ 1716653 h 3253418"/>
              <a:gd name="connsiteX9" fmla="*/ 96597 w 3373258"/>
              <a:gd name="connsiteY9" fmla="*/ 732970 h 3253418"/>
              <a:gd name="connsiteX0" fmla="*/ 96597 w 3373258"/>
              <a:gd name="connsiteY0" fmla="*/ 732970 h 3253418"/>
              <a:gd name="connsiteX1" fmla="*/ 519777 w 3373258"/>
              <a:gd name="connsiteY1" fmla="*/ 0 h 3253418"/>
              <a:gd name="connsiteX2" fmla="*/ 1489069 w 3373258"/>
              <a:gd name="connsiteY2" fmla="*/ 0 h 3253418"/>
              <a:gd name="connsiteX3" fmla="*/ 2929433 w 3373258"/>
              <a:gd name="connsiteY3" fmla="*/ 2506259 h 3253418"/>
              <a:gd name="connsiteX4" fmla="*/ 3373258 w 3373258"/>
              <a:gd name="connsiteY4" fmla="*/ 3233426 h 3253418"/>
              <a:gd name="connsiteX5" fmla="*/ 3264791 w 3373258"/>
              <a:gd name="connsiteY5" fmla="*/ 3251625 h 3253418"/>
              <a:gd name="connsiteX6" fmla="*/ 2854622 w 3373258"/>
              <a:gd name="connsiteY6" fmla="*/ 3156823 h 3253418"/>
              <a:gd name="connsiteX7" fmla="*/ 360174 w 3373258"/>
              <a:gd name="connsiteY7" fmla="*/ 1716653 h 3253418"/>
              <a:gd name="connsiteX8" fmla="*/ 96597 w 3373258"/>
              <a:gd name="connsiteY8" fmla="*/ 732970 h 3253418"/>
              <a:gd name="connsiteX0" fmla="*/ 96597 w 3373258"/>
              <a:gd name="connsiteY0" fmla="*/ 732970 h 3253418"/>
              <a:gd name="connsiteX1" fmla="*/ 519777 w 3373258"/>
              <a:gd name="connsiteY1" fmla="*/ 0 h 3253418"/>
              <a:gd name="connsiteX2" fmla="*/ 1489069 w 3373258"/>
              <a:gd name="connsiteY2" fmla="*/ 0 h 3253418"/>
              <a:gd name="connsiteX3" fmla="*/ 3373258 w 3373258"/>
              <a:gd name="connsiteY3" fmla="*/ 3233426 h 3253418"/>
              <a:gd name="connsiteX4" fmla="*/ 3264791 w 3373258"/>
              <a:gd name="connsiteY4" fmla="*/ 3251625 h 3253418"/>
              <a:gd name="connsiteX5" fmla="*/ 2854622 w 3373258"/>
              <a:gd name="connsiteY5" fmla="*/ 3156823 h 3253418"/>
              <a:gd name="connsiteX6" fmla="*/ 360174 w 3373258"/>
              <a:gd name="connsiteY6" fmla="*/ 1716653 h 3253418"/>
              <a:gd name="connsiteX7" fmla="*/ 96597 w 3373258"/>
              <a:gd name="connsiteY7" fmla="*/ 732970 h 325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258" h="3253418">
                <a:moveTo>
                  <a:pt x="96597" y="732970"/>
                </a:moveTo>
                <a:lnTo>
                  <a:pt x="519777" y="0"/>
                </a:lnTo>
                <a:lnTo>
                  <a:pt x="1489069" y="0"/>
                </a:lnTo>
                <a:lnTo>
                  <a:pt x="3373258" y="3233426"/>
                </a:lnTo>
                <a:lnTo>
                  <a:pt x="3264791" y="3251625"/>
                </a:lnTo>
                <a:cubicBezTo>
                  <a:pt x="3126437" y="3261403"/>
                  <a:pt x="2983780" y="3231392"/>
                  <a:pt x="2854622" y="3156823"/>
                </a:cubicBezTo>
                <a:lnTo>
                  <a:pt x="360174" y="1716653"/>
                </a:lnTo>
                <a:cubicBezTo>
                  <a:pt x="15753" y="1517801"/>
                  <a:pt x="-102255" y="1077391"/>
                  <a:pt x="96597" y="7329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0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手繪多邊形 35"/>
          <p:cNvSpPr/>
          <p:nvPr/>
        </p:nvSpPr>
        <p:spPr>
          <a:xfrm>
            <a:off x="2633640" y="1493567"/>
            <a:ext cx="2601249" cy="1139176"/>
          </a:xfrm>
          <a:custGeom>
            <a:avLst/>
            <a:gdLst>
              <a:gd name="connsiteX0" fmla="*/ 720106 w 2877510"/>
              <a:gd name="connsiteY0" fmla="*/ 0 h 1260160"/>
              <a:gd name="connsiteX1" fmla="*/ 2877510 w 2877510"/>
              <a:gd name="connsiteY1" fmla="*/ 0 h 1260160"/>
              <a:gd name="connsiteX2" fmla="*/ 2877510 w 2877510"/>
              <a:gd name="connsiteY2" fmla="*/ 1260160 h 1260160"/>
              <a:gd name="connsiteX3" fmla="*/ 0 w 2877510"/>
              <a:gd name="connsiteY3" fmla="*/ 1260160 h 1260160"/>
              <a:gd name="connsiteX4" fmla="*/ 0 w 2877510"/>
              <a:gd name="connsiteY4" fmla="*/ 720106 h 1260160"/>
              <a:gd name="connsiteX5" fmla="*/ 720106 w 2877510"/>
              <a:gd name="connsiteY5" fmla="*/ 0 h 12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7510" h="1260160">
                <a:moveTo>
                  <a:pt x="720106" y="0"/>
                </a:moveTo>
                <a:lnTo>
                  <a:pt x="2877510" y="0"/>
                </a:lnTo>
                <a:lnTo>
                  <a:pt x="2877510" y="1260160"/>
                </a:lnTo>
                <a:lnTo>
                  <a:pt x="0" y="1260160"/>
                </a:lnTo>
                <a:lnTo>
                  <a:pt x="0" y="720106"/>
                </a:lnTo>
                <a:cubicBezTo>
                  <a:pt x="0" y="322402"/>
                  <a:pt x="322402" y="0"/>
                  <a:pt x="720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5397630" y="1493568"/>
            <a:ext cx="1141760" cy="2603832"/>
          </a:xfrm>
          <a:custGeom>
            <a:avLst/>
            <a:gdLst>
              <a:gd name="connsiteX0" fmla="*/ 0 w 1263019"/>
              <a:gd name="connsiteY0" fmla="*/ 0 h 2880367"/>
              <a:gd name="connsiteX1" fmla="*/ 542913 w 1263019"/>
              <a:gd name="connsiteY1" fmla="*/ 0 h 2880367"/>
              <a:gd name="connsiteX2" fmla="*/ 1263019 w 1263019"/>
              <a:gd name="connsiteY2" fmla="*/ 720106 h 2880367"/>
              <a:gd name="connsiteX3" fmla="*/ 1263019 w 1263019"/>
              <a:gd name="connsiteY3" fmla="*/ 2880367 h 2880367"/>
              <a:gd name="connsiteX4" fmla="*/ 2858 w 1263019"/>
              <a:gd name="connsiteY4" fmla="*/ 2880367 h 2880367"/>
              <a:gd name="connsiteX5" fmla="*/ 2858 w 1263019"/>
              <a:gd name="connsiteY5" fmla="*/ 1260161 h 2880367"/>
              <a:gd name="connsiteX6" fmla="*/ 0 w 1263019"/>
              <a:gd name="connsiteY6" fmla="*/ 1260161 h 2880367"/>
              <a:gd name="connsiteX7" fmla="*/ 0 w 1263019"/>
              <a:gd name="connsiteY7" fmla="*/ 0 h 288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019" h="2880367">
                <a:moveTo>
                  <a:pt x="0" y="0"/>
                </a:moveTo>
                <a:lnTo>
                  <a:pt x="542913" y="0"/>
                </a:lnTo>
                <a:cubicBezTo>
                  <a:pt x="940617" y="0"/>
                  <a:pt x="1263019" y="322402"/>
                  <a:pt x="1263019" y="720106"/>
                </a:cubicBezTo>
                <a:lnTo>
                  <a:pt x="1263019" y="2880367"/>
                </a:lnTo>
                <a:lnTo>
                  <a:pt x="2858" y="2880367"/>
                </a:lnTo>
                <a:lnTo>
                  <a:pt x="2858" y="1260161"/>
                </a:lnTo>
                <a:lnTo>
                  <a:pt x="0" y="1260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2633640" y="2795483"/>
            <a:ext cx="1139176" cy="2603834"/>
          </a:xfrm>
          <a:custGeom>
            <a:avLst/>
            <a:gdLst>
              <a:gd name="connsiteX0" fmla="*/ 0 w 1260160"/>
              <a:gd name="connsiteY0" fmla="*/ 0 h 2880369"/>
              <a:gd name="connsiteX1" fmla="*/ 1260160 w 1260160"/>
              <a:gd name="connsiteY1" fmla="*/ 0 h 2880369"/>
              <a:gd name="connsiteX2" fmla="*/ 1260160 w 1260160"/>
              <a:gd name="connsiteY2" fmla="*/ 2880369 h 2880369"/>
              <a:gd name="connsiteX3" fmla="*/ 720106 w 1260160"/>
              <a:gd name="connsiteY3" fmla="*/ 2880369 h 2880369"/>
              <a:gd name="connsiteX4" fmla="*/ 0 w 1260160"/>
              <a:gd name="connsiteY4" fmla="*/ 2160263 h 2880369"/>
              <a:gd name="connsiteX5" fmla="*/ 0 w 1260160"/>
              <a:gd name="connsiteY5" fmla="*/ 0 h 288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160" h="2880369">
                <a:moveTo>
                  <a:pt x="0" y="0"/>
                </a:moveTo>
                <a:lnTo>
                  <a:pt x="1260160" y="0"/>
                </a:lnTo>
                <a:lnTo>
                  <a:pt x="1260160" y="2880369"/>
                </a:lnTo>
                <a:lnTo>
                  <a:pt x="720106" y="2880369"/>
                </a:lnTo>
                <a:cubicBezTo>
                  <a:pt x="322402" y="2880369"/>
                  <a:pt x="0" y="2557967"/>
                  <a:pt x="0" y="21602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3935556" y="4260138"/>
            <a:ext cx="2603834" cy="1139178"/>
          </a:xfrm>
          <a:custGeom>
            <a:avLst/>
            <a:gdLst>
              <a:gd name="connsiteX0" fmla="*/ 1620208 w 2880369"/>
              <a:gd name="connsiteY0" fmla="*/ 0 h 1260162"/>
              <a:gd name="connsiteX1" fmla="*/ 2880369 w 2880369"/>
              <a:gd name="connsiteY1" fmla="*/ 0 h 1260162"/>
              <a:gd name="connsiteX2" fmla="*/ 2880369 w 2880369"/>
              <a:gd name="connsiteY2" fmla="*/ 540056 h 1260162"/>
              <a:gd name="connsiteX3" fmla="*/ 2160263 w 2880369"/>
              <a:gd name="connsiteY3" fmla="*/ 1260162 h 1260162"/>
              <a:gd name="connsiteX4" fmla="*/ 0 w 2880369"/>
              <a:gd name="connsiteY4" fmla="*/ 1260162 h 1260162"/>
              <a:gd name="connsiteX5" fmla="*/ 0 w 2880369"/>
              <a:gd name="connsiteY5" fmla="*/ 1 h 1260162"/>
              <a:gd name="connsiteX6" fmla="*/ 1620208 w 2880369"/>
              <a:gd name="connsiteY6" fmla="*/ 1 h 1260162"/>
              <a:gd name="connsiteX7" fmla="*/ 1620208 w 2880369"/>
              <a:gd name="connsiteY7" fmla="*/ 0 h 126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0369" h="1260162">
                <a:moveTo>
                  <a:pt x="1620208" y="0"/>
                </a:moveTo>
                <a:lnTo>
                  <a:pt x="2880369" y="0"/>
                </a:lnTo>
                <a:lnTo>
                  <a:pt x="2880369" y="540056"/>
                </a:lnTo>
                <a:cubicBezTo>
                  <a:pt x="2880369" y="937760"/>
                  <a:pt x="2557967" y="1260162"/>
                  <a:pt x="2160263" y="1260162"/>
                </a:cubicBezTo>
                <a:lnTo>
                  <a:pt x="0" y="1260162"/>
                </a:lnTo>
                <a:lnTo>
                  <a:pt x="0" y="1"/>
                </a:lnTo>
                <a:lnTo>
                  <a:pt x="1620208" y="1"/>
                </a:lnTo>
                <a:lnTo>
                  <a:pt x="16202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 rot="17280000">
            <a:off x="3698165" y="607632"/>
            <a:ext cx="1666985" cy="2606546"/>
          </a:xfrm>
          <a:custGeom>
            <a:avLst/>
            <a:gdLst>
              <a:gd name="connsiteX0" fmla="*/ 928442 w 1827448"/>
              <a:gd name="connsiteY0" fmla="*/ 0 h 2857450"/>
              <a:gd name="connsiteX1" fmla="*/ 1795922 w 1827448"/>
              <a:gd name="connsiteY1" fmla="*/ 2669828 h 2857450"/>
              <a:gd name="connsiteX2" fmla="*/ 1826854 w 1827448"/>
              <a:gd name="connsiteY2" fmla="*/ 2812372 h 2857450"/>
              <a:gd name="connsiteX3" fmla="*/ 1827448 w 1827448"/>
              <a:gd name="connsiteY3" fmla="*/ 2857449 h 2857450"/>
              <a:gd name="connsiteX4" fmla="*/ 0 w 1827448"/>
              <a:gd name="connsiteY4" fmla="*/ 2857450 h 2857450"/>
              <a:gd name="connsiteX5" fmla="*/ 928442 w 1827448"/>
              <a:gd name="connsiteY5" fmla="*/ 0 h 28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448" h="2857450">
                <a:moveTo>
                  <a:pt x="928442" y="0"/>
                </a:moveTo>
                <a:lnTo>
                  <a:pt x="1795922" y="2669828"/>
                </a:lnTo>
                <a:cubicBezTo>
                  <a:pt x="1811284" y="2717107"/>
                  <a:pt x="1821491" y="2764825"/>
                  <a:pt x="1826854" y="2812372"/>
                </a:cubicBezTo>
                <a:lnTo>
                  <a:pt x="1827448" y="2857449"/>
                </a:lnTo>
                <a:lnTo>
                  <a:pt x="0" y="2857450"/>
                </a:lnTo>
                <a:lnTo>
                  <a:pt x="9284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17280000">
            <a:off x="2126217" y="1895459"/>
            <a:ext cx="2362564" cy="1895682"/>
          </a:xfrm>
          <a:custGeom>
            <a:avLst/>
            <a:gdLst>
              <a:gd name="connsiteX0" fmla="*/ 2589982 w 2589982"/>
              <a:gd name="connsiteY0" fmla="*/ 330227 h 2078159"/>
              <a:gd name="connsiteX1" fmla="*/ 2022044 w 2589982"/>
              <a:gd name="connsiteY1" fmla="*/ 2078159 h 2078159"/>
              <a:gd name="connsiteX2" fmla="*/ 0 w 2589982"/>
              <a:gd name="connsiteY2" fmla="*/ 609057 h 2078159"/>
              <a:gd name="connsiteX3" fmla="*/ 1765413 w 2589982"/>
              <a:gd name="connsiteY3" fmla="*/ 35440 h 2078159"/>
              <a:gd name="connsiteX4" fmla="*/ 2532363 w 2589982"/>
              <a:gd name="connsiteY4" fmla="*/ 248684 h 2078159"/>
              <a:gd name="connsiteX5" fmla="*/ 2589982 w 2589982"/>
              <a:gd name="connsiteY5" fmla="*/ 330227 h 20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982" h="2078159">
                <a:moveTo>
                  <a:pt x="2589982" y="330227"/>
                </a:moveTo>
                <a:lnTo>
                  <a:pt x="2022044" y="2078159"/>
                </a:lnTo>
                <a:lnTo>
                  <a:pt x="0" y="609057"/>
                </a:lnTo>
                <a:lnTo>
                  <a:pt x="1765413" y="35440"/>
                </a:lnTo>
                <a:cubicBezTo>
                  <a:pt x="2049092" y="-56733"/>
                  <a:pt x="2348528" y="36658"/>
                  <a:pt x="2532363" y="248684"/>
                </a:cubicBezTo>
                <a:lnTo>
                  <a:pt x="2589982" y="3302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17280000">
            <a:off x="4799351" y="2560696"/>
            <a:ext cx="2949323" cy="1201977"/>
          </a:xfrm>
          <a:custGeom>
            <a:avLst/>
            <a:gdLst>
              <a:gd name="connsiteX0" fmla="*/ 3233222 w 3233222"/>
              <a:gd name="connsiteY0" fmla="*/ 0 h 1317678"/>
              <a:gd name="connsiteX1" fmla="*/ 3218950 w 3233222"/>
              <a:gd name="connsiteY1" fmla="*/ 77062 h 1317678"/>
              <a:gd name="connsiteX2" fmla="*/ 2749161 w 3233222"/>
              <a:gd name="connsiteY2" fmla="*/ 563532 h 1317678"/>
              <a:gd name="connsiteX3" fmla="*/ 428139 w 3233222"/>
              <a:gd name="connsiteY3" fmla="*/ 1317678 h 1317678"/>
              <a:gd name="connsiteX4" fmla="*/ 0 w 3233222"/>
              <a:gd name="connsiteY4" fmla="*/ 0 h 1317678"/>
              <a:gd name="connsiteX5" fmla="*/ 3233222 w 3233222"/>
              <a:gd name="connsiteY5" fmla="*/ 0 h 1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3222" h="1317678">
                <a:moveTo>
                  <a:pt x="3233222" y="0"/>
                </a:moveTo>
                <a:lnTo>
                  <a:pt x="3218950" y="77062"/>
                </a:lnTo>
                <a:cubicBezTo>
                  <a:pt x="3155068" y="299226"/>
                  <a:pt x="2985561" y="486721"/>
                  <a:pt x="2749161" y="563532"/>
                </a:cubicBezTo>
                <a:lnTo>
                  <a:pt x="428139" y="1317678"/>
                </a:lnTo>
                <a:lnTo>
                  <a:pt x="0" y="0"/>
                </a:lnTo>
                <a:lnTo>
                  <a:pt x="3233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17280000">
            <a:off x="2415416" y="3446040"/>
            <a:ext cx="2119346" cy="1982342"/>
          </a:xfrm>
          <a:custGeom>
            <a:avLst/>
            <a:gdLst>
              <a:gd name="connsiteX0" fmla="*/ 2323352 w 2323352"/>
              <a:gd name="connsiteY0" fmla="*/ 748721 h 2173160"/>
              <a:gd name="connsiteX1" fmla="*/ 362779 w 2323352"/>
              <a:gd name="connsiteY1" fmla="*/ 2173160 h 2173160"/>
              <a:gd name="connsiteX2" fmla="*/ 35439 w 2323352"/>
              <a:gd name="connsiteY2" fmla="*/ 1165713 h 2173160"/>
              <a:gd name="connsiteX3" fmla="*/ 497776 w 2323352"/>
              <a:gd name="connsiteY3" fmla="*/ 258327 h 2173160"/>
              <a:gd name="connsiteX4" fmla="*/ 1292825 w 2323352"/>
              <a:gd name="connsiteY4" fmla="*/ 0 h 2173160"/>
              <a:gd name="connsiteX5" fmla="*/ 2323352 w 2323352"/>
              <a:gd name="connsiteY5" fmla="*/ 748721 h 217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352" h="2173160">
                <a:moveTo>
                  <a:pt x="2323352" y="748721"/>
                </a:moveTo>
                <a:lnTo>
                  <a:pt x="362779" y="2173160"/>
                </a:lnTo>
                <a:lnTo>
                  <a:pt x="35439" y="1165713"/>
                </a:lnTo>
                <a:cubicBezTo>
                  <a:pt x="-87458" y="787474"/>
                  <a:pt x="119537" y="381224"/>
                  <a:pt x="497776" y="258327"/>
                </a:cubicBezTo>
                <a:lnTo>
                  <a:pt x="1292825" y="0"/>
                </a:lnTo>
                <a:lnTo>
                  <a:pt x="2323352" y="7487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17280000">
            <a:off x="4458526" y="3693741"/>
            <a:ext cx="1531403" cy="2431286"/>
          </a:xfrm>
          <a:custGeom>
            <a:avLst/>
            <a:gdLst>
              <a:gd name="connsiteX0" fmla="*/ 852654 w 1678815"/>
              <a:gd name="connsiteY0" fmla="*/ 0 h 2665319"/>
              <a:gd name="connsiteX1" fmla="*/ 1678815 w 1678815"/>
              <a:gd name="connsiteY1" fmla="*/ 2542661 h 2665319"/>
              <a:gd name="connsiteX2" fmla="*/ 1410380 w 1678815"/>
              <a:gd name="connsiteY2" fmla="*/ 2629881 h 2665319"/>
              <a:gd name="connsiteX3" fmla="*/ 502993 w 1678815"/>
              <a:gd name="connsiteY3" fmla="*/ 2167545 h 2665319"/>
              <a:gd name="connsiteX4" fmla="*/ 0 w 1678815"/>
              <a:gd name="connsiteY4" fmla="*/ 619489 h 2665319"/>
              <a:gd name="connsiteX5" fmla="*/ 852654 w 1678815"/>
              <a:gd name="connsiteY5" fmla="*/ 0 h 266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8815" h="2665319">
                <a:moveTo>
                  <a:pt x="852654" y="0"/>
                </a:moveTo>
                <a:lnTo>
                  <a:pt x="1678815" y="2542661"/>
                </a:lnTo>
                <a:lnTo>
                  <a:pt x="1410380" y="2629881"/>
                </a:lnTo>
                <a:cubicBezTo>
                  <a:pt x="1032141" y="2752778"/>
                  <a:pt x="625891" y="2545784"/>
                  <a:pt x="502993" y="2167545"/>
                </a:cubicBezTo>
                <a:lnTo>
                  <a:pt x="0" y="619489"/>
                </a:lnTo>
                <a:lnTo>
                  <a:pt x="8526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 14"/>
          <p:cNvSpPr/>
          <p:nvPr/>
        </p:nvSpPr>
        <p:spPr>
          <a:xfrm>
            <a:off x="2578826" y="1439266"/>
            <a:ext cx="1892263" cy="1889162"/>
          </a:xfrm>
          <a:custGeom>
            <a:avLst/>
            <a:gdLst>
              <a:gd name="connsiteX0" fmla="*/ 692814 w 2018292"/>
              <a:gd name="connsiteY0" fmla="*/ 0 h 2014985"/>
              <a:gd name="connsiteX1" fmla="*/ 2018292 w 2018292"/>
              <a:gd name="connsiteY1" fmla="*/ 0 h 2014985"/>
              <a:gd name="connsiteX2" fmla="*/ 854939 w 2018292"/>
              <a:gd name="connsiteY2" fmla="*/ 2014985 h 2014985"/>
              <a:gd name="connsiteX3" fmla="*/ 0 w 2018292"/>
              <a:gd name="connsiteY3" fmla="*/ 534188 h 2014985"/>
              <a:gd name="connsiteX4" fmla="*/ 29297 w 2018292"/>
              <a:gd name="connsiteY4" fmla="*/ 439808 h 2014985"/>
              <a:gd name="connsiteX5" fmla="*/ 692814 w 2018292"/>
              <a:gd name="connsiteY5" fmla="*/ 0 h 201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292" h="2014985">
                <a:moveTo>
                  <a:pt x="692814" y="0"/>
                </a:moveTo>
                <a:lnTo>
                  <a:pt x="2018292" y="0"/>
                </a:lnTo>
                <a:lnTo>
                  <a:pt x="854939" y="2014985"/>
                </a:lnTo>
                <a:lnTo>
                  <a:pt x="0" y="534188"/>
                </a:lnTo>
                <a:lnTo>
                  <a:pt x="29297" y="439808"/>
                </a:lnTo>
                <a:cubicBezTo>
                  <a:pt x="138616" y="181351"/>
                  <a:pt x="394536" y="0"/>
                  <a:pt x="692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995239" y="1439265"/>
            <a:ext cx="2608761" cy="1012691"/>
          </a:xfrm>
          <a:custGeom>
            <a:avLst/>
            <a:gdLst>
              <a:gd name="connsiteX0" fmla="*/ 623618 w 2782511"/>
              <a:gd name="connsiteY0" fmla="*/ 0 h 1080138"/>
              <a:gd name="connsiteX1" fmla="*/ 2062405 w 2782511"/>
              <a:gd name="connsiteY1" fmla="*/ 0 h 1080138"/>
              <a:gd name="connsiteX2" fmla="*/ 2782511 w 2782511"/>
              <a:gd name="connsiteY2" fmla="*/ 720106 h 1080138"/>
              <a:gd name="connsiteX3" fmla="*/ 2782511 w 2782511"/>
              <a:gd name="connsiteY3" fmla="*/ 1080138 h 1080138"/>
              <a:gd name="connsiteX4" fmla="*/ 0 w 2782511"/>
              <a:gd name="connsiteY4" fmla="*/ 1080138 h 1080138"/>
              <a:gd name="connsiteX5" fmla="*/ 623618 w 2782511"/>
              <a:gd name="connsiteY5" fmla="*/ 0 h 10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2511" h="1080138">
                <a:moveTo>
                  <a:pt x="623618" y="0"/>
                </a:moveTo>
                <a:lnTo>
                  <a:pt x="2062405" y="0"/>
                </a:lnTo>
                <a:cubicBezTo>
                  <a:pt x="2460109" y="0"/>
                  <a:pt x="2782511" y="322402"/>
                  <a:pt x="2782511" y="720106"/>
                </a:cubicBezTo>
                <a:lnTo>
                  <a:pt x="2782511" y="1080138"/>
                </a:lnTo>
                <a:lnTo>
                  <a:pt x="0" y="1080138"/>
                </a:lnTo>
                <a:lnTo>
                  <a:pt x="6236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553238" y="2086696"/>
            <a:ext cx="1327222" cy="2296393"/>
          </a:xfrm>
          <a:custGeom>
            <a:avLst/>
            <a:gdLst>
              <a:gd name="connsiteX0" fmla="*/ 1493 w 1415618"/>
              <a:gd name="connsiteY0" fmla="*/ 0 h 2449338"/>
              <a:gd name="connsiteX1" fmla="*/ 1415618 w 1415618"/>
              <a:gd name="connsiteY1" fmla="*/ 2449338 h 2449338"/>
              <a:gd name="connsiteX2" fmla="*/ 0 w 1415618"/>
              <a:gd name="connsiteY2" fmla="*/ 2449338 h 2449338"/>
              <a:gd name="connsiteX3" fmla="*/ 0 w 1415618"/>
              <a:gd name="connsiteY3" fmla="*/ 29555 h 2449338"/>
              <a:gd name="connsiteX4" fmla="*/ 1493 w 1415618"/>
              <a:gd name="connsiteY4" fmla="*/ 0 h 24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618" h="2449338">
                <a:moveTo>
                  <a:pt x="1493" y="0"/>
                </a:moveTo>
                <a:lnTo>
                  <a:pt x="1415618" y="2449338"/>
                </a:lnTo>
                <a:lnTo>
                  <a:pt x="0" y="2449338"/>
                </a:lnTo>
                <a:lnTo>
                  <a:pt x="0" y="29555"/>
                </a:lnTo>
                <a:lnTo>
                  <a:pt x="149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5315536" y="2546203"/>
            <a:ext cx="1288464" cy="2231685"/>
          </a:xfrm>
          <a:custGeom>
            <a:avLst/>
            <a:gdLst>
              <a:gd name="connsiteX0" fmla="*/ 1374279 w 1374279"/>
              <a:gd name="connsiteY0" fmla="*/ 0 h 2380320"/>
              <a:gd name="connsiteX1" fmla="*/ 1374279 w 1374279"/>
              <a:gd name="connsiteY1" fmla="*/ 2380320 h 2380320"/>
              <a:gd name="connsiteX2" fmla="*/ 0 w 1374279"/>
              <a:gd name="connsiteY2" fmla="*/ 0 h 2380320"/>
              <a:gd name="connsiteX3" fmla="*/ 1374279 w 1374279"/>
              <a:gd name="connsiteY3" fmla="*/ 0 h 23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279" h="2380320">
                <a:moveTo>
                  <a:pt x="1374279" y="0"/>
                </a:moveTo>
                <a:lnTo>
                  <a:pt x="1374279" y="2380320"/>
                </a:lnTo>
                <a:lnTo>
                  <a:pt x="0" y="0"/>
                </a:lnTo>
                <a:lnTo>
                  <a:pt x="1374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675026" y="3557665"/>
            <a:ext cx="1916262" cy="1932362"/>
          </a:xfrm>
          <a:custGeom>
            <a:avLst/>
            <a:gdLst>
              <a:gd name="connsiteX0" fmla="*/ 1189955 w 2043890"/>
              <a:gd name="connsiteY0" fmla="*/ 0 h 2061062"/>
              <a:gd name="connsiteX1" fmla="*/ 2043890 w 2043890"/>
              <a:gd name="connsiteY1" fmla="*/ 1479059 h 2061062"/>
              <a:gd name="connsiteX2" fmla="*/ 2042818 w 2043890"/>
              <a:gd name="connsiteY2" fmla="*/ 1486083 h 2061062"/>
              <a:gd name="connsiteX3" fmla="*/ 1337342 w 2043890"/>
              <a:gd name="connsiteY3" fmla="*/ 2061062 h 2061062"/>
              <a:gd name="connsiteX4" fmla="*/ 0 w 2043890"/>
              <a:gd name="connsiteY4" fmla="*/ 2061062 h 2061062"/>
              <a:gd name="connsiteX5" fmla="*/ 1189955 w 2043890"/>
              <a:gd name="connsiteY5" fmla="*/ 0 h 20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890" h="2061062">
                <a:moveTo>
                  <a:pt x="1189955" y="0"/>
                </a:moveTo>
                <a:lnTo>
                  <a:pt x="2043890" y="1479059"/>
                </a:lnTo>
                <a:lnTo>
                  <a:pt x="2042818" y="1486083"/>
                </a:lnTo>
                <a:cubicBezTo>
                  <a:pt x="1975671" y="1814223"/>
                  <a:pt x="1685333" y="2061062"/>
                  <a:pt x="1337342" y="2061062"/>
                </a:cubicBezTo>
                <a:lnTo>
                  <a:pt x="0" y="2061062"/>
                </a:lnTo>
                <a:lnTo>
                  <a:pt x="11899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553238" y="4477337"/>
            <a:ext cx="2597637" cy="1012691"/>
          </a:xfrm>
          <a:custGeom>
            <a:avLst/>
            <a:gdLst>
              <a:gd name="connsiteX0" fmla="*/ 0 w 2770646"/>
              <a:gd name="connsiteY0" fmla="*/ 0 h 1080138"/>
              <a:gd name="connsiteX1" fmla="*/ 2770646 w 2770646"/>
              <a:gd name="connsiteY1" fmla="*/ 0 h 1080138"/>
              <a:gd name="connsiteX2" fmla="*/ 2147028 w 2770646"/>
              <a:gd name="connsiteY2" fmla="*/ 1080138 h 1080138"/>
              <a:gd name="connsiteX3" fmla="*/ 720106 w 2770646"/>
              <a:gd name="connsiteY3" fmla="*/ 1080138 h 1080138"/>
              <a:gd name="connsiteX4" fmla="*/ 0 w 2770646"/>
              <a:gd name="connsiteY4" fmla="*/ 360032 h 1080138"/>
              <a:gd name="connsiteX5" fmla="*/ 0 w 2770646"/>
              <a:gd name="connsiteY5" fmla="*/ 0 h 10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0646" h="1080138">
                <a:moveTo>
                  <a:pt x="0" y="0"/>
                </a:moveTo>
                <a:lnTo>
                  <a:pt x="2770646" y="0"/>
                </a:lnTo>
                <a:lnTo>
                  <a:pt x="2147028" y="1080138"/>
                </a:lnTo>
                <a:lnTo>
                  <a:pt x="720106" y="1080138"/>
                </a:lnTo>
                <a:cubicBezTo>
                  <a:pt x="322402" y="1080138"/>
                  <a:pt x="0" y="757736"/>
                  <a:pt x="0" y="3600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3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 15"/>
          <p:cNvSpPr/>
          <p:nvPr/>
        </p:nvSpPr>
        <p:spPr>
          <a:xfrm>
            <a:off x="3039921" y="1428679"/>
            <a:ext cx="3388815" cy="1945113"/>
          </a:xfrm>
          <a:custGeom>
            <a:avLst/>
            <a:gdLst>
              <a:gd name="connsiteX0" fmla="*/ 1841299 w 4059361"/>
              <a:gd name="connsiteY0" fmla="*/ 0 h 2329993"/>
              <a:gd name="connsiteX1" fmla="*/ 3978285 w 4059361"/>
              <a:gd name="connsiteY1" fmla="*/ 1271880 h 2329993"/>
              <a:gd name="connsiteX2" fmla="*/ 4059361 w 4059361"/>
              <a:gd name="connsiteY2" fmla="*/ 1440184 h 2329993"/>
              <a:gd name="connsiteX3" fmla="*/ 1841299 w 4059361"/>
              <a:gd name="connsiteY3" fmla="*/ 1440184 h 2329993"/>
              <a:gd name="connsiteX4" fmla="*/ 1841298 w 4059361"/>
              <a:gd name="connsiteY4" fmla="*/ 1440184 h 2329993"/>
              <a:gd name="connsiteX5" fmla="*/ 1841298 w 4059361"/>
              <a:gd name="connsiteY5" fmla="*/ 1440184 h 2329993"/>
              <a:gd name="connsiteX6" fmla="*/ 1740064 w 4059361"/>
              <a:gd name="connsiteY6" fmla="*/ 1445296 h 2329993"/>
              <a:gd name="connsiteX7" fmla="*/ 856284 w 4059361"/>
              <a:gd name="connsiteY7" fmla="*/ 2329076 h 2329993"/>
              <a:gd name="connsiteX8" fmla="*/ 856238 w 4059361"/>
              <a:gd name="connsiteY8" fmla="*/ 2329993 h 2329993"/>
              <a:gd name="connsiteX9" fmla="*/ 0 w 4059361"/>
              <a:gd name="connsiteY9" fmla="*/ 846946 h 2329993"/>
              <a:gd name="connsiteX10" fmla="*/ 122809 w 4059361"/>
              <a:gd name="connsiteY10" fmla="*/ 711822 h 2329993"/>
              <a:gd name="connsiteX11" fmla="*/ 1841299 w 4059361"/>
              <a:gd name="connsiteY11" fmla="*/ 0 h 23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9361" h="2329993">
                <a:moveTo>
                  <a:pt x="1841299" y="0"/>
                </a:moveTo>
                <a:cubicBezTo>
                  <a:pt x="2764078" y="0"/>
                  <a:pt x="3566738" y="514291"/>
                  <a:pt x="3978285" y="1271880"/>
                </a:cubicBezTo>
                <a:lnTo>
                  <a:pt x="4059361" y="1440184"/>
                </a:lnTo>
                <a:lnTo>
                  <a:pt x="1841299" y="1440184"/>
                </a:lnTo>
                <a:lnTo>
                  <a:pt x="1841298" y="1440184"/>
                </a:lnTo>
                <a:lnTo>
                  <a:pt x="1841298" y="1440184"/>
                </a:lnTo>
                <a:lnTo>
                  <a:pt x="1740064" y="1445296"/>
                </a:lnTo>
                <a:cubicBezTo>
                  <a:pt x="1274072" y="1492620"/>
                  <a:pt x="903608" y="1863084"/>
                  <a:pt x="856284" y="2329076"/>
                </a:cubicBezTo>
                <a:lnTo>
                  <a:pt x="856238" y="2329993"/>
                </a:lnTo>
                <a:lnTo>
                  <a:pt x="0" y="846946"/>
                </a:lnTo>
                <a:lnTo>
                  <a:pt x="122809" y="711822"/>
                </a:lnTo>
                <a:cubicBezTo>
                  <a:pt x="562609" y="272022"/>
                  <a:pt x="1170187" y="0"/>
                  <a:pt x="1841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2548205" y="2263911"/>
            <a:ext cx="2361453" cy="3185564"/>
          </a:xfrm>
          <a:custGeom>
            <a:avLst/>
            <a:gdLst>
              <a:gd name="connsiteX0" fmla="*/ 468153 w 2828714"/>
              <a:gd name="connsiteY0" fmla="*/ 0 h 3815892"/>
              <a:gd name="connsiteX1" fmla="*/ 1527191 w 2828714"/>
              <a:gd name="connsiteY1" fmla="*/ 1834307 h 3815892"/>
              <a:gd name="connsiteX2" fmla="*/ 1559687 w 2828714"/>
              <a:gd name="connsiteY2" fmla="*/ 1901765 h 3815892"/>
              <a:gd name="connsiteX3" fmla="*/ 1609282 w 2828714"/>
              <a:gd name="connsiteY3" fmla="*/ 1983401 h 3815892"/>
              <a:gd name="connsiteX4" fmla="*/ 1622565 w 2828714"/>
              <a:gd name="connsiteY4" fmla="*/ 1999500 h 3815892"/>
              <a:gd name="connsiteX5" fmla="*/ 1646164 w 2828714"/>
              <a:gd name="connsiteY5" fmla="*/ 2040375 h 3815892"/>
              <a:gd name="connsiteX6" fmla="*/ 1653023 w 2828714"/>
              <a:gd name="connsiteY6" fmla="*/ 2036415 h 3815892"/>
              <a:gd name="connsiteX7" fmla="*/ 1730185 w 2828714"/>
              <a:gd name="connsiteY7" fmla="*/ 2129937 h 3815892"/>
              <a:gd name="connsiteX8" fmla="*/ 2430311 w 2828714"/>
              <a:gd name="connsiteY8" fmla="*/ 2419939 h 3815892"/>
              <a:gd name="connsiteX9" fmla="*/ 2815713 w 2828714"/>
              <a:gd name="connsiteY9" fmla="*/ 2342130 h 3815892"/>
              <a:gd name="connsiteX10" fmla="*/ 2828714 w 2828714"/>
              <a:gd name="connsiteY10" fmla="*/ 2335867 h 3815892"/>
              <a:gd name="connsiteX11" fmla="*/ 1974222 w 2828714"/>
              <a:gd name="connsiteY11" fmla="*/ 3815892 h 3815892"/>
              <a:gd name="connsiteX12" fmla="*/ 1940518 w 2828714"/>
              <a:gd name="connsiteY12" fmla="*/ 3810748 h 3815892"/>
              <a:gd name="connsiteX13" fmla="*/ 0 w 2828714"/>
              <a:gd name="connsiteY13" fmla="*/ 1429812 h 3815892"/>
              <a:gd name="connsiteX14" fmla="*/ 415059 w 2828714"/>
              <a:gd name="connsiteY14" fmla="*/ 71002 h 3815892"/>
              <a:gd name="connsiteX15" fmla="*/ 468153 w 2828714"/>
              <a:gd name="connsiteY15" fmla="*/ 0 h 381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8714" h="3815892">
                <a:moveTo>
                  <a:pt x="468153" y="0"/>
                </a:moveTo>
                <a:lnTo>
                  <a:pt x="1527191" y="1834307"/>
                </a:lnTo>
                <a:lnTo>
                  <a:pt x="1559687" y="1901765"/>
                </a:lnTo>
                <a:cubicBezTo>
                  <a:pt x="1574930" y="1929824"/>
                  <a:pt x="1591489" y="1957064"/>
                  <a:pt x="1609282" y="1983401"/>
                </a:cubicBezTo>
                <a:lnTo>
                  <a:pt x="1622565" y="1999500"/>
                </a:lnTo>
                <a:lnTo>
                  <a:pt x="1646164" y="2040375"/>
                </a:lnTo>
                <a:lnTo>
                  <a:pt x="1653023" y="2036415"/>
                </a:lnTo>
                <a:lnTo>
                  <a:pt x="1730185" y="2129937"/>
                </a:lnTo>
                <a:cubicBezTo>
                  <a:pt x="1909363" y="2309115"/>
                  <a:pt x="2156895" y="2419939"/>
                  <a:pt x="2430311" y="2419939"/>
                </a:cubicBezTo>
                <a:cubicBezTo>
                  <a:pt x="2567019" y="2419939"/>
                  <a:pt x="2697256" y="2392233"/>
                  <a:pt x="2815713" y="2342130"/>
                </a:cubicBezTo>
                <a:lnTo>
                  <a:pt x="2828714" y="2335867"/>
                </a:lnTo>
                <a:lnTo>
                  <a:pt x="1974222" y="3815892"/>
                </a:lnTo>
                <a:lnTo>
                  <a:pt x="1940518" y="3810748"/>
                </a:lnTo>
                <a:cubicBezTo>
                  <a:pt x="833067" y="3584131"/>
                  <a:pt x="0" y="2604258"/>
                  <a:pt x="0" y="1429812"/>
                </a:cubicBezTo>
                <a:cubicBezTo>
                  <a:pt x="0" y="926478"/>
                  <a:pt x="153012" y="458882"/>
                  <a:pt x="415059" y="71002"/>
                </a:cubicBezTo>
                <a:lnTo>
                  <a:pt x="4681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4357056" y="2782438"/>
            <a:ext cx="2248869" cy="2703961"/>
          </a:xfrm>
          <a:custGeom>
            <a:avLst/>
            <a:gdLst>
              <a:gd name="connsiteX0" fmla="*/ 832095 w 2693853"/>
              <a:gd name="connsiteY0" fmla="*/ 0 h 3238994"/>
              <a:gd name="connsiteX1" fmla="*/ 2553121 w 2693853"/>
              <a:gd name="connsiteY1" fmla="*/ 0 h 3238994"/>
              <a:gd name="connsiteX2" fmla="*/ 2584591 w 2693853"/>
              <a:gd name="connsiteY2" fmla="*/ 85983 h 3238994"/>
              <a:gd name="connsiteX3" fmla="*/ 2693853 w 2693853"/>
              <a:gd name="connsiteY3" fmla="*/ 808683 h 3238994"/>
              <a:gd name="connsiteX4" fmla="*/ 263542 w 2693853"/>
              <a:gd name="connsiteY4" fmla="*/ 3238994 h 3238994"/>
              <a:gd name="connsiteX5" fmla="*/ 15057 w 2693853"/>
              <a:gd name="connsiteY5" fmla="*/ 3226447 h 3238994"/>
              <a:gd name="connsiteX6" fmla="*/ 0 w 2693853"/>
              <a:gd name="connsiteY6" fmla="*/ 3224149 h 3238994"/>
              <a:gd name="connsiteX7" fmla="*/ 1052543 w 2693853"/>
              <a:gd name="connsiteY7" fmla="*/ 1401090 h 3238994"/>
              <a:gd name="connsiteX8" fmla="*/ 1084571 w 2693853"/>
              <a:gd name="connsiteY8" fmla="*/ 1362272 h 3238994"/>
              <a:gd name="connsiteX9" fmla="*/ 1175860 w 2693853"/>
              <a:gd name="connsiteY9" fmla="*/ 1194085 h 3238994"/>
              <a:gd name="connsiteX10" fmla="*/ 1182445 w 2693853"/>
              <a:gd name="connsiteY10" fmla="*/ 1176094 h 3238994"/>
              <a:gd name="connsiteX11" fmla="*/ 1200327 w 2693853"/>
              <a:gd name="connsiteY11" fmla="*/ 1145121 h 3238994"/>
              <a:gd name="connsiteX12" fmla="*/ 1194923 w 2693853"/>
              <a:gd name="connsiteY12" fmla="*/ 1142001 h 3238994"/>
              <a:gd name="connsiteX13" fmla="*/ 1209155 w 2693853"/>
              <a:gd name="connsiteY13" fmla="*/ 1103116 h 3238994"/>
              <a:gd name="connsiteX14" fmla="*/ 1253669 w 2693853"/>
              <a:gd name="connsiteY14" fmla="*/ 808683 h 3238994"/>
              <a:gd name="connsiteX15" fmla="*/ 963668 w 2693853"/>
              <a:gd name="connsiteY15" fmla="*/ 108558 h 3238994"/>
              <a:gd name="connsiteX16" fmla="*/ 832095 w 2693853"/>
              <a:gd name="connsiteY16" fmla="*/ 0 h 32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3853" h="3238994">
                <a:moveTo>
                  <a:pt x="832095" y="0"/>
                </a:moveTo>
                <a:lnTo>
                  <a:pt x="2553121" y="0"/>
                </a:lnTo>
                <a:lnTo>
                  <a:pt x="2584591" y="85983"/>
                </a:lnTo>
                <a:cubicBezTo>
                  <a:pt x="2655600" y="314284"/>
                  <a:pt x="2693853" y="557016"/>
                  <a:pt x="2693853" y="808683"/>
                </a:cubicBezTo>
                <a:cubicBezTo>
                  <a:pt x="2693853" y="2150907"/>
                  <a:pt x="1605766" y="3238994"/>
                  <a:pt x="263542" y="3238994"/>
                </a:cubicBezTo>
                <a:cubicBezTo>
                  <a:pt x="179653" y="3238994"/>
                  <a:pt x="96757" y="3234744"/>
                  <a:pt x="15057" y="3226447"/>
                </a:cubicBezTo>
                <a:lnTo>
                  <a:pt x="0" y="3224149"/>
                </a:lnTo>
                <a:lnTo>
                  <a:pt x="1052543" y="1401090"/>
                </a:lnTo>
                <a:lnTo>
                  <a:pt x="1084571" y="1362272"/>
                </a:lnTo>
                <a:cubicBezTo>
                  <a:pt x="1120158" y="1309597"/>
                  <a:pt x="1150809" y="1253314"/>
                  <a:pt x="1175860" y="1194085"/>
                </a:cubicBezTo>
                <a:lnTo>
                  <a:pt x="1182445" y="1176094"/>
                </a:lnTo>
                <a:lnTo>
                  <a:pt x="1200327" y="1145121"/>
                </a:lnTo>
                <a:lnTo>
                  <a:pt x="1194923" y="1142001"/>
                </a:lnTo>
                <a:lnTo>
                  <a:pt x="1209155" y="1103116"/>
                </a:lnTo>
                <a:cubicBezTo>
                  <a:pt x="1238085" y="1010105"/>
                  <a:pt x="1253669" y="911214"/>
                  <a:pt x="1253669" y="808683"/>
                </a:cubicBezTo>
                <a:cubicBezTo>
                  <a:pt x="1253669" y="535267"/>
                  <a:pt x="1142845" y="287735"/>
                  <a:pt x="963668" y="108558"/>
                </a:cubicBezTo>
                <a:lnTo>
                  <a:pt x="83209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3930941" y="1501251"/>
            <a:ext cx="2418314" cy="1487511"/>
          </a:xfrm>
          <a:custGeom>
            <a:avLst/>
            <a:gdLst>
              <a:gd name="connsiteX0" fmla="*/ 808682 w 3026745"/>
              <a:gd name="connsiteY0" fmla="*/ 0 h 1861759"/>
              <a:gd name="connsiteX1" fmla="*/ 2945668 w 3026745"/>
              <a:gd name="connsiteY1" fmla="*/ 1271880 h 1861759"/>
              <a:gd name="connsiteX2" fmla="*/ 3026745 w 3026745"/>
              <a:gd name="connsiteY2" fmla="*/ 1440185 h 1861759"/>
              <a:gd name="connsiteX3" fmla="*/ 808683 w 3026745"/>
              <a:gd name="connsiteY3" fmla="*/ 1440185 h 1861759"/>
              <a:gd name="connsiteX4" fmla="*/ 808682 w 3026745"/>
              <a:gd name="connsiteY4" fmla="*/ 1440185 h 1861759"/>
              <a:gd name="connsiteX5" fmla="*/ 0 w 3026745"/>
              <a:gd name="connsiteY5" fmla="*/ 1861759 h 1861759"/>
              <a:gd name="connsiteX6" fmla="*/ 0 w 3026745"/>
              <a:gd name="connsiteY6" fmla="*/ 140732 h 1861759"/>
              <a:gd name="connsiteX7" fmla="*/ 85982 w 3026745"/>
              <a:gd name="connsiteY7" fmla="*/ 109262 h 1861759"/>
              <a:gd name="connsiteX8" fmla="*/ 808682 w 3026745"/>
              <a:gd name="connsiteY8" fmla="*/ 0 h 186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745" h="1861759">
                <a:moveTo>
                  <a:pt x="808682" y="0"/>
                </a:moveTo>
                <a:cubicBezTo>
                  <a:pt x="1731461" y="0"/>
                  <a:pt x="2534121" y="514291"/>
                  <a:pt x="2945668" y="1271880"/>
                </a:cubicBezTo>
                <a:lnTo>
                  <a:pt x="3026745" y="1440185"/>
                </a:lnTo>
                <a:lnTo>
                  <a:pt x="808683" y="1440185"/>
                </a:lnTo>
                <a:lnTo>
                  <a:pt x="808682" y="1440185"/>
                </a:lnTo>
                <a:cubicBezTo>
                  <a:pt x="473848" y="1440185"/>
                  <a:pt x="177834" y="1606391"/>
                  <a:pt x="0" y="1861759"/>
                </a:cubicBezTo>
                <a:lnTo>
                  <a:pt x="0" y="140732"/>
                </a:lnTo>
                <a:lnTo>
                  <a:pt x="85982" y="109262"/>
                </a:lnTo>
                <a:cubicBezTo>
                  <a:pt x="314283" y="38253"/>
                  <a:pt x="557015" y="0"/>
                  <a:pt x="8086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2635289" y="1670834"/>
            <a:ext cx="1487511" cy="2418315"/>
          </a:xfrm>
          <a:custGeom>
            <a:avLst/>
            <a:gdLst>
              <a:gd name="connsiteX0" fmla="*/ 1440185 w 1861759"/>
              <a:gd name="connsiteY0" fmla="*/ 0 h 3026746"/>
              <a:gd name="connsiteX1" fmla="*/ 1440185 w 1861759"/>
              <a:gd name="connsiteY1" fmla="*/ 2218063 h 3026746"/>
              <a:gd name="connsiteX2" fmla="*/ 1440185 w 1861759"/>
              <a:gd name="connsiteY2" fmla="*/ 2248542 h 3026746"/>
              <a:gd name="connsiteX3" fmla="*/ 1441724 w 1861759"/>
              <a:gd name="connsiteY3" fmla="*/ 2248542 h 3026746"/>
              <a:gd name="connsiteX4" fmla="*/ 1861759 w 1861759"/>
              <a:gd name="connsiteY4" fmla="*/ 3026746 h 3026746"/>
              <a:gd name="connsiteX5" fmla="*/ 140733 w 1861759"/>
              <a:gd name="connsiteY5" fmla="*/ 3026746 h 3026746"/>
              <a:gd name="connsiteX6" fmla="*/ 109262 w 1861759"/>
              <a:gd name="connsiteY6" fmla="*/ 2940762 h 3026746"/>
              <a:gd name="connsiteX7" fmla="*/ 0 w 1861759"/>
              <a:gd name="connsiteY7" fmla="*/ 2218062 h 3026746"/>
              <a:gd name="connsiteX8" fmla="*/ 1271880 w 1861759"/>
              <a:gd name="connsiteY8" fmla="*/ 81076 h 3026746"/>
              <a:gd name="connsiteX9" fmla="*/ 1440185 w 1861759"/>
              <a:gd name="connsiteY9" fmla="*/ 0 h 302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1759" h="3026746">
                <a:moveTo>
                  <a:pt x="1440185" y="0"/>
                </a:moveTo>
                <a:lnTo>
                  <a:pt x="1440185" y="2218063"/>
                </a:lnTo>
                <a:lnTo>
                  <a:pt x="1440185" y="2248542"/>
                </a:lnTo>
                <a:lnTo>
                  <a:pt x="1441724" y="2248542"/>
                </a:lnTo>
                <a:cubicBezTo>
                  <a:pt x="1450400" y="2570837"/>
                  <a:pt x="1614146" y="2854375"/>
                  <a:pt x="1861759" y="3026746"/>
                </a:cubicBezTo>
                <a:lnTo>
                  <a:pt x="140733" y="3026746"/>
                </a:lnTo>
                <a:lnTo>
                  <a:pt x="109262" y="2940762"/>
                </a:lnTo>
                <a:cubicBezTo>
                  <a:pt x="38253" y="2712462"/>
                  <a:pt x="0" y="2469729"/>
                  <a:pt x="0" y="2218062"/>
                </a:cubicBezTo>
                <a:cubicBezTo>
                  <a:pt x="0" y="1295283"/>
                  <a:pt x="514291" y="492624"/>
                  <a:pt x="1271880" y="81076"/>
                </a:cubicBezTo>
                <a:lnTo>
                  <a:pt x="14401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5031327" y="2796903"/>
            <a:ext cx="1487510" cy="2418702"/>
          </a:xfrm>
          <a:custGeom>
            <a:avLst/>
            <a:gdLst>
              <a:gd name="connsiteX0" fmla="*/ 0 w 1861757"/>
              <a:gd name="connsiteY0" fmla="*/ 0 h 3027231"/>
              <a:gd name="connsiteX1" fmla="*/ 1721025 w 1861757"/>
              <a:gd name="connsiteY1" fmla="*/ 0 h 3027231"/>
              <a:gd name="connsiteX2" fmla="*/ 1752495 w 1861757"/>
              <a:gd name="connsiteY2" fmla="*/ 85982 h 3027231"/>
              <a:gd name="connsiteX3" fmla="*/ 1861757 w 1861757"/>
              <a:gd name="connsiteY3" fmla="*/ 808682 h 3027231"/>
              <a:gd name="connsiteX4" fmla="*/ 589877 w 1861757"/>
              <a:gd name="connsiteY4" fmla="*/ 2945668 h 3027231"/>
              <a:gd name="connsiteX5" fmla="*/ 420563 w 1861757"/>
              <a:gd name="connsiteY5" fmla="*/ 3027231 h 3027231"/>
              <a:gd name="connsiteX6" fmla="*/ 411208 w 1861757"/>
              <a:gd name="connsiteY6" fmla="*/ 670560 h 3027231"/>
              <a:gd name="connsiteX7" fmla="*/ 0 w 1861757"/>
              <a:gd name="connsiteY7" fmla="*/ 0 h 302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757" h="3027231">
                <a:moveTo>
                  <a:pt x="0" y="0"/>
                </a:moveTo>
                <a:lnTo>
                  <a:pt x="1721025" y="0"/>
                </a:lnTo>
                <a:lnTo>
                  <a:pt x="1752495" y="85982"/>
                </a:lnTo>
                <a:cubicBezTo>
                  <a:pt x="1823504" y="314283"/>
                  <a:pt x="1861757" y="557015"/>
                  <a:pt x="1861757" y="808682"/>
                </a:cubicBezTo>
                <a:cubicBezTo>
                  <a:pt x="1861757" y="1731461"/>
                  <a:pt x="1347466" y="2534121"/>
                  <a:pt x="589877" y="2945668"/>
                </a:cubicBezTo>
                <a:lnTo>
                  <a:pt x="420563" y="3027231"/>
                </a:lnTo>
                <a:lnTo>
                  <a:pt x="411208" y="670560"/>
                </a:lnTo>
                <a:cubicBezTo>
                  <a:pt x="373251" y="393221"/>
                  <a:pt x="219590" y="15291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804873" y="3889402"/>
            <a:ext cx="2422878" cy="1495397"/>
          </a:xfrm>
          <a:custGeom>
            <a:avLst/>
            <a:gdLst>
              <a:gd name="connsiteX0" fmla="*/ 3032458 w 3032458"/>
              <a:gd name="connsiteY0" fmla="*/ 0 h 1871628"/>
              <a:gd name="connsiteX1" fmla="*/ 3032458 w 3032458"/>
              <a:gd name="connsiteY1" fmla="*/ 1728805 h 1871628"/>
              <a:gd name="connsiteX2" fmla="*/ 2940761 w 3032458"/>
              <a:gd name="connsiteY2" fmla="*/ 1762366 h 1871628"/>
              <a:gd name="connsiteX3" fmla="*/ 2218061 w 3032458"/>
              <a:gd name="connsiteY3" fmla="*/ 1871628 h 1871628"/>
              <a:gd name="connsiteX4" fmla="*/ 81075 w 3032458"/>
              <a:gd name="connsiteY4" fmla="*/ 599748 h 1871628"/>
              <a:gd name="connsiteX5" fmla="*/ 0 w 3032458"/>
              <a:gd name="connsiteY5" fmla="*/ 431445 h 1871628"/>
              <a:gd name="connsiteX6" fmla="*/ 2218062 w 3032458"/>
              <a:gd name="connsiteY6" fmla="*/ 431445 h 1871628"/>
              <a:gd name="connsiteX7" fmla="*/ 2294270 w 3032458"/>
              <a:gd name="connsiteY7" fmla="*/ 431445 h 1871628"/>
              <a:gd name="connsiteX8" fmla="*/ 2294270 w 3032458"/>
              <a:gd name="connsiteY8" fmla="*/ 427597 h 1871628"/>
              <a:gd name="connsiteX9" fmla="*/ 3032458 w 3032458"/>
              <a:gd name="connsiteY9" fmla="*/ 0 h 18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2458" h="1871628">
                <a:moveTo>
                  <a:pt x="3032458" y="0"/>
                </a:moveTo>
                <a:lnTo>
                  <a:pt x="3032458" y="1728805"/>
                </a:lnTo>
                <a:lnTo>
                  <a:pt x="2940761" y="1762366"/>
                </a:lnTo>
                <a:cubicBezTo>
                  <a:pt x="2712461" y="1833375"/>
                  <a:pt x="2469728" y="1871628"/>
                  <a:pt x="2218061" y="1871628"/>
                </a:cubicBezTo>
                <a:cubicBezTo>
                  <a:pt x="1295282" y="1871628"/>
                  <a:pt x="492623" y="1357337"/>
                  <a:pt x="81075" y="599748"/>
                </a:cubicBezTo>
                <a:lnTo>
                  <a:pt x="0" y="431445"/>
                </a:lnTo>
                <a:lnTo>
                  <a:pt x="2218062" y="431445"/>
                </a:lnTo>
                <a:lnTo>
                  <a:pt x="2294270" y="431445"/>
                </a:lnTo>
                <a:lnTo>
                  <a:pt x="2294270" y="427597"/>
                </a:lnTo>
                <a:cubicBezTo>
                  <a:pt x="2601553" y="404762"/>
                  <a:pt x="2869604" y="241361"/>
                  <a:pt x="30324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 rot="3600000">
            <a:off x="3155422" y="1376292"/>
            <a:ext cx="3023354" cy="2779838"/>
          </a:xfrm>
          <a:custGeom>
            <a:avLst/>
            <a:gdLst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33944 w 3303554"/>
              <a:gd name="connsiteY25" fmla="*/ 1340404 h 3037469"/>
              <a:gd name="connsiteX26" fmla="*/ 1533944 w 3303554"/>
              <a:gd name="connsiteY26" fmla="*/ 1340405 h 3037469"/>
              <a:gd name="connsiteX27" fmla="*/ 1508142 w 3303554"/>
              <a:gd name="connsiteY27" fmla="*/ 1537099 h 3037469"/>
              <a:gd name="connsiteX28" fmla="*/ 1507439 w 3303554"/>
              <a:gd name="connsiteY28" fmla="*/ 1568561 h 3037469"/>
              <a:gd name="connsiteX29" fmla="*/ 1480544 w 3303554"/>
              <a:gd name="connsiteY29" fmla="*/ 1584900 h 3037469"/>
              <a:gd name="connsiteX30" fmla="*/ 752291 w 3303554"/>
              <a:gd name="connsiteY30" fmla="*/ 2954581 h 3037469"/>
              <a:gd name="connsiteX31" fmla="*/ 756475 w 3303554"/>
              <a:gd name="connsiteY31" fmla="*/ 3037469 h 3037469"/>
              <a:gd name="connsiteX32" fmla="*/ 684170 w 3303554"/>
              <a:gd name="connsiteY32" fmla="*/ 2990709 h 3037469"/>
              <a:gd name="connsiteX33" fmla="*/ 221572 w 3303554"/>
              <a:gd name="connsiteY33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33944 w 3303554"/>
              <a:gd name="connsiteY25" fmla="*/ 1340404 h 3037469"/>
              <a:gd name="connsiteX26" fmla="*/ 1508142 w 3303554"/>
              <a:gd name="connsiteY26" fmla="*/ 1537099 h 3037469"/>
              <a:gd name="connsiteX27" fmla="*/ 1507439 w 3303554"/>
              <a:gd name="connsiteY27" fmla="*/ 1568561 h 3037469"/>
              <a:gd name="connsiteX28" fmla="*/ 1480544 w 3303554"/>
              <a:gd name="connsiteY28" fmla="*/ 1584900 h 3037469"/>
              <a:gd name="connsiteX29" fmla="*/ 752291 w 3303554"/>
              <a:gd name="connsiteY29" fmla="*/ 2954581 h 3037469"/>
              <a:gd name="connsiteX30" fmla="*/ 756475 w 3303554"/>
              <a:gd name="connsiteY30" fmla="*/ 3037469 h 3037469"/>
              <a:gd name="connsiteX31" fmla="*/ 684170 w 3303554"/>
              <a:gd name="connsiteY31" fmla="*/ 2990709 h 3037469"/>
              <a:gd name="connsiteX32" fmla="*/ 221572 w 3303554"/>
              <a:gd name="connsiteY32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08142 w 3303554"/>
              <a:gd name="connsiteY25" fmla="*/ 1537099 h 3037469"/>
              <a:gd name="connsiteX26" fmla="*/ 1507439 w 3303554"/>
              <a:gd name="connsiteY26" fmla="*/ 1568561 h 3037469"/>
              <a:gd name="connsiteX27" fmla="*/ 1480544 w 3303554"/>
              <a:gd name="connsiteY27" fmla="*/ 1584900 h 3037469"/>
              <a:gd name="connsiteX28" fmla="*/ 752291 w 3303554"/>
              <a:gd name="connsiteY28" fmla="*/ 2954581 h 3037469"/>
              <a:gd name="connsiteX29" fmla="*/ 756475 w 3303554"/>
              <a:gd name="connsiteY29" fmla="*/ 3037469 h 3037469"/>
              <a:gd name="connsiteX30" fmla="*/ 684170 w 3303554"/>
              <a:gd name="connsiteY30" fmla="*/ 2990709 h 3037469"/>
              <a:gd name="connsiteX31" fmla="*/ 221572 w 3303554"/>
              <a:gd name="connsiteY31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07439 w 3303554"/>
              <a:gd name="connsiteY25" fmla="*/ 1568561 h 3037469"/>
              <a:gd name="connsiteX26" fmla="*/ 1480544 w 3303554"/>
              <a:gd name="connsiteY26" fmla="*/ 1584900 h 3037469"/>
              <a:gd name="connsiteX27" fmla="*/ 752291 w 3303554"/>
              <a:gd name="connsiteY27" fmla="*/ 2954581 h 3037469"/>
              <a:gd name="connsiteX28" fmla="*/ 756475 w 3303554"/>
              <a:gd name="connsiteY28" fmla="*/ 3037469 h 3037469"/>
              <a:gd name="connsiteX29" fmla="*/ 684170 w 3303554"/>
              <a:gd name="connsiteY29" fmla="*/ 2990709 h 3037469"/>
              <a:gd name="connsiteX30" fmla="*/ 221572 w 3303554"/>
              <a:gd name="connsiteY30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7439 w 3303554"/>
              <a:gd name="connsiteY24" fmla="*/ 1568561 h 3037469"/>
              <a:gd name="connsiteX25" fmla="*/ 1480544 w 3303554"/>
              <a:gd name="connsiteY25" fmla="*/ 1584900 h 3037469"/>
              <a:gd name="connsiteX26" fmla="*/ 752291 w 3303554"/>
              <a:gd name="connsiteY26" fmla="*/ 2954581 h 3037469"/>
              <a:gd name="connsiteX27" fmla="*/ 756475 w 3303554"/>
              <a:gd name="connsiteY27" fmla="*/ 3037469 h 3037469"/>
              <a:gd name="connsiteX28" fmla="*/ 684170 w 3303554"/>
              <a:gd name="connsiteY28" fmla="*/ 2990709 h 3037469"/>
              <a:gd name="connsiteX29" fmla="*/ 221572 w 3303554"/>
              <a:gd name="connsiteY29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2572954 w 3303554"/>
              <a:gd name="connsiteY15" fmla="*/ 1311329 h 3037469"/>
              <a:gd name="connsiteX16" fmla="*/ 2532768 w 3303554"/>
              <a:gd name="connsiteY16" fmla="*/ 1309299 h 3037469"/>
              <a:gd name="connsiteX17" fmla="*/ 2501698 w 3303554"/>
              <a:gd name="connsiteY17" fmla="*/ 1302266 h 3037469"/>
              <a:gd name="connsiteX18" fmla="*/ 2349101 w 3303554"/>
              <a:gd name="connsiteY18" fmla="*/ 1298250 h 3037469"/>
              <a:gd name="connsiteX19" fmla="*/ 2286636 w 3303554"/>
              <a:gd name="connsiteY19" fmla="*/ 1308730 h 3037469"/>
              <a:gd name="connsiteX20" fmla="*/ 2235184 w 3303554"/>
              <a:gd name="connsiteY20" fmla="*/ 1311329 h 3037469"/>
              <a:gd name="connsiteX21" fmla="*/ 1616733 w 3303554"/>
              <a:gd name="connsiteY21" fmla="*/ 1502162 h 3037469"/>
              <a:gd name="connsiteX22" fmla="*/ 1507439 w 3303554"/>
              <a:gd name="connsiteY22" fmla="*/ 1568559 h 3037469"/>
              <a:gd name="connsiteX23" fmla="*/ 1507439 w 3303554"/>
              <a:gd name="connsiteY23" fmla="*/ 1568561 h 3037469"/>
              <a:gd name="connsiteX24" fmla="*/ 1480544 w 3303554"/>
              <a:gd name="connsiteY24" fmla="*/ 1584900 h 3037469"/>
              <a:gd name="connsiteX25" fmla="*/ 752291 w 3303554"/>
              <a:gd name="connsiteY25" fmla="*/ 2954581 h 3037469"/>
              <a:gd name="connsiteX26" fmla="*/ 756475 w 3303554"/>
              <a:gd name="connsiteY26" fmla="*/ 3037469 h 3037469"/>
              <a:gd name="connsiteX27" fmla="*/ 684170 w 3303554"/>
              <a:gd name="connsiteY27" fmla="*/ 2990709 h 3037469"/>
              <a:gd name="connsiteX28" fmla="*/ 221572 w 3303554"/>
              <a:gd name="connsiteY28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2532768 w 3303554"/>
              <a:gd name="connsiteY15" fmla="*/ 1309299 h 3037469"/>
              <a:gd name="connsiteX16" fmla="*/ 2501698 w 3303554"/>
              <a:gd name="connsiteY16" fmla="*/ 1302266 h 3037469"/>
              <a:gd name="connsiteX17" fmla="*/ 2349101 w 3303554"/>
              <a:gd name="connsiteY17" fmla="*/ 1298250 h 3037469"/>
              <a:gd name="connsiteX18" fmla="*/ 2286636 w 3303554"/>
              <a:gd name="connsiteY18" fmla="*/ 1308730 h 3037469"/>
              <a:gd name="connsiteX19" fmla="*/ 2235184 w 3303554"/>
              <a:gd name="connsiteY19" fmla="*/ 1311329 h 3037469"/>
              <a:gd name="connsiteX20" fmla="*/ 1616733 w 3303554"/>
              <a:gd name="connsiteY20" fmla="*/ 1502162 h 3037469"/>
              <a:gd name="connsiteX21" fmla="*/ 1507439 w 3303554"/>
              <a:gd name="connsiteY21" fmla="*/ 1568559 h 3037469"/>
              <a:gd name="connsiteX22" fmla="*/ 1507439 w 3303554"/>
              <a:gd name="connsiteY22" fmla="*/ 1568561 h 3037469"/>
              <a:gd name="connsiteX23" fmla="*/ 1480544 w 3303554"/>
              <a:gd name="connsiteY23" fmla="*/ 1584900 h 3037469"/>
              <a:gd name="connsiteX24" fmla="*/ 752291 w 3303554"/>
              <a:gd name="connsiteY24" fmla="*/ 2954581 h 3037469"/>
              <a:gd name="connsiteX25" fmla="*/ 756475 w 3303554"/>
              <a:gd name="connsiteY25" fmla="*/ 3037469 h 3037469"/>
              <a:gd name="connsiteX26" fmla="*/ 684170 w 3303554"/>
              <a:gd name="connsiteY26" fmla="*/ 2990709 h 3037469"/>
              <a:gd name="connsiteX27" fmla="*/ 221572 w 3303554"/>
              <a:gd name="connsiteY27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501698 w 3303554"/>
              <a:gd name="connsiteY15" fmla="*/ 1302266 h 3037469"/>
              <a:gd name="connsiteX16" fmla="*/ 2349101 w 3303554"/>
              <a:gd name="connsiteY16" fmla="*/ 1298250 h 3037469"/>
              <a:gd name="connsiteX17" fmla="*/ 2286636 w 3303554"/>
              <a:gd name="connsiteY17" fmla="*/ 1308730 h 3037469"/>
              <a:gd name="connsiteX18" fmla="*/ 2235184 w 3303554"/>
              <a:gd name="connsiteY18" fmla="*/ 1311329 h 3037469"/>
              <a:gd name="connsiteX19" fmla="*/ 1616733 w 3303554"/>
              <a:gd name="connsiteY19" fmla="*/ 1502162 h 3037469"/>
              <a:gd name="connsiteX20" fmla="*/ 1507439 w 3303554"/>
              <a:gd name="connsiteY20" fmla="*/ 1568559 h 3037469"/>
              <a:gd name="connsiteX21" fmla="*/ 1507439 w 3303554"/>
              <a:gd name="connsiteY21" fmla="*/ 1568561 h 3037469"/>
              <a:gd name="connsiteX22" fmla="*/ 1480544 w 3303554"/>
              <a:gd name="connsiteY22" fmla="*/ 1584900 h 3037469"/>
              <a:gd name="connsiteX23" fmla="*/ 752291 w 3303554"/>
              <a:gd name="connsiteY23" fmla="*/ 2954581 h 3037469"/>
              <a:gd name="connsiteX24" fmla="*/ 756475 w 3303554"/>
              <a:gd name="connsiteY24" fmla="*/ 3037469 h 3037469"/>
              <a:gd name="connsiteX25" fmla="*/ 684170 w 3303554"/>
              <a:gd name="connsiteY25" fmla="*/ 2990709 h 3037469"/>
              <a:gd name="connsiteX26" fmla="*/ 221572 w 3303554"/>
              <a:gd name="connsiteY26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349101 w 3303554"/>
              <a:gd name="connsiteY15" fmla="*/ 1298250 h 3037469"/>
              <a:gd name="connsiteX16" fmla="*/ 2286636 w 3303554"/>
              <a:gd name="connsiteY16" fmla="*/ 1308730 h 3037469"/>
              <a:gd name="connsiteX17" fmla="*/ 2235184 w 3303554"/>
              <a:gd name="connsiteY17" fmla="*/ 1311329 h 3037469"/>
              <a:gd name="connsiteX18" fmla="*/ 1616733 w 3303554"/>
              <a:gd name="connsiteY18" fmla="*/ 1502162 h 3037469"/>
              <a:gd name="connsiteX19" fmla="*/ 1507439 w 3303554"/>
              <a:gd name="connsiteY19" fmla="*/ 1568559 h 3037469"/>
              <a:gd name="connsiteX20" fmla="*/ 1507439 w 3303554"/>
              <a:gd name="connsiteY20" fmla="*/ 1568561 h 3037469"/>
              <a:gd name="connsiteX21" fmla="*/ 1480544 w 3303554"/>
              <a:gd name="connsiteY21" fmla="*/ 1584900 h 3037469"/>
              <a:gd name="connsiteX22" fmla="*/ 752291 w 3303554"/>
              <a:gd name="connsiteY22" fmla="*/ 2954581 h 3037469"/>
              <a:gd name="connsiteX23" fmla="*/ 756475 w 3303554"/>
              <a:gd name="connsiteY23" fmla="*/ 3037469 h 3037469"/>
              <a:gd name="connsiteX24" fmla="*/ 684170 w 3303554"/>
              <a:gd name="connsiteY24" fmla="*/ 2990709 h 3037469"/>
              <a:gd name="connsiteX25" fmla="*/ 221572 w 3303554"/>
              <a:gd name="connsiteY25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286636 w 3303554"/>
              <a:gd name="connsiteY15" fmla="*/ 1308730 h 3037469"/>
              <a:gd name="connsiteX16" fmla="*/ 2235184 w 3303554"/>
              <a:gd name="connsiteY16" fmla="*/ 1311329 h 3037469"/>
              <a:gd name="connsiteX17" fmla="*/ 1616733 w 3303554"/>
              <a:gd name="connsiteY17" fmla="*/ 1502162 h 3037469"/>
              <a:gd name="connsiteX18" fmla="*/ 1507439 w 3303554"/>
              <a:gd name="connsiteY18" fmla="*/ 1568559 h 3037469"/>
              <a:gd name="connsiteX19" fmla="*/ 1507439 w 3303554"/>
              <a:gd name="connsiteY19" fmla="*/ 1568561 h 3037469"/>
              <a:gd name="connsiteX20" fmla="*/ 1480544 w 3303554"/>
              <a:gd name="connsiteY20" fmla="*/ 1584900 h 3037469"/>
              <a:gd name="connsiteX21" fmla="*/ 752291 w 3303554"/>
              <a:gd name="connsiteY21" fmla="*/ 2954581 h 3037469"/>
              <a:gd name="connsiteX22" fmla="*/ 756475 w 3303554"/>
              <a:gd name="connsiteY22" fmla="*/ 3037469 h 3037469"/>
              <a:gd name="connsiteX23" fmla="*/ 684170 w 3303554"/>
              <a:gd name="connsiteY23" fmla="*/ 2990709 h 3037469"/>
              <a:gd name="connsiteX24" fmla="*/ 221572 w 3303554"/>
              <a:gd name="connsiteY24" fmla="*/ 826165 h 303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03554" h="3037469">
                <a:moveTo>
                  <a:pt x="221572" y="826165"/>
                </a:moveTo>
                <a:cubicBezTo>
                  <a:pt x="649190" y="85509"/>
                  <a:pt x="1563798" y="-198690"/>
                  <a:pt x="2327421" y="144515"/>
                </a:cubicBezTo>
                <a:lnTo>
                  <a:pt x="2404069" y="183752"/>
                </a:lnTo>
                <a:lnTo>
                  <a:pt x="2404070" y="183752"/>
                </a:lnTo>
                <a:lnTo>
                  <a:pt x="2477944" y="221571"/>
                </a:lnTo>
                <a:cubicBezTo>
                  <a:pt x="2971715" y="506649"/>
                  <a:pt x="3262616" y="1008168"/>
                  <a:pt x="3299996" y="1537098"/>
                </a:cubicBezTo>
                <a:lnTo>
                  <a:pt x="3300698" y="1568559"/>
                </a:lnTo>
                <a:lnTo>
                  <a:pt x="3303554" y="1696409"/>
                </a:lnTo>
                <a:cubicBezTo>
                  <a:pt x="3298021" y="1909418"/>
                  <a:pt x="3251115" y="2123788"/>
                  <a:pt x="3159594" y="2327420"/>
                </a:cubicBezTo>
                <a:lnTo>
                  <a:pt x="3147919" y="2350226"/>
                </a:lnTo>
                <a:lnTo>
                  <a:pt x="3153759" y="2335265"/>
                </a:lnTo>
                <a:cubicBezTo>
                  <a:pt x="3269932" y="1986753"/>
                  <a:pt x="3129518" y="1593069"/>
                  <a:pt x="2798976" y="1402230"/>
                </a:cubicBezTo>
                <a:cubicBezTo>
                  <a:pt x="2751755" y="1374967"/>
                  <a:pt x="2702890" y="1353134"/>
                  <a:pt x="2653103" y="1336539"/>
                </a:cubicBezTo>
                <a:lnTo>
                  <a:pt x="2532768" y="1309299"/>
                </a:lnTo>
                <a:lnTo>
                  <a:pt x="2532768" y="1309299"/>
                </a:lnTo>
                <a:lnTo>
                  <a:pt x="2286636" y="1308730"/>
                </a:lnTo>
                <a:lnTo>
                  <a:pt x="2235184" y="1311329"/>
                </a:lnTo>
                <a:cubicBezTo>
                  <a:pt x="2013073" y="1333885"/>
                  <a:pt x="1803970" y="1400448"/>
                  <a:pt x="1616733" y="1502162"/>
                </a:cubicBezTo>
                <a:lnTo>
                  <a:pt x="1507439" y="1568559"/>
                </a:lnTo>
                <a:cubicBezTo>
                  <a:pt x="1489223" y="1579625"/>
                  <a:pt x="1511922" y="1565838"/>
                  <a:pt x="1507439" y="1568561"/>
                </a:cubicBezTo>
                <a:lnTo>
                  <a:pt x="1480544" y="1584900"/>
                </a:lnTo>
                <a:cubicBezTo>
                  <a:pt x="1041168" y="1881736"/>
                  <a:pt x="752290" y="2384423"/>
                  <a:pt x="752291" y="2954581"/>
                </a:cubicBezTo>
                <a:lnTo>
                  <a:pt x="756475" y="3037469"/>
                </a:lnTo>
                <a:lnTo>
                  <a:pt x="684170" y="2990709"/>
                </a:lnTo>
                <a:cubicBezTo>
                  <a:pt x="5135" y="2500994"/>
                  <a:pt x="-206046" y="1566821"/>
                  <a:pt x="221572" y="826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9" name="手繪多邊形 8"/>
          <p:cNvSpPr/>
          <p:nvPr/>
        </p:nvSpPr>
        <p:spPr>
          <a:xfrm rot="10800000">
            <a:off x="3778389" y="2793648"/>
            <a:ext cx="3023354" cy="2779838"/>
          </a:xfrm>
          <a:custGeom>
            <a:avLst/>
            <a:gdLst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33944 w 3303554"/>
              <a:gd name="connsiteY25" fmla="*/ 1340404 h 3037469"/>
              <a:gd name="connsiteX26" fmla="*/ 1533944 w 3303554"/>
              <a:gd name="connsiteY26" fmla="*/ 1340405 h 3037469"/>
              <a:gd name="connsiteX27" fmla="*/ 1508142 w 3303554"/>
              <a:gd name="connsiteY27" fmla="*/ 1537099 h 3037469"/>
              <a:gd name="connsiteX28" fmla="*/ 1507439 w 3303554"/>
              <a:gd name="connsiteY28" fmla="*/ 1568561 h 3037469"/>
              <a:gd name="connsiteX29" fmla="*/ 1480544 w 3303554"/>
              <a:gd name="connsiteY29" fmla="*/ 1584900 h 3037469"/>
              <a:gd name="connsiteX30" fmla="*/ 752291 w 3303554"/>
              <a:gd name="connsiteY30" fmla="*/ 2954581 h 3037469"/>
              <a:gd name="connsiteX31" fmla="*/ 756475 w 3303554"/>
              <a:gd name="connsiteY31" fmla="*/ 3037469 h 3037469"/>
              <a:gd name="connsiteX32" fmla="*/ 684170 w 3303554"/>
              <a:gd name="connsiteY32" fmla="*/ 2990709 h 3037469"/>
              <a:gd name="connsiteX33" fmla="*/ 221572 w 3303554"/>
              <a:gd name="connsiteY33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33944 w 3303554"/>
              <a:gd name="connsiteY25" fmla="*/ 1340404 h 3037469"/>
              <a:gd name="connsiteX26" fmla="*/ 1508142 w 3303554"/>
              <a:gd name="connsiteY26" fmla="*/ 1537099 h 3037469"/>
              <a:gd name="connsiteX27" fmla="*/ 1507439 w 3303554"/>
              <a:gd name="connsiteY27" fmla="*/ 1568561 h 3037469"/>
              <a:gd name="connsiteX28" fmla="*/ 1480544 w 3303554"/>
              <a:gd name="connsiteY28" fmla="*/ 1584900 h 3037469"/>
              <a:gd name="connsiteX29" fmla="*/ 752291 w 3303554"/>
              <a:gd name="connsiteY29" fmla="*/ 2954581 h 3037469"/>
              <a:gd name="connsiteX30" fmla="*/ 756475 w 3303554"/>
              <a:gd name="connsiteY30" fmla="*/ 3037469 h 3037469"/>
              <a:gd name="connsiteX31" fmla="*/ 684170 w 3303554"/>
              <a:gd name="connsiteY31" fmla="*/ 2990709 h 3037469"/>
              <a:gd name="connsiteX32" fmla="*/ 221572 w 3303554"/>
              <a:gd name="connsiteY32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08142 w 3303554"/>
              <a:gd name="connsiteY25" fmla="*/ 1537099 h 3037469"/>
              <a:gd name="connsiteX26" fmla="*/ 1507439 w 3303554"/>
              <a:gd name="connsiteY26" fmla="*/ 1568561 h 3037469"/>
              <a:gd name="connsiteX27" fmla="*/ 1480544 w 3303554"/>
              <a:gd name="connsiteY27" fmla="*/ 1584900 h 3037469"/>
              <a:gd name="connsiteX28" fmla="*/ 752291 w 3303554"/>
              <a:gd name="connsiteY28" fmla="*/ 2954581 h 3037469"/>
              <a:gd name="connsiteX29" fmla="*/ 756475 w 3303554"/>
              <a:gd name="connsiteY29" fmla="*/ 3037469 h 3037469"/>
              <a:gd name="connsiteX30" fmla="*/ 684170 w 3303554"/>
              <a:gd name="connsiteY30" fmla="*/ 2990709 h 3037469"/>
              <a:gd name="connsiteX31" fmla="*/ 221572 w 3303554"/>
              <a:gd name="connsiteY31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07439 w 3303554"/>
              <a:gd name="connsiteY25" fmla="*/ 1568561 h 3037469"/>
              <a:gd name="connsiteX26" fmla="*/ 1480544 w 3303554"/>
              <a:gd name="connsiteY26" fmla="*/ 1584900 h 3037469"/>
              <a:gd name="connsiteX27" fmla="*/ 752291 w 3303554"/>
              <a:gd name="connsiteY27" fmla="*/ 2954581 h 3037469"/>
              <a:gd name="connsiteX28" fmla="*/ 756475 w 3303554"/>
              <a:gd name="connsiteY28" fmla="*/ 3037469 h 3037469"/>
              <a:gd name="connsiteX29" fmla="*/ 684170 w 3303554"/>
              <a:gd name="connsiteY29" fmla="*/ 2990709 h 3037469"/>
              <a:gd name="connsiteX30" fmla="*/ 221572 w 3303554"/>
              <a:gd name="connsiteY30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7439 w 3303554"/>
              <a:gd name="connsiteY24" fmla="*/ 1568561 h 3037469"/>
              <a:gd name="connsiteX25" fmla="*/ 1480544 w 3303554"/>
              <a:gd name="connsiteY25" fmla="*/ 1584900 h 3037469"/>
              <a:gd name="connsiteX26" fmla="*/ 752291 w 3303554"/>
              <a:gd name="connsiteY26" fmla="*/ 2954581 h 3037469"/>
              <a:gd name="connsiteX27" fmla="*/ 756475 w 3303554"/>
              <a:gd name="connsiteY27" fmla="*/ 3037469 h 3037469"/>
              <a:gd name="connsiteX28" fmla="*/ 684170 w 3303554"/>
              <a:gd name="connsiteY28" fmla="*/ 2990709 h 3037469"/>
              <a:gd name="connsiteX29" fmla="*/ 221572 w 3303554"/>
              <a:gd name="connsiteY29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2572954 w 3303554"/>
              <a:gd name="connsiteY15" fmla="*/ 1311329 h 3037469"/>
              <a:gd name="connsiteX16" fmla="*/ 2532768 w 3303554"/>
              <a:gd name="connsiteY16" fmla="*/ 1309299 h 3037469"/>
              <a:gd name="connsiteX17" fmla="*/ 2501698 w 3303554"/>
              <a:gd name="connsiteY17" fmla="*/ 1302266 h 3037469"/>
              <a:gd name="connsiteX18" fmla="*/ 2349101 w 3303554"/>
              <a:gd name="connsiteY18" fmla="*/ 1298250 h 3037469"/>
              <a:gd name="connsiteX19" fmla="*/ 2286636 w 3303554"/>
              <a:gd name="connsiteY19" fmla="*/ 1308730 h 3037469"/>
              <a:gd name="connsiteX20" fmla="*/ 2235184 w 3303554"/>
              <a:gd name="connsiteY20" fmla="*/ 1311329 h 3037469"/>
              <a:gd name="connsiteX21" fmla="*/ 1616733 w 3303554"/>
              <a:gd name="connsiteY21" fmla="*/ 1502162 h 3037469"/>
              <a:gd name="connsiteX22" fmla="*/ 1507439 w 3303554"/>
              <a:gd name="connsiteY22" fmla="*/ 1568559 h 3037469"/>
              <a:gd name="connsiteX23" fmla="*/ 1507439 w 3303554"/>
              <a:gd name="connsiteY23" fmla="*/ 1568561 h 3037469"/>
              <a:gd name="connsiteX24" fmla="*/ 1480544 w 3303554"/>
              <a:gd name="connsiteY24" fmla="*/ 1584900 h 3037469"/>
              <a:gd name="connsiteX25" fmla="*/ 752291 w 3303554"/>
              <a:gd name="connsiteY25" fmla="*/ 2954581 h 3037469"/>
              <a:gd name="connsiteX26" fmla="*/ 756475 w 3303554"/>
              <a:gd name="connsiteY26" fmla="*/ 3037469 h 3037469"/>
              <a:gd name="connsiteX27" fmla="*/ 684170 w 3303554"/>
              <a:gd name="connsiteY27" fmla="*/ 2990709 h 3037469"/>
              <a:gd name="connsiteX28" fmla="*/ 221572 w 3303554"/>
              <a:gd name="connsiteY28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2532768 w 3303554"/>
              <a:gd name="connsiteY15" fmla="*/ 1309299 h 3037469"/>
              <a:gd name="connsiteX16" fmla="*/ 2501698 w 3303554"/>
              <a:gd name="connsiteY16" fmla="*/ 1302266 h 3037469"/>
              <a:gd name="connsiteX17" fmla="*/ 2349101 w 3303554"/>
              <a:gd name="connsiteY17" fmla="*/ 1298250 h 3037469"/>
              <a:gd name="connsiteX18" fmla="*/ 2286636 w 3303554"/>
              <a:gd name="connsiteY18" fmla="*/ 1308730 h 3037469"/>
              <a:gd name="connsiteX19" fmla="*/ 2235184 w 3303554"/>
              <a:gd name="connsiteY19" fmla="*/ 1311329 h 3037469"/>
              <a:gd name="connsiteX20" fmla="*/ 1616733 w 3303554"/>
              <a:gd name="connsiteY20" fmla="*/ 1502162 h 3037469"/>
              <a:gd name="connsiteX21" fmla="*/ 1507439 w 3303554"/>
              <a:gd name="connsiteY21" fmla="*/ 1568559 h 3037469"/>
              <a:gd name="connsiteX22" fmla="*/ 1507439 w 3303554"/>
              <a:gd name="connsiteY22" fmla="*/ 1568561 h 3037469"/>
              <a:gd name="connsiteX23" fmla="*/ 1480544 w 3303554"/>
              <a:gd name="connsiteY23" fmla="*/ 1584900 h 3037469"/>
              <a:gd name="connsiteX24" fmla="*/ 752291 w 3303554"/>
              <a:gd name="connsiteY24" fmla="*/ 2954581 h 3037469"/>
              <a:gd name="connsiteX25" fmla="*/ 756475 w 3303554"/>
              <a:gd name="connsiteY25" fmla="*/ 3037469 h 3037469"/>
              <a:gd name="connsiteX26" fmla="*/ 684170 w 3303554"/>
              <a:gd name="connsiteY26" fmla="*/ 2990709 h 3037469"/>
              <a:gd name="connsiteX27" fmla="*/ 221572 w 3303554"/>
              <a:gd name="connsiteY27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501698 w 3303554"/>
              <a:gd name="connsiteY15" fmla="*/ 1302266 h 3037469"/>
              <a:gd name="connsiteX16" fmla="*/ 2349101 w 3303554"/>
              <a:gd name="connsiteY16" fmla="*/ 1298250 h 3037469"/>
              <a:gd name="connsiteX17" fmla="*/ 2286636 w 3303554"/>
              <a:gd name="connsiteY17" fmla="*/ 1308730 h 3037469"/>
              <a:gd name="connsiteX18" fmla="*/ 2235184 w 3303554"/>
              <a:gd name="connsiteY18" fmla="*/ 1311329 h 3037469"/>
              <a:gd name="connsiteX19" fmla="*/ 1616733 w 3303554"/>
              <a:gd name="connsiteY19" fmla="*/ 1502162 h 3037469"/>
              <a:gd name="connsiteX20" fmla="*/ 1507439 w 3303554"/>
              <a:gd name="connsiteY20" fmla="*/ 1568559 h 3037469"/>
              <a:gd name="connsiteX21" fmla="*/ 1507439 w 3303554"/>
              <a:gd name="connsiteY21" fmla="*/ 1568561 h 3037469"/>
              <a:gd name="connsiteX22" fmla="*/ 1480544 w 3303554"/>
              <a:gd name="connsiteY22" fmla="*/ 1584900 h 3037469"/>
              <a:gd name="connsiteX23" fmla="*/ 752291 w 3303554"/>
              <a:gd name="connsiteY23" fmla="*/ 2954581 h 3037469"/>
              <a:gd name="connsiteX24" fmla="*/ 756475 w 3303554"/>
              <a:gd name="connsiteY24" fmla="*/ 3037469 h 3037469"/>
              <a:gd name="connsiteX25" fmla="*/ 684170 w 3303554"/>
              <a:gd name="connsiteY25" fmla="*/ 2990709 h 3037469"/>
              <a:gd name="connsiteX26" fmla="*/ 221572 w 3303554"/>
              <a:gd name="connsiteY26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349101 w 3303554"/>
              <a:gd name="connsiteY15" fmla="*/ 1298250 h 3037469"/>
              <a:gd name="connsiteX16" fmla="*/ 2286636 w 3303554"/>
              <a:gd name="connsiteY16" fmla="*/ 1308730 h 3037469"/>
              <a:gd name="connsiteX17" fmla="*/ 2235184 w 3303554"/>
              <a:gd name="connsiteY17" fmla="*/ 1311329 h 3037469"/>
              <a:gd name="connsiteX18" fmla="*/ 1616733 w 3303554"/>
              <a:gd name="connsiteY18" fmla="*/ 1502162 h 3037469"/>
              <a:gd name="connsiteX19" fmla="*/ 1507439 w 3303554"/>
              <a:gd name="connsiteY19" fmla="*/ 1568559 h 3037469"/>
              <a:gd name="connsiteX20" fmla="*/ 1507439 w 3303554"/>
              <a:gd name="connsiteY20" fmla="*/ 1568561 h 3037469"/>
              <a:gd name="connsiteX21" fmla="*/ 1480544 w 3303554"/>
              <a:gd name="connsiteY21" fmla="*/ 1584900 h 3037469"/>
              <a:gd name="connsiteX22" fmla="*/ 752291 w 3303554"/>
              <a:gd name="connsiteY22" fmla="*/ 2954581 h 3037469"/>
              <a:gd name="connsiteX23" fmla="*/ 756475 w 3303554"/>
              <a:gd name="connsiteY23" fmla="*/ 3037469 h 3037469"/>
              <a:gd name="connsiteX24" fmla="*/ 684170 w 3303554"/>
              <a:gd name="connsiteY24" fmla="*/ 2990709 h 3037469"/>
              <a:gd name="connsiteX25" fmla="*/ 221572 w 3303554"/>
              <a:gd name="connsiteY25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286636 w 3303554"/>
              <a:gd name="connsiteY15" fmla="*/ 1308730 h 3037469"/>
              <a:gd name="connsiteX16" fmla="*/ 2235184 w 3303554"/>
              <a:gd name="connsiteY16" fmla="*/ 1311329 h 3037469"/>
              <a:gd name="connsiteX17" fmla="*/ 1616733 w 3303554"/>
              <a:gd name="connsiteY17" fmla="*/ 1502162 h 3037469"/>
              <a:gd name="connsiteX18" fmla="*/ 1507439 w 3303554"/>
              <a:gd name="connsiteY18" fmla="*/ 1568559 h 3037469"/>
              <a:gd name="connsiteX19" fmla="*/ 1507439 w 3303554"/>
              <a:gd name="connsiteY19" fmla="*/ 1568561 h 3037469"/>
              <a:gd name="connsiteX20" fmla="*/ 1480544 w 3303554"/>
              <a:gd name="connsiteY20" fmla="*/ 1584900 h 3037469"/>
              <a:gd name="connsiteX21" fmla="*/ 752291 w 3303554"/>
              <a:gd name="connsiteY21" fmla="*/ 2954581 h 3037469"/>
              <a:gd name="connsiteX22" fmla="*/ 756475 w 3303554"/>
              <a:gd name="connsiteY22" fmla="*/ 3037469 h 3037469"/>
              <a:gd name="connsiteX23" fmla="*/ 684170 w 3303554"/>
              <a:gd name="connsiteY23" fmla="*/ 2990709 h 3037469"/>
              <a:gd name="connsiteX24" fmla="*/ 221572 w 3303554"/>
              <a:gd name="connsiteY24" fmla="*/ 826165 h 303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03554" h="3037469">
                <a:moveTo>
                  <a:pt x="221572" y="826165"/>
                </a:moveTo>
                <a:cubicBezTo>
                  <a:pt x="649190" y="85509"/>
                  <a:pt x="1563798" y="-198690"/>
                  <a:pt x="2327421" y="144515"/>
                </a:cubicBezTo>
                <a:lnTo>
                  <a:pt x="2404069" y="183752"/>
                </a:lnTo>
                <a:lnTo>
                  <a:pt x="2404070" y="183752"/>
                </a:lnTo>
                <a:lnTo>
                  <a:pt x="2477944" y="221571"/>
                </a:lnTo>
                <a:cubicBezTo>
                  <a:pt x="2971715" y="506649"/>
                  <a:pt x="3262616" y="1008168"/>
                  <a:pt x="3299996" y="1537098"/>
                </a:cubicBezTo>
                <a:lnTo>
                  <a:pt x="3300698" y="1568559"/>
                </a:lnTo>
                <a:lnTo>
                  <a:pt x="3303554" y="1696409"/>
                </a:lnTo>
                <a:cubicBezTo>
                  <a:pt x="3298021" y="1909418"/>
                  <a:pt x="3251115" y="2123788"/>
                  <a:pt x="3159594" y="2327420"/>
                </a:cubicBezTo>
                <a:lnTo>
                  <a:pt x="3147919" y="2350226"/>
                </a:lnTo>
                <a:lnTo>
                  <a:pt x="3153759" y="2335265"/>
                </a:lnTo>
                <a:cubicBezTo>
                  <a:pt x="3269932" y="1986753"/>
                  <a:pt x="3129518" y="1593069"/>
                  <a:pt x="2798976" y="1402230"/>
                </a:cubicBezTo>
                <a:cubicBezTo>
                  <a:pt x="2751755" y="1374967"/>
                  <a:pt x="2702890" y="1353134"/>
                  <a:pt x="2653103" y="1336539"/>
                </a:cubicBezTo>
                <a:lnTo>
                  <a:pt x="2532768" y="1309299"/>
                </a:lnTo>
                <a:lnTo>
                  <a:pt x="2532768" y="1309299"/>
                </a:lnTo>
                <a:lnTo>
                  <a:pt x="2286636" y="1308730"/>
                </a:lnTo>
                <a:lnTo>
                  <a:pt x="2235184" y="1311329"/>
                </a:lnTo>
                <a:cubicBezTo>
                  <a:pt x="2013073" y="1333885"/>
                  <a:pt x="1803970" y="1400448"/>
                  <a:pt x="1616733" y="1502162"/>
                </a:cubicBezTo>
                <a:lnTo>
                  <a:pt x="1507439" y="1568559"/>
                </a:lnTo>
                <a:cubicBezTo>
                  <a:pt x="1489223" y="1579625"/>
                  <a:pt x="1511922" y="1565838"/>
                  <a:pt x="1507439" y="1568561"/>
                </a:cubicBezTo>
                <a:lnTo>
                  <a:pt x="1480544" y="1584900"/>
                </a:lnTo>
                <a:cubicBezTo>
                  <a:pt x="1041168" y="1881736"/>
                  <a:pt x="752290" y="2384423"/>
                  <a:pt x="752291" y="2954581"/>
                </a:cubicBezTo>
                <a:lnTo>
                  <a:pt x="756475" y="3037469"/>
                </a:lnTo>
                <a:lnTo>
                  <a:pt x="684170" y="2990709"/>
                </a:lnTo>
                <a:cubicBezTo>
                  <a:pt x="5135" y="2500994"/>
                  <a:pt x="-206046" y="1566821"/>
                  <a:pt x="221572" y="826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0" name="手繪多邊形 9"/>
          <p:cNvSpPr/>
          <p:nvPr/>
        </p:nvSpPr>
        <p:spPr>
          <a:xfrm rot="18000000">
            <a:off x="2235491" y="2625731"/>
            <a:ext cx="3023354" cy="2779838"/>
          </a:xfrm>
          <a:custGeom>
            <a:avLst/>
            <a:gdLst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33944 w 3303554"/>
              <a:gd name="connsiteY25" fmla="*/ 1340404 h 3037469"/>
              <a:gd name="connsiteX26" fmla="*/ 1533944 w 3303554"/>
              <a:gd name="connsiteY26" fmla="*/ 1340405 h 3037469"/>
              <a:gd name="connsiteX27" fmla="*/ 1508142 w 3303554"/>
              <a:gd name="connsiteY27" fmla="*/ 1537099 h 3037469"/>
              <a:gd name="connsiteX28" fmla="*/ 1507439 w 3303554"/>
              <a:gd name="connsiteY28" fmla="*/ 1568561 h 3037469"/>
              <a:gd name="connsiteX29" fmla="*/ 1480544 w 3303554"/>
              <a:gd name="connsiteY29" fmla="*/ 1584900 h 3037469"/>
              <a:gd name="connsiteX30" fmla="*/ 752291 w 3303554"/>
              <a:gd name="connsiteY30" fmla="*/ 2954581 h 3037469"/>
              <a:gd name="connsiteX31" fmla="*/ 756475 w 3303554"/>
              <a:gd name="connsiteY31" fmla="*/ 3037469 h 3037469"/>
              <a:gd name="connsiteX32" fmla="*/ 684170 w 3303554"/>
              <a:gd name="connsiteY32" fmla="*/ 2990709 h 3037469"/>
              <a:gd name="connsiteX33" fmla="*/ 221572 w 3303554"/>
              <a:gd name="connsiteY33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33944 w 3303554"/>
              <a:gd name="connsiteY25" fmla="*/ 1340404 h 3037469"/>
              <a:gd name="connsiteX26" fmla="*/ 1508142 w 3303554"/>
              <a:gd name="connsiteY26" fmla="*/ 1537099 h 3037469"/>
              <a:gd name="connsiteX27" fmla="*/ 1507439 w 3303554"/>
              <a:gd name="connsiteY27" fmla="*/ 1568561 h 3037469"/>
              <a:gd name="connsiteX28" fmla="*/ 1480544 w 3303554"/>
              <a:gd name="connsiteY28" fmla="*/ 1584900 h 3037469"/>
              <a:gd name="connsiteX29" fmla="*/ 752291 w 3303554"/>
              <a:gd name="connsiteY29" fmla="*/ 2954581 h 3037469"/>
              <a:gd name="connsiteX30" fmla="*/ 756475 w 3303554"/>
              <a:gd name="connsiteY30" fmla="*/ 3037469 h 3037469"/>
              <a:gd name="connsiteX31" fmla="*/ 684170 w 3303554"/>
              <a:gd name="connsiteY31" fmla="*/ 2990709 h 3037469"/>
              <a:gd name="connsiteX32" fmla="*/ 221572 w 3303554"/>
              <a:gd name="connsiteY32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08142 w 3303554"/>
              <a:gd name="connsiteY25" fmla="*/ 1537099 h 3037469"/>
              <a:gd name="connsiteX26" fmla="*/ 1507439 w 3303554"/>
              <a:gd name="connsiteY26" fmla="*/ 1568561 h 3037469"/>
              <a:gd name="connsiteX27" fmla="*/ 1480544 w 3303554"/>
              <a:gd name="connsiteY27" fmla="*/ 1584900 h 3037469"/>
              <a:gd name="connsiteX28" fmla="*/ 752291 w 3303554"/>
              <a:gd name="connsiteY28" fmla="*/ 2954581 h 3037469"/>
              <a:gd name="connsiteX29" fmla="*/ 756475 w 3303554"/>
              <a:gd name="connsiteY29" fmla="*/ 3037469 h 3037469"/>
              <a:gd name="connsiteX30" fmla="*/ 684170 w 3303554"/>
              <a:gd name="connsiteY30" fmla="*/ 2990709 h 3037469"/>
              <a:gd name="connsiteX31" fmla="*/ 221572 w 3303554"/>
              <a:gd name="connsiteY31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8142 w 3303554"/>
              <a:gd name="connsiteY24" fmla="*/ 1537098 h 3037469"/>
              <a:gd name="connsiteX25" fmla="*/ 1507439 w 3303554"/>
              <a:gd name="connsiteY25" fmla="*/ 1568561 h 3037469"/>
              <a:gd name="connsiteX26" fmla="*/ 1480544 w 3303554"/>
              <a:gd name="connsiteY26" fmla="*/ 1584900 h 3037469"/>
              <a:gd name="connsiteX27" fmla="*/ 752291 w 3303554"/>
              <a:gd name="connsiteY27" fmla="*/ 2954581 h 3037469"/>
              <a:gd name="connsiteX28" fmla="*/ 756475 w 3303554"/>
              <a:gd name="connsiteY28" fmla="*/ 3037469 h 3037469"/>
              <a:gd name="connsiteX29" fmla="*/ 684170 w 3303554"/>
              <a:gd name="connsiteY29" fmla="*/ 2990709 h 3037469"/>
              <a:gd name="connsiteX30" fmla="*/ 221572 w 3303554"/>
              <a:gd name="connsiteY30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3191405 w 3303554"/>
              <a:gd name="connsiteY15" fmla="*/ 1502162 h 3037469"/>
              <a:gd name="connsiteX16" fmla="*/ 2572954 w 3303554"/>
              <a:gd name="connsiteY16" fmla="*/ 1311329 h 3037469"/>
              <a:gd name="connsiteX17" fmla="*/ 2532768 w 3303554"/>
              <a:gd name="connsiteY17" fmla="*/ 1309299 h 3037469"/>
              <a:gd name="connsiteX18" fmla="*/ 2501698 w 3303554"/>
              <a:gd name="connsiteY18" fmla="*/ 1302266 h 3037469"/>
              <a:gd name="connsiteX19" fmla="*/ 2349101 w 3303554"/>
              <a:gd name="connsiteY19" fmla="*/ 1298250 h 3037469"/>
              <a:gd name="connsiteX20" fmla="*/ 2286636 w 3303554"/>
              <a:gd name="connsiteY20" fmla="*/ 1308730 h 3037469"/>
              <a:gd name="connsiteX21" fmla="*/ 2235184 w 3303554"/>
              <a:gd name="connsiteY21" fmla="*/ 1311329 h 3037469"/>
              <a:gd name="connsiteX22" fmla="*/ 1616733 w 3303554"/>
              <a:gd name="connsiteY22" fmla="*/ 1502162 h 3037469"/>
              <a:gd name="connsiteX23" fmla="*/ 1507439 w 3303554"/>
              <a:gd name="connsiteY23" fmla="*/ 1568559 h 3037469"/>
              <a:gd name="connsiteX24" fmla="*/ 1507439 w 3303554"/>
              <a:gd name="connsiteY24" fmla="*/ 1568561 h 3037469"/>
              <a:gd name="connsiteX25" fmla="*/ 1480544 w 3303554"/>
              <a:gd name="connsiteY25" fmla="*/ 1584900 h 3037469"/>
              <a:gd name="connsiteX26" fmla="*/ 752291 w 3303554"/>
              <a:gd name="connsiteY26" fmla="*/ 2954581 h 3037469"/>
              <a:gd name="connsiteX27" fmla="*/ 756475 w 3303554"/>
              <a:gd name="connsiteY27" fmla="*/ 3037469 h 3037469"/>
              <a:gd name="connsiteX28" fmla="*/ 684170 w 3303554"/>
              <a:gd name="connsiteY28" fmla="*/ 2990709 h 3037469"/>
              <a:gd name="connsiteX29" fmla="*/ 221572 w 3303554"/>
              <a:gd name="connsiteY29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2572954 w 3303554"/>
              <a:gd name="connsiteY15" fmla="*/ 1311329 h 3037469"/>
              <a:gd name="connsiteX16" fmla="*/ 2532768 w 3303554"/>
              <a:gd name="connsiteY16" fmla="*/ 1309299 h 3037469"/>
              <a:gd name="connsiteX17" fmla="*/ 2501698 w 3303554"/>
              <a:gd name="connsiteY17" fmla="*/ 1302266 h 3037469"/>
              <a:gd name="connsiteX18" fmla="*/ 2349101 w 3303554"/>
              <a:gd name="connsiteY18" fmla="*/ 1298250 h 3037469"/>
              <a:gd name="connsiteX19" fmla="*/ 2286636 w 3303554"/>
              <a:gd name="connsiteY19" fmla="*/ 1308730 h 3037469"/>
              <a:gd name="connsiteX20" fmla="*/ 2235184 w 3303554"/>
              <a:gd name="connsiteY20" fmla="*/ 1311329 h 3037469"/>
              <a:gd name="connsiteX21" fmla="*/ 1616733 w 3303554"/>
              <a:gd name="connsiteY21" fmla="*/ 1502162 h 3037469"/>
              <a:gd name="connsiteX22" fmla="*/ 1507439 w 3303554"/>
              <a:gd name="connsiteY22" fmla="*/ 1568559 h 3037469"/>
              <a:gd name="connsiteX23" fmla="*/ 1507439 w 3303554"/>
              <a:gd name="connsiteY23" fmla="*/ 1568561 h 3037469"/>
              <a:gd name="connsiteX24" fmla="*/ 1480544 w 3303554"/>
              <a:gd name="connsiteY24" fmla="*/ 1584900 h 3037469"/>
              <a:gd name="connsiteX25" fmla="*/ 752291 w 3303554"/>
              <a:gd name="connsiteY25" fmla="*/ 2954581 h 3037469"/>
              <a:gd name="connsiteX26" fmla="*/ 756475 w 3303554"/>
              <a:gd name="connsiteY26" fmla="*/ 3037469 h 3037469"/>
              <a:gd name="connsiteX27" fmla="*/ 684170 w 3303554"/>
              <a:gd name="connsiteY27" fmla="*/ 2990709 h 3037469"/>
              <a:gd name="connsiteX28" fmla="*/ 221572 w 3303554"/>
              <a:gd name="connsiteY28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72954 w 3303554"/>
              <a:gd name="connsiteY14" fmla="*/ 1311329 h 3037469"/>
              <a:gd name="connsiteX15" fmla="*/ 2532768 w 3303554"/>
              <a:gd name="connsiteY15" fmla="*/ 1309299 h 3037469"/>
              <a:gd name="connsiteX16" fmla="*/ 2501698 w 3303554"/>
              <a:gd name="connsiteY16" fmla="*/ 1302266 h 3037469"/>
              <a:gd name="connsiteX17" fmla="*/ 2349101 w 3303554"/>
              <a:gd name="connsiteY17" fmla="*/ 1298250 h 3037469"/>
              <a:gd name="connsiteX18" fmla="*/ 2286636 w 3303554"/>
              <a:gd name="connsiteY18" fmla="*/ 1308730 h 3037469"/>
              <a:gd name="connsiteX19" fmla="*/ 2235184 w 3303554"/>
              <a:gd name="connsiteY19" fmla="*/ 1311329 h 3037469"/>
              <a:gd name="connsiteX20" fmla="*/ 1616733 w 3303554"/>
              <a:gd name="connsiteY20" fmla="*/ 1502162 h 3037469"/>
              <a:gd name="connsiteX21" fmla="*/ 1507439 w 3303554"/>
              <a:gd name="connsiteY21" fmla="*/ 1568559 h 3037469"/>
              <a:gd name="connsiteX22" fmla="*/ 1507439 w 3303554"/>
              <a:gd name="connsiteY22" fmla="*/ 1568561 h 3037469"/>
              <a:gd name="connsiteX23" fmla="*/ 1480544 w 3303554"/>
              <a:gd name="connsiteY23" fmla="*/ 1584900 h 3037469"/>
              <a:gd name="connsiteX24" fmla="*/ 752291 w 3303554"/>
              <a:gd name="connsiteY24" fmla="*/ 2954581 h 3037469"/>
              <a:gd name="connsiteX25" fmla="*/ 756475 w 3303554"/>
              <a:gd name="connsiteY25" fmla="*/ 3037469 h 3037469"/>
              <a:gd name="connsiteX26" fmla="*/ 684170 w 3303554"/>
              <a:gd name="connsiteY26" fmla="*/ 2990709 h 3037469"/>
              <a:gd name="connsiteX27" fmla="*/ 221572 w 3303554"/>
              <a:gd name="connsiteY27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501698 w 3303554"/>
              <a:gd name="connsiteY15" fmla="*/ 1302266 h 3037469"/>
              <a:gd name="connsiteX16" fmla="*/ 2349101 w 3303554"/>
              <a:gd name="connsiteY16" fmla="*/ 1298250 h 3037469"/>
              <a:gd name="connsiteX17" fmla="*/ 2286636 w 3303554"/>
              <a:gd name="connsiteY17" fmla="*/ 1308730 h 3037469"/>
              <a:gd name="connsiteX18" fmla="*/ 2235184 w 3303554"/>
              <a:gd name="connsiteY18" fmla="*/ 1311329 h 3037469"/>
              <a:gd name="connsiteX19" fmla="*/ 1616733 w 3303554"/>
              <a:gd name="connsiteY19" fmla="*/ 1502162 h 3037469"/>
              <a:gd name="connsiteX20" fmla="*/ 1507439 w 3303554"/>
              <a:gd name="connsiteY20" fmla="*/ 1568559 h 3037469"/>
              <a:gd name="connsiteX21" fmla="*/ 1507439 w 3303554"/>
              <a:gd name="connsiteY21" fmla="*/ 1568561 h 3037469"/>
              <a:gd name="connsiteX22" fmla="*/ 1480544 w 3303554"/>
              <a:gd name="connsiteY22" fmla="*/ 1584900 h 3037469"/>
              <a:gd name="connsiteX23" fmla="*/ 752291 w 3303554"/>
              <a:gd name="connsiteY23" fmla="*/ 2954581 h 3037469"/>
              <a:gd name="connsiteX24" fmla="*/ 756475 w 3303554"/>
              <a:gd name="connsiteY24" fmla="*/ 3037469 h 3037469"/>
              <a:gd name="connsiteX25" fmla="*/ 684170 w 3303554"/>
              <a:gd name="connsiteY25" fmla="*/ 2990709 h 3037469"/>
              <a:gd name="connsiteX26" fmla="*/ 221572 w 3303554"/>
              <a:gd name="connsiteY26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349101 w 3303554"/>
              <a:gd name="connsiteY15" fmla="*/ 1298250 h 3037469"/>
              <a:gd name="connsiteX16" fmla="*/ 2286636 w 3303554"/>
              <a:gd name="connsiteY16" fmla="*/ 1308730 h 3037469"/>
              <a:gd name="connsiteX17" fmla="*/ 2235184 w 3303554"/>
              <a:gd name="connsiteY17" fmla="*/ 1311329 h 3037469"/>
              <a:gd name="connsiteX18" fmla="*/ 1616733 w 3303554"/>
              <a:gd name="connsiteY18" fmla="*/ 1502162 h 3037469"/>
              <a:gd name="connsiteX19" fmla="*/ 1507439 w 3303554"/>
              <a:gd name="connsiteY19" fmla="*/ 1568559 h 3037469"/>
              <a:gd name="connsiteX20" fmla="*/ 1507439 w 3303554"/>
              <a:gd name="connsiteY20" fmla="*/ 1568561 h 3037469"/>
              <a:gd name="connsiteX21" fmla="*/ 1480544 w 3303554"/>
              <a:gd name="connsiteY21" fmla="*/ 1584900 h 3037469"/>
              <a:gd name="connsiteX22" fmla="*/ 752291 w 3303554"/>
              <a:gd name="connsiteY22" fmla="*/ 2954581 h 3037469"/>
              <a:gd name="connsiteX23" fmla="*/ 756475 w 3303554"/>
              <a:gd name="connsiteY23" fmla="*/ 3037469 h 3037469"/>
              <a:gd name="connsiteX24" fmla="*/ 684170 w 3303554"/>
              <a:gd name="connsiteY24" fmla="*/ 2990709 h 3037469"/>
              <a:gd name="connsiteX25" fmla="*/ 221572 w 3303554"/>
              <a:gd name="connsiteY25" fmla="*/ 826165 h 3037469"/>
              <a:gd name="connsiteX0" fmla="*/ 221572 w 3303554"/>
              <a:gd name="connsiteY0" fmla="*/ 826165 h 3037469"/>
              <a:gd name="connsiteX1" fmla="*/ 2327421 w 3303554"/>
              <a:gd name="connsiteY1" fmla="*/ 144515 h 3037469"/>
              <a:gd name="connsiteX2" fmla="*/ 2404069 w 3303554"/>
              <a:gd name="connsiteY2" fmla="*/ 183752 h 3037469"/>
              <a:gd name="connsiteX3" fmla="*/ 2404070 w 3303554"/>
              <a:gd name="connsiteY3" fmla="*/ 183752 h 3037469"/>
              <a:gd name="connsiteX4" fmla="*/ 2477944 w 3303554"/>
              <a:gd name="connsiteY4" fmla="*/ 221571 h 3037469"/>
              <a:gd name="connsiteX5" fmla="*/ 3299996 w 3303554"/>
              <a:gd name="connsiteY5" fmla="*/ 1537098 h 3037469"/>
              <a:gd name="connsiteX6" fmla="*/ 3300698 w 3303554"/>
              <a:gd name="connsiteY6" fmla="*/ 1568559 h 3037469"/>
              <a:gd name="connsiteX7" fmla="*/ 3303554 w 3303554"/>
              <a:gd name="connsiteY7" fmla="*/ 1696409 h 3037469"/>
              <a:gd name="connsiteX8" fmla="*/ 3159594 w 3303554"/>
              <a:gd name="connsiteY8" fmla="*/ 2327420 h 3037469"/>
              <a:gd name="connsiteX9" fmla="*/ 3147919 w 3303554"/>
              <a:gd name="connsiteY9" fmla="*/ 2350226 h 3037469"/>
              <a:gd name="connsiteX10" fmla="*/ 3153759 w 3303554"/>
              <a:gd name="connsiteY10" fmla="*/ 2335265 h 3037469"/>
              <a:gd name="connsiteX11" fmla="*/ 2798976 w 3303554"/>
              <a:gd name="connsiteY11" fmla="*/ 1402230 h 3037469"/>
              <a:gd name="connsiteX12" fmla="*/ 2653103 w 3303554"/>
              <a:gd name="connsiteY12" fmla="*/ 1336539 h 3037469"/>
              <a:gd name="connsiteX13" fmla="*/ 2532768 w 3303554"/>
              <a:gd name="connsiteY13" fmla="*/ 1309299 h 3037469"/>
              <a:gd name="connsiteX14" fmla="*/ 2532768 w 3303554"/>
              <a:gd name="connsiteY14" fmla="*/ 1309299 h 3037469"/>
              <a:gd name="connsiteX15" fmla="*/ 2286636 w 3303554"/>
              <a:gd name="connsiteY15" fmla="*/ 1308730 h 3037469"/>
              <a:gd name="connsiteX16" fmla="*/ 2235184 w 3303554"/>
              <a:gd name="connsiteY16" fmla="*/ 1311329 h 3037469"/>
              <a:gd name="connsiteX17" fmla="*/ 1616733 w 3303554"/>
              <a:gd name="connsiteY17" fmla="*/ 1502162 h 3037469"/>
              <a:gd name="connsiteX18" fmla="*/ 1507439 w 3303554"/>
              <a:gd name="connsiteY18" fmla="*/ 1568559 h 3037469"/>
              <a:gd name="connsiteX19" fmla="*/ 1507439 w 3303554"/>
              <a:gd name="connsiteY19" fmla="*/ 1568561 h 3037469"/>
              <a:gd name="connsiteX20" fmla="*/ 1480544 w 3303554"/>
              <a:gd name="connsiteY20" fmla="*/ 1584900 h 3037469"/>
              <a:gd name="connsiteX21" fmla="*/ 752291 w 3303554"/>
              <a:gd name="connsiteY21" fmla="*/ 2954581 h 3037469"/>
              <a:gd name="connsiteX22" fmla="*/ 756475 w 3303554"/>
              <a:gd name="connsiteY22" fmla="*/ 3037469 h 3037469"/>
              <a:gd name="connsiteX23" fmla="*/ 684170 w 3303554"/>
              <a:gd name="connsiteY23" fmla="*/ 2990709 h 3037469"/>
              <a:gd name="connsiteX24" fmla="*/ 221572 w 3303554"/>
              <a:gd name="connsiteY24" fmla="*/ 826165 h 303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03554" h="3037469">
                <a:moveTo>
                  <a:pt x="221572" y="826165"/>
                </a:moveTo>
                <a:cubicBezTo>
                  <a:pt x="649190" y="85509"/>
                  <a:pt x="1563798" y="-198690"/>
                  <a:pt x="2327421" y="144515"/>
                </a:cubicBezTo>
                <a:lnTo>
                  <a:pt x="2404069" y="183752"/>
                </a:lnTo>
                <a:lnTo>
                  <a:pt x="2404070" y="183752"/>
                </a:lnTo>
                <a:lnTo>
                  <a:pt x="2477944" y="221571"/>
                </a:lnTo>
                <a:cubicBezTo>
                  <a:pt x="2971715" y="506649"/>
                  <a:pt x="3262616" y="1008168"/>
                  <a:pt x="3299996" y="1537098"/>
                </a:cubicBezTo>
                <a:lnTo>
                  <a:pt x="3300698" y="1568559"/>
                </a:lnTo>
                <a:lnTo>
                  <a:pt x="3303554" y="1696409"/>
                </a:lnTo>
                <a:cubicBezTo>
                  <a:pt x="3298021" y="1909418"/>
                  <a:pt x="3251115" y="2123788"/>
                  <a:pt x="3159594" y="2327420"/>
                </a:cubicBezTo>
                <a:lnTo>
                  <a:pt x="3147919" y="2350226"/>
                </a:lnTo>
                <a:lnTo>
                  <a:pt x="3153759" y="2335265"/>
                </a:lnTo>
                <a:cubicBezTo>
                  <a:pt x="3269932" y="1986753"/>
                  <a:pt x="3129518" y="1593069"/>
                  <a:pt x="2798976" y="1402230"/>
                </a:cubicBezTo>
                <a:cubicBezTo>
                  <a:pt x="2751755" y="1374967"/>
                  <a:pt x="2702890" y="1353134"/>
                  <a:pt x="2653103" y="1336539"/>
                </a:cubicBezTo>
                <a:lnTo>
                  <a:pt x="2532768" y="1309299"/>
                </a:lnTo>
                <a:lnTo>
                  <a:pt x="2532768" y="1309299"/>
                </a:lnTo>
                <a:lnTo>
                  <a:pt x="2286636" y="1308730"/>
                </a:lnTo>
                <a:lnTo>
                  <a:pt x="2235184" y="1311329"/>
                </a:lnTo>
                <a:cubicBezTo>
                  <a:pt x="2013073" y="1333885"/>
                  <a:pt x="1803970" y="1400448"/>
                  <a:pt x="1616733" y="1502162"/>
                </a:cubicBezTo>
                <a:lnTo>
                  <a:pt x="1507439" y="1568559"/>
                </a:lnTo>
                <a:cubicBezTo>
                  <a:pt x="1489223" y="1579625"/>
                  <a:pt x="1511922" y="1565838"/>
                  <a:pt x="1507439" y="1568561"/>
                </a:cubicBezTo>
                <a:lnTo>
                  <a:pt x="1480544" y="1584900"/>
                </a:lnTo>
                <a:cubicBezTo>
                  <a:pt x="1041168" y="1881736"/>
                  <a:pt x="752290" y="2384423"/>
                  <a:pt x="752291" y="2954581"/>
                </a:cubicBezTo>
                <a:lnTo>
                  <a:pt x="756475" y="3037469"/>
                </a:lnTo>
                <a:lnTo>
                  <a:pt x="684170" y="2990709"/>
                </a:lnTo>
                <a:cubicBezTo>
                  <a:pt x="5135" y="2500994"/>
                  <a:pt x="-206046" y="1566821"/>
                  <a:pt x="221572" y="8261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2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/>
          <p:nvPr/>
        </p:nvSpPr>
        <p:spPr>
          <a:xfrm>
            <a:off x="4125962" y="1510763"/>
            <a:ext cx="2223702" cy="1293320"/>
          </a:xfrm>
          <a:custGeom>
            <a:avLst/>
            <a:gdLst>
              <a:gd name="connsiteX0" fmla="*/ 564800 w 2782863"/>
              <a:gd name="connsiteY0" fmla="*/ 0 h 1618532"/>
              <a:gd name="connsiteX1" fmla="*/ 2701786 w 2782863"/>
              <a:gd name="connsiteY1" fmla="*/ 1271880 h 1618532"/>
              <a:gd name="connsiteX2" fmla="*/ 2782863 w 2782863"/>
              <a:gd name="connsiteY2" fmla="*/ 1440185 h 1618532"/>
              <a:gd name="connsiteX3" fmla="*/ 564800 w 2782863"/>
              <a:gd name="connsiteY3" fmla="*/ 1440185 h 1618532"/>
              <a:gd name="connsiteX4" fmla="*/ 564799 w 2782863"/>
              <a:gd name="connsiteY4" fmla="*/ 1440185 h 1618532"/>
              <a:gd name="connsiteX5" fmla="*/ 0 w 2782863"/>
              <a:gd name="connsiteY5" fmla="*/ 1618532 h 1618532"/>
              <a:gd name="connsiteX6" fmla="*/ 525244 w 2782863"/>
              <a:gd name="connsiteY6" fmla="*/ 1997 h 1618532"/>
              <a:gd name="connsiteX7" fmla="*/ 564800 w 2782863"/>
              <a:gd name="connsiteY7" fmla="*/ 0 h 16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2863" h="1618532">
                <a:moveTo>
                  <a:pt x="564800" y="0"/>
                </a:moveTo>
                <a:cubicBezTo>
                  <a:pt x="1487579" y="0"/>
                  <a:pt x="2290239" y="514291"/>
                  <a:pt x="2701786" y="1271880"/>
                </a:cubicBezTo>
                <a:lnTo>
                  <a:pt x="2782863" y="1440185"/>
                </a:lnTo>
                <a:lnTo>
                  <a:pt x="564800" y="1440185"/>
                </a:lnTo>
                <a:lnTo>
                  <a:pt x="564799" y="1440185"/>
                </a:lnTo>
                <a:cubicBezTo>
                  <a:pt x="354544" y="1440185"/>
                  <a:pt x="159595" y="1505721"/>
                  <a:pt x="0" y="1618532"/>
                </a:cubicBezTo>
                <a:lnTo>
                  <a:pt x="525244" y="1997"/>
                </a:lnTo>
                <a:lnTo>
                  <a:pt x="5648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719917" y="1520185"/>
            <a:ext cx="1670762" cy="2165540"/>
          </a:xfrm>
          <a:custGeom>
            <a:avLst/>
            <a:gdLst>
              <a:gd name="connsiteX0" fmla="*/ 2090884 w 2090884"/>
              <a:gd name="connsiteY0" fmla="*/ 0 h 2710076"/>
              <a:gd name="connsiteX1" fmla="*/ 1463725 w 2090884"/>
              <a:gd name="connsiteY1" fmla="*/ 1930196 h 2710076"/>
              <a:gd name="connsiteX2" fmla="*/ 1334276 w 2090884"/>
              <a:gd name="connsiteY2" fmla="*/ 2418521 h 2710076"/>
              <a:gd name="connsiteX3" fmla="*/ 1378050 w 2090884"/>
              <a:gd name="connsiteY3" fmla="*/ 2710076 h 2710076"/>
              <a:gd name="connsiteX4" fmla="*/ 0 w 2090884"/>
              <a:gd name="connsiteY4" fmla="*/ 1708864 h 2710076"/>
              <a:gd name="connsiteX5" fmla="*/ 3354 w 2090884"/>
              <a:gd name="connsiteY5" fmla="*/ 1695820 h 2710076"/>
              <a:gd name="connsiteX6" fmla="*/ 2075918 w 2090884"/>
              <a:gd name="connsiteY6" fmla="*/ 756 h 2710076"/>
              <a:gd name="connsiteX7" fmla="*/ 2090884 w 2090884"/>
              <a:gd name="connsiteY7" fmla="*/ 0 h 271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0884" h="2710076">
                <a:moveTo>
                  <a:pt x="2090884" y="0"/>
                </a:moveTo>
                <a:lnTo>
                  <a:pt x="1463725" y="1930196"/>
                </a:lnTo>
                <a:cubicBezTo>
                  <a:pt x="1381100" y="2074015"/>
                  <a:pt x="1334276" y="2240800"/>
                  <a:pt x="1334276" y="2418521"/>
                </a:cubicBezTo>
                <a:cubicBezTo>
                  <a:pt x="1334276" y="2520010"/>
                  <a:pt x="1349545" y="2617933"/>
                  <a:pt x="1378050" y="2710076"/>
                </a:cubicBezTo>
                <a:lnTo>
                  <a:pt x="0" y="1708864"/>
                </a:lnTo>
                <a:lnTo>
                  <a:pt x="3354" y="1695820"/>
                </a:lnTo>
                <a:cubicBezTo>
                  <a:pt x="287390" y="782617"/>
                  <a:pt x="1095518" y="100321"/>
                  <a:pt x="2075918" y="756"/>
                </a:cubicBezTo>
                <a:lnTo>
                  <a:pt x="20908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5031591" y="2806558"/>
            <a:ext cx="1487674" cy="2084951"/>
          </a:xfrm>
          <a:custGeom>
            <a:avLst/>
            <a:gdLst>
              <a:gd name="connsiteX0" fmla="*/ 0 w 1861758"/>
              <a:gd name="connsiteY0" fmla="*/ 0 h 2609223"/>
              <a:gd name="connsiteX1" fmla="*/ 1721026 w 1861758"/>
              <a:gd name="connsiteY1" fmla="*/ 0 h 2609223"/>
              <a:gd name="connsiteX2" fmla="*/ 1752496 w 1861758"/>
              <a:gd name="connsiteY2" fmla="*/ 85982 h 2609223"/>
              <a:gd name="connsiteX3" fmla="*/ 1861758 w 1861758"/>
              <a:gd name="connsiteY3" fmla="*/ 808682 h 2609223"/>
              <a:gd name="connsiteX4" fmla="*/ 1149937 w 1861758"/>
              <a:gd name="connsiteY4" fmla="*/ 2527171 h 2609223"/>
              <a:gd name="connsiteX5" fmla="*/ 1059658 w 1861758"/>
              <a:gd name="connsiteY5" fmla="*/ 2609223 h 2609223"/>
              <a:gd name="connsiteX6" fmla="*/ 341471 w 1861758"/>
              <a:gd name="connsiteY6" fmla="*/ 398873 h 2609223"/>
              <a:gd name="connsiteX7" fmla="*/ 332329 w 1861758"/>
              <a:gd name="connsiteY7" fmla="*/ 401843 h 2609223"/>
              <a:gd name="connsiteX8" fmla="*/ 0 w 1861758"/>
              <a:gd name="connsiteY8" fmla="*/ 0 h 260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758" h="2609223">
                <a:moveTo>
                  <a:pt x="0" y="0"/>
                </a:moveTo>
                <a:lnTo>
                  <a:pt x="1721026" y="0"/>
                </a:lnTo>
                <a:lnTo>
                  <a:pt x="1752496" y="85982"/>
                </a:lnTo>
                <a:cubicBezTo>
                  <a:pt x="1823505" y="314283"/>
                  <a:pt x="1861758" y="557015"/>
                  <a:pt x="1861758" y="808682"/>
                </a:cubicBezTo>
                <a:cubicBezTo>
                  <a:pt x="1861758" y="1479794"/>
                  <a:pt x="1589736" y="2087372"/>
                  <a:pt x="1149937" y="2527171"/>
                </a:cubicBezTo>
                <a:lnTo>
                  <a:pt x="1059658" y="2609223"/>
                </a:lnTo>
                <a:lnTo>
                  <a:pt x="341471" y="398873"/>
                </a:lnTo>
                <a:lnTo>
                  <a:pt x="332329" y="401843"/>
                </a:lnTo>
                <a:cubicBezTo>
                  <a:pt x="260495" y="239146"/>
                  <a:pt x="144527" y="10064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2635289" y="3036690"/>
            <a:ext cx="1948531" cy="2013170"/>
          </a:xfrm>
          <a:custGeom>
            <a:avLst/>
            <a:gdLst>
              <a:gd name="connsiteX0" fmla="*/ 57318 w 2438499"/>
              <a:gd name="connsiteY0" fmla="*/ 0 h 2519392"/>
              <a:gd name="connsiteX1" fmla="*/ 1719065 w 2438499"/>
              <a:gd name="connsiteY1" fmla="*/ 1207330 h 2519392"/>
              <a:gd name="connsiteX2" fmla="*/ 2430311 w 2438499"/>
              <a:gd name="connsiteY2" fmla="*/ 1510810 h 2519392"/>
              <a:gd name="connsiteX3" fmla="*/ 2438499 w 2438499"/>
              <a:gd name="connsiteY3" fmla="*/ 1510137 h 2519392"/>
              <a:gd name="connsiteX4" fmla="*/ 1049379 w 2438499"/>
              <a:gd name="connsiteY4" fmla="*/ 2519392 h 2519392"/>
              <a:gd name="connsiteX5" fmla="*/ 884407 w 2438499"/>
              <a:gd name="connsiteY5" fmla="*/ 2396028 h 2519392"/>
              <a:gd name="connsiteX6" fmla="*/ 0 w 2438499"/>
              <a:gd name="connsiteY6" fmla="*/ 520682 h 2519392"/>
              <a:gd name="connsiteX7" fmla="*/ 49375 w 2438499"/>
              <a:gd name="connsiteY7" fmla="*/ 30889 h 2519392"/>
              <a:gd name="connsiteX8" fmla="*/ 57318 w 2438499"/>
              <a:gd name="connsiteY8" fmla="*/ 0 h 25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99" h="2519392">
                <a:moveTo>
                  <a:pt x="57318" y="0"/>
                </a:moveTo>
                <a:lnTo>
                  <a:pt x="1719065" y="1207330"/>
                </a:lnTo>
                <a:cubicBezTo>
                  <a:pt x="1898031" y="1394849"/>
                  <a:pt x="2150629" y="1510810"/>
                  <a:pt x="2430311" y="1510810"/>
                </a:cubicBezTo>
                <a:cubicBezTo>
                  <a:pt x="2433045" y="1510810"/>
                  <a:pt x="2435776" y="1510799"/>
                  <a:pt x="2438499" y="1510137"/>
                </a:cubicBezTo>
                <a:lnTo>
                  <a:pt x="1049379" y="2519392"/>
                </a:lnTo>
                <a:lnTo>
                  <a:pt x="884407" y="2396028"/>
                </a:lnTo>
                <a:cubicBezTo>
                  <a:pt x="344278" y="1950274"/>
                  <a:pt x="0" y="1275683"/>
                  <a:pt x="0" y="520682"/>
                </a:cubicBezTo>
                <a:cubicBezTo>
                  <a:pt x="0" y="352904"/>
                  <a:pt x="17001" y="189097"/>
                  <a:pt x="49375" y="30889"/>
                </a:cubicBezTo>
                <a:lnTo>
                  <a:pt x="573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3606294" y="3684658"/>
            <a:ext cx="2152159" cy="1710081"/>
          </a:xfrm>
          <a:custGeom>
            <a:avLst/>
            <a:gdLst>
              <a:gd name="connsiteX0" fmla="*/ 2161839 w 2693330"/>
              <a:gd name="connsiteY0" fmla="*/ 0 h 2140090"/>
              <a:gd name="connsiteX1" fmla="*/ 2693330 w 2693330"/>
              <a:gd name="connsiteY1" fmla="*/ 1635762 h 2140090"/>
              <a:gd name="connsiteX2" fmla="*/ 2573952 w 2693330"/>
              <a:gd name="connsiteY2" fmla="*/ 1725031 h 2140090"/>
              <a:gd name="connsiteX3" fmla="*/ 1215142 w 2693330"/>
              <a:gd name="connsiteY3" fmla="*/ 2140090 h 2140090"/>
              <a:gd name="connsiteX4" fmla="*/ 56711 w 2693330"/>
              <a:gd name="connsiteY4" fmla="*/ 1846765 h 2140090"/>
              <a:gd name="connsiteX5" fmla="*/ 0 w 2693330"/>
              <a:gd name="connsiteY5" fmla="*/ 1812312 h 2140090"/>
              <a:gd name="connsiteX6" fmla="*/ 1764484 w 2693330"/>
              <a:gd name="connsiteY6" fmla="*/ 530339 h 2140090"/>
              <a:gd name="connsiteX7" fmla="*/ 1835681 w 2693330"/>
              <a:gd name="connsiteY7" fmla="*/ 478612 h 2140090"/>
              <a:gd name="connsiteX8" fmla="*/ 1896958 w 2693330"/>
              <a:gd name="connsiteY8" fmla="*/ 434092 h 2140090"/>
              <a:gd name="connsiteX9" fmla="*/ 1892761 w 2693330"/>
              <a:gd name="connsiteY9" fmla="*/ 428317 h 2140090"/>
              <a:gd name="connsiteX10" fmla="*/ 2161839 w 2693330"/>
              <a:gd name="connsiteY10" fmla="*/ 0 h 21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3330" h="2140090">
                <a:moveTo>
                  <a:pt x="2161839" y="0"/>
                </a:moveTo>
                <a:lnTo>
                  <a:pt x="2693330" y="1635762"/>
                </a:lnTo>
                <a:lnTo>
                  <a:pt x="2573952" y="1725031"/>
                </a:lnTo>
                <a:cubicBezTo>
                  <a:pt x="2186072" y="1987078"/>
                  <a:pt x="1718476" y="2140090"/>
                  <a:pt x="1215142" y="2140090"/>
                </a:cubicBezTo>
                <a:cubicBezTo>
                  <a:pt x="795697" y="2140090"/>
                  <a:pt x="401070" y="2033832"/>
                  <a:pt x="56711" y="1846765"/>
                </a:cubicBezTo>
                <a:lnTo>
                  <a:pt x="0" y="1812312"/>
                </a:lnTo>
                <a:lnTo>
                  <a:pt x="1764484" y="530339"/>
                </a:lnTo>
                <a:cubicBezTo>
                  <a:pt x="1790476" y="516208"/>
                  <a:pt x="1814164" y="498733"/>
                  <a:pt x="1835681" y="478612"/>
                </a:cubicBezTo>
                <a:lnTo>
                  <a:pt x="1896958" y="434092"/>
                </a:lnTo>
                <a:lnTo>
                  <a:pt x="1892761" y="428317"/>
                </a:lnTo>
                <a:cubicBezTo>
                  <a:pt x="2017668" y="313791"/>
                  <a:pt x="2111040" y="166195"/>
                  <a:pt x="21618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8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/>
          <p:nvPr/>
        </p:nvSpPr>
        <p:spPr>
          <a:xfrm>
            <a:off x="3930152" y="1447769"/>
            <a:ext cx="1820500" cy="1517606"/>
          </a:xfrm>
          <a:custGeom>
            <a:avLst/>
            <a:gdLst>
              <a:gd name="connsiteX0" fmla="*/ 808929 w 2233699"/>
              <a:gd name="connsiteY0" fmla="*/ 0 h 1862057"/>
              <a:gd name="connsiteX1" fmla="*/ 2167739 w 2233699"/>
              <a:gd name="connsiteY1" fmla="*/ 415059 h 1862057"/>
              <a:gd name="connsiteX2" fmla="*/ 2233699 w 2233699"/>
              <a:gd name="connsiteY2" fmla="*/ 464383 h 1862057"/>
              <a:gd name="connsiteX3" fmla="*/ 313742 w 2233699"/>
              <a:gd name="connsiteY3" fmla="*/ 1572870 h 1862057"/>
              <a:gd name="connsiteX4" fmla="*/ 314141 w 2233699"/>
              <a:gd name="connsiteY4" fmla="*/ 1573560 h 1862057"/>
              <a:gd name="connsiteX5" fmla="*/ 0 w 2233699"/>
              <a:gd name="connsiteY5" fmla="*/ 1862057 h 1862057"/>
              <a:gd name="connsiteX6" fmla="*/ 0 w 2233699"/>
              <a:gd name="connsiteY6" fmla="*/ 140822 h 1862057"/>
              <a:gd name="connsiteX7" fmla="*/ 86229 w 2233699"/>
              <a:gd name="connsiteY7" fmla="*/ 109262 h 1862057"/>
              <a:gd name="connsiteX8" fmla="*/ 808929 w 2233699"/>
              <a:gd name="connsiteY8" fmla="*/ 0 h 18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99" h="1862057">
                <a:moveTo>
                  <a:pt x="808929" y="0"/>
                </a:moveTo>
                <a:cubicBezTo>
                  <a:pt x="1312263" y="0"/>
                  <a:pt x="1779859" y="153012"/>
                  <a:pt x="2167739" y="415059"/>
                </a:cubicBezTo>
                <a:lnTo>
                  <a:pt x="2233699" y="464383"/>
                </a:lnTo>
                <a:lnTo>
                  <a:pt x="313742" y="1572870"/>
                </a:lnTo>
                <a:lnTo>
                  <a:pt x="314141" y="1573560"/>
                </a:lnTo>
                <a:cubicBezTo>
                  <a:pt x="188890" y="1644978"/>
                  <a:pt x="81329" y="1743655"/>
                  <a:pt x="0" y="1862057"/>
                </a:cubicBezTo>
                <a:lnTo>
                  <a:pt x="0" y="140822"/>
                </a:lnTo>
                <a:lnTo>
                  <a:pt x="86229" y="109262"/>
                </a:lnTo>
                <a:cubicBezTo>
                  <a:pt x="314530" y="38253"/>
                  <a:pt x="557262" y="0"/>
                  <a:pt x="8089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643286" y="1620852"/>
            <a:ext cx="1214599" cy="2146776"/>
          </a:xfrm>
          <a:custGeom>
            <a:avLst/>
            <a:gdLst>
              <a:gd name="connsiteX0" fmla="*/ 1397502 w 1490276"/>
              <a:gd name="connsiteY0" fmla="*/ 0 h 2634030"/>
              <a:gd name="connsiteX1" fmla="*/ 1397502 w 1490276"/>
              <a:gd name="connsiteY1" fmla="*/ 2218190 h 2634030"/>
              <a:gd name="connsiteX2" fmla="*/ 1397761 w 1490276"/>
              <a:gd name="connsiteY2" fmla="*/ 2218190 h 2634030"/>
              <a:gd name="connsiteX3" fmla="*/ 1490276 w 1490276"/>
              <a:gd name="connsiteY3" fmla="*/ 2634030 h 2634030"/>
              <a:gd name="connsiteX4" fmla="*/ 0 w 1490276"/>
              <a:gd name="connsiteY4" fmla="*/ 1773619 h 2634030"/>
              <a:gd name="connsiteX5" fmla="*/ 6939 w 1490276"/>
              <a:gd name="connsiteY5" fmla="*/ 1728150 h 2634030"/>
              <a:gd name="connsiteX6" fmla="*/ 1229444 w 1490276"/>
              <a:gd name="connsiteY6" fmla="*/ 80957 h 2634030"/>
              <a:gd name="connsiteX7" fmla="*/ 1397502 w 1490276"/>
              <a:gd name="connsiteY7" fmla="*/ 0 h 263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0276" h="2634030">
                <a:moveTo>
                  <a:pt x="1397502" y="0"/>
                </a:moveTo>
                <a:lnTo>
                  <a:pt x="1397502" y="2218190"/>
                </a:lnTo>
                <a:lnTo>
                  <a:pt x="1397761" y="2218190"/>
                </a:lnTo>
                <a:cubicBezTo>
                  <a:pt x="1397793" y="2366887"/>
                  <a:pt x="1430605" y="2507923"/>
                  <a:pt x="1490276" y="2634030"/>
                </a:cubicBezTo>
                <a:lnTo>
                  <a:pt x="0" y="1773619"/>
                </a:lnTo>
                <a:lnTo>
                  <a:pt x="6939" y="1728150"/>
                </a:lnTo>
                <a:cubicBezTo>
                  <a:pt x="152622" y="1016217"/>
                  <a:pt x="609599" y="417678"/>
                  <a:pt x="1229444" y="80957"/>
                </a:cubicBezTo>
                <a:lnTo>
                  <a:pt x="13975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4662529" y="1924493"/>
            <a:ext cx="1907655" cy="1709589"/>
          </a:xfrm>
          <a:custGeom>
            <a:avLst/>
            <a:gdLst>
              <a:gd name="connsiteX0" fmla="*/ 1489195 w 2340636"/>
              <a:gd name="connsiteY0" fmla="*/ 0 h 2097614"/>
              <a:gd name="connsiteX1" fmla="*/ 1628815 w 2340636"/>
              <a:gd name="connsiteY1" fmla="*/ 126896 h 2097614"/>
              <a:gd name="connsiteX2" fmla="*/ 2340636 w 2340636"/>
              <a:gd name="connsiteY2" fmla="*/ 1845385 h 2097614"/>
              <a:gd name="connsiteX3" fmla="*/ 2328089 w 2340636"/>
              <a:gd name="connsiteY3" fmla="*/ 2093870 h 2097614"/>
              <a:gd name="connsiteX4" fmla="*/ 2327518 w 2340636"/>
              <a:gd name="connsiteY4" fmla="*/ 2097614 h 2097614"/>
              <a:gd name="connsiteX5" fmla="*/ 405511 w 2340636"/>
              <a:gd name="connsiteY5" fmla="*/ 987943 h 2097614"/>
              <a:gd name="connsiteX6" fmla="*/ 403683 w 2340636"/>
              <a:gd name="connsiteY6" fmla="*/ 991109 h 2097614"/>
              <a:gd name="connsiteX7" fmla="*/ 0 w 2340636"/>
              <a:gd name="connsiteY7" fmla="*/ 859787 h 2097614"/>
              <a:gd name="connsiteX8" fmla="*/ 1489195 w 2340636"/>
              <a:gd name="connsiteY8" fmla="*/ 0 h 209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636" h="2097614">
                <a:moveTo>
                  <a:pt x="1489195" y="0"/>
                </a:moveTo>
                <a:lnTo>
                  <a:pt x="1628815" y="126896"/>
                </a:lnTo>
                <a:cubicBezTo>
                  <a:pt x="2068614" y="566695"/>
                  <a:pt x="2340636" y="1174273"/>
                  <a:pt x="2340636" y="1845385"/>
                </a:cubicBezTo>
                <a:cubicBezTo>
                  <a:pt x="2340636" y="1929274"/>
                  <a:pt x="2336386" y="2012170"/>
                  <a:pt x="2328089" y="2093870"/>
                </a:cubicBezTo>
                <a:lnTo>
                  <a:pt x="2327518" y="2097614"/>
                </a:lnTo>
                <a:lnTo>
                  <a:pt x="405511" y="987943"/>
                </a:lnTo>
                <a:lnTo>
                  <a:pt x="403683" y="991109"/>
                </a:lnTo>
                <a:cubicBezTo>
                  <a:pt x="284245" y="917894"/>
                  <a:pt x="146736" y="872815"/>
                  <a:pt x="0" y="859787"/>
                </a:cubicBezTo>
                <a:lnTo>
                  <a:pt x="148919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5321255" y="3089942"/>
            <a:ext cx="1214287" cy="2146229"/>
          </a:xfrm>
          <a:custGeom>
            <a:avLst/>
            <a:gdLst>
              <a:gd name="connsiteX0" fmla="*/ 0 w 1489894"/>
              <a:gd name="connsiteY0" fmla="*/ 0 h 2633358"/>
              <a:gd name="connsiteX1" fmla="*/ 1489894 w 1489894"/>
              <a:gd name="connsiteY1" fmla="*/ 860191 h 2633358"/>
              <a:gd name="connsiteX2" fmla="*/ 1483023 w 1489894"/>
              <a:gd name="connsiteY2" fmla="*/ 905207 h 2633358"/>
              <a:gd name="connsiteX3" fmla="*/ 260518 w 1489894"/>
              <a:gd name="connsiteY3" fmla="*/ 2552400 h 2633358"/>
              <a:gd name="connsiteX4" fmla="*/ 92459 w 1489894"/>
              <a:gd name="connsiteY4" fmla="*/ 2633358 h 2633358"/>
              <a:gd name="connsiteX5" fmla="*/ 92459 w 1489894"/>
              <a:gd name="connsiteY5" fmla="*/ 415660 h 2633358"/>
              <a:gd name="connsiteX6" fmla="*/ 92202 w 1489894"/>
              <a:gd name="connsiteY6" fmla="*/ 415660 h 2633358"/>
              <a:gd name="connsiteX7" fmla="*/ 92214 w 1489894"/>
              <a:gd name="connsiteY7" fmla="*/ 415415 h 2633358"/>
              <a:gd name="connsiteX8" fmla="*/ 0 w 1489894"/>
              <a:gd name="connsiteY8" fmla="*/ 0 h 263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894" h="2633358">
                <a:moveTo>
                  <a:pt x="0" y="0"/>
                </a:moveTo>
                <a:lnTo>
                  <a:pt x="1489894" y="860191"/>
                </a:lnTo>
                <a:lnTo>
                  <a:pt x="1483023" y="905207"/>
                </a:lnTo>
                <a:cubicBezTo>
                  <a:pt x="1337340" y="1617140"/>
                  <a:pt x="880364" y="2215680"/>
                  <a:pt x="260518" y="2552400"/>
                </a:cubicBezTo>
                <a:lnTo>
                  <a:pt x="92459" y="2633358"/>
                </a:lnTo>
                <a:lnTo>
                  <a:pt x="92459" y="415660"/>
                </a:lnTo>
                <a:lnTo>
                  <a:pt x="92202" y="415660"/>
                </a:lnTo>
                <a:lnTo>
                  <a:pt x="92214" y="415415"/>
                </a:lnTo>
                <a:cubicBezTo>
                  <a:pt x="92214" y="266891"/>
                  <a:pt x="59512" y="12600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608700" y="3223309"/>
            <a:ext cx="1908290" cy="1709465"/>
          </a:xfrm>
          <a:custGeom>
            <a:avLst/>
            <a:gdLst>
              <a:gd name="connsiteX0" fmla="*/ 13050 w 2341414"/>
              <a:gd name="connsiteY0" fmla="*/ 0 h 2097462"/>
              <a:gd name="connsiteX1" fmla="*/ 1935125 w 2341414"/>
              <a:gd name="connsiteY1" fmla="*/ 1109711 h 2097462"/>
              <a:gd name="connsiteX2" fmla="*/ 1937177 w 2341414"/>
              <a:gd name="connsiteY2" fmla="*/ 1106157 h 2097462"/>
              <a:gd name="connsiteX3" fmla="*/ 2341414 w 2341414"/>
              <a:gd name="connsiteY3" fmla="*/ 1237417 h 2097462"/>
              <a:gd name="connsiteX4" fmla="*/ 851772 w 2341414"/>
              <a:gd name="connsiteY4" fmla="*/ 2097462 h 2097462"/>
              <a:gd name="connsiteX5" fmla="*/ 711821 w 2341414"/>
              <a:gd name="connsiteY5" fmla="*/ 1970266 h 2097462"/>
              <a:gd name="connsiteX6" fmla="*/ 0 w 2341414"/>
              <a:gd name="connsiteY6" fmla="*/ 251777 h 2097462"/>
              <a:gd name="connsiteX7" fmla="*/ 12547 w 2341414"/>
              <a:gd name="connsiteY7" fmla="*/ 3292 h 2097462"/>
              <a:gd name="connsiteX8" fmla="*/ 13050 w 2341414"/>
              <a:gd name="connsiteY8" fmla="*/ 0 h 20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1414" h="2097462">
                <a:moveTo>
                  <a:pt x="13050" y="0"/>
                </a:moveTo>
                <a:lnTo>
                  <a:pt x="1935125" y="1109711"/>
                </a:lnTo>
                <a:lnTo>
                  <a:pt x="1937177" y="1106157"/>
                </a:lnTo>
                <a:cubicBezTo>
                  <a:pt x="2056770" y="1179433"/>
                  <a:pt x="2194474" y="1224495"/>
                  <a:pt x="2341414" y="1237417"/>
                </a:cubicBezTo>
                <a:lnTo>
                  <a:pt x="851772" y="2097462"/>
                </a:lnTo>
                <a:lnTo>
                  <a:pt x="711821" y="1970266"/>
                </a:lnTo>
                <a:cubicBezTo>
                  <a:pt x="272022" y="1530467"/>
                  <a:pt x="0" y="922889"/>
                  <a:pt x="0" y="251777"/>
                </a:cubicBezTo>
                <a:cubicBezTo>
                  <a:pt x="0" y="167888"/>
                  <a:pt x="4250" y="84992"/>
                  <a:pt x="12547" y="3292"/>
                </a:cubicBezTo>
                <a:lnTo>
                  <a:pt x="130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3428534" y="3891649"/>
            <a:ext cx="1820197" cy="1517604"/>
          </a:xfrm>
          <a:custGeom>
            <a:avLst/>
            <a:gdLst>
              <a:gd name="connsiteX0" fmla="*/ 2233327 w 2233327"/>
              <a:gd name="connsiteY0" fmla="*/ 0 h 1862054"/>
              <a:gd name="connsiteX1" fmla="*/ 2233327 w 2233327"/>
              <a:gd name="connsiteY1" fmla="*/ 1721232 h 1862054"/>
              <a:gd name="connsiteX2" fmla="*/ 2147099 w 2233327"/>
              <a:gd name="connsiteY2" fmla="*/ 1752792 h 1862054"/>
              <a:gd name="connsiteX3" fmla="*/ 1424399 w 2233327"/>
              <a:gd name="connsiteY3" fmla="*/ 1862054 h 1862054"/>
              <a:gd name="connsiteX4" fmla="*/ 65589 w 2233327"/>
              <a:gd name="connsiteY4" fmla="*/ 1446995 h 1862054"/>
              <a:gd name="connsiteX5" fmla="*/ 0 w 2233327"/>
              <a:gd name="connsiteY5" fmla="*/ 1397949 h 1862054"/>
              <a:gd name="connsiteX6" fmla="*/ 1919585 w 2233327"/>
              <a:gd name="connsiteY6" fmla="*/ 289676 h 1862054"/>
              <a:gd name="connsiteX7" fmla="*/ 1918580 w 2233327"/>
              <a:gd name="connsiteY7" fmla="*/ 287937 h 1862054"/>
              <a:gd name="connsiteX8" fmla="*/ 2233327 w 2233327"/>
              <a:gd name="connsiteY8" fmla="*/ 0 h 186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327" h="1862054">
                <a:moveTo>
                  <a:pt x="2233327" y="0"/>
                </a:moveTo>
                <a:lnTo>
                  <a:pt x="2233327" y="1721232"/>
                </a:lnTo>
                <a:lnTo>
                  <a:pt x="2147099" y="1752792"/>
                </a:lnTo>
                <a:cubicBezTo>
                  <a:pt x="1918799" y="1823801"/>
                  <a:pt x="1676066" y="1862054"/>
                  <a:pt x="1424399" y="1862054"/>
                </a:cubicBezTo>
                <a:cubicBezTo>
                  <a:pt x="921065" y="1862054"/>
                  <a:pt x="453469" y="1709042"/>
                  <a:pt x="65589" y="1446995"/>
                </a:cubicBezTo>
                <a:lnTo>
                  <a:pt x="0" y="1397949"/>
                </a:lnTo>
                <a:lnTo>
                  <a:pt x="1919585" y="289676"/>
                </a:lnTo>
                <a:lnTo>
                  <a:pt x="1918580" y="287937"/>
                </a:lnTo>
                <a:cubicBezTo>
                  <a:pt x="2043982" y="216867"/>
                  <a:pt x="2151252" y="117932"/>
                  <a:pt x="22333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>
          <a:xfrm>
            <a:off x="3031597" y="1408227"/>
            <a:ext cx="3384216" cy="2114599"/>
          </a:xfrm>
          <a:custGeom>
            <a:avLst/>
            <a:gdLst>
              <a:gd name="connsiteX0" fmla="*/ 1556281 w 3384216"/>
              <a:gd name="connsiteY0" fmla="*/ 0 h 2114599"/>
              <a:gd name="connsiteX1" fmla="*/ 3331866 w 3384216"/>
              <a:gd name="connsiteY1" fmla="*/ 1056784 h 2114599"/>
              <a:gd name="connsiteX2" fmla="*/ 3384216 w 3384216"/>
              <a:gd name="connsiteY2" fmla="*/ 1165456 h 2114599"/>
              <a:gd name="connsiteX3" fmla="*/ 3309880 w 3384216"/>
              <a:gd name="connsiteY3" fmla="*/ 1104118 h 2114599"/>
              <a:gd name="connsiteX4" fmla="*/ 2633565 w 3384216"/>
              <a:gd name="connsiteY4" fmla="*/ 885831 h 2114599"/>
              <a:gd name="connsiteX5" fmla="*/ 1495327 w 3384216"/>
              <a:gd name="connsiteY5" fmla="*/ 2000256 h 2114599"/>
              <a:gd name="connsiteX6" fmla="*/ 1495390 w 3384216"/>
              <a:gd name="connsiteY6" fmla="*/ 2001501 h 2114599"/>
              <a:gd name="connsiteX7" fmla="*/ 141139 w 3384216"/>
              <a:gd name="connsiteY7" fmla="*/ 1592627 h 2114599"/>
              <a:gd name="connsiteX8" fmla="*/ 101455 w 3384216"/>
              <a:gd name="connsiteY8" fmla="*/ 622836 h 2114599"/>
              <a:gd name="connsiteX9" fmla="*/ 100595 w 3384216"/>
              <a:gd name="connsiteY9" fmla="*/ 622052 h 2114599"/>
              <a:gd name="connsiteX10" fmla="*/ 128417 w 3384216"/>
              <a:gd name="connsiteY10" fmla="*/ 591440 h 2114599"/>
              <a:gd name="connsiteX11" fmla="*/ 1556281 w 3384216"/>
              <a:gd name="connsiteY11" fmla="*/ 0 h 21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4216" h="2114599">
                <a:moveTo>
                  <a:pt x="1556281" y="0"/>
                </a:moveTo>
                <a:cubicBezTo>
                  <a:pt x="2323003" y="0"/>
                  <a:pt x="2989919" y="427316"/>
                  <a:pt x="3331866" y="1056784"/>
                </a:cubicBezTo>
                <a:lnTo>
                  <a:pt x="3384216" y="1165456"/>
                </a:lnTo>
                <a:lnTo>
                  <a:pt x="3309880" y="1104118"/>
                </a:lnTo>
                <a:cubicBezTo>
                  <a:pt x="3120986" y="966890"/>
                  <a:pt x="2886944" y="885831"/>
                  <a:pt x="2633565" y="885831"/>
                </a:cubicBezTo>
                <a:cubicBezTo>
                  <a:pt x="2004934" y="885831"/>
                  <a:pt x="1495327" y="1384776"/>
                  <a:pt x="1495327" y="2000256"/>
                </a:cubicBezTo>
                <a:cubicBezTo>
                  <a:pt x="1495327" y="2000671"/>
                  <a:pt x="1495326" y="2001086"/>
                  <a:pt x="1495390" y="2001501"/>
                </a:cubicBezTo>
                <a:cubicBezTo>
                  <a:pt x="1017880" y="2251816"/>
                  <a:pt x="419076" y="2074028"/>
                  <a:pt x="141139" y="1592627"/>
                </a:cubicBezTo>
                <a:cubicBezTo>
                  <a:pt x="-38170" y="1282055"/>
                  <a:pt x="-41269" y="919011"/>
                  <a:pt x="101455" y="622836"/>
                </a:cubicBezTo>
                <a:lnTo>
                  <a:pt x="100595" y="622052"/>
                </a:lnTo>
                <a:lnTo>
                  <a:pt x="128417" y="591440"/>
                </a:lnTo>
                <a:cubicBezTo>
                  <a:pt x="493840" y="226018"/>
                  <a:pt x="998666" y="0"/>
                  <a:pt x="1556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568574" y="2244709"/>
            <a:ext cx="2524554" cy="3161284"/>
          </a:xfrm>
          <a:custGeom>
            <a:avLst/>
            <a:gdLst>
              <a:gd name="connsiteX0" fmla="*/ 385103 w 2524554"/>
              <a:gd name="connsiteY0" fmla="*/ 0 h 3161284"/>
              <a:gd name="connsiteX1" fmla="*/ 366207 w 2524554"/>
              <a:gd name="connsiteY1" fmla="*/ 112586 h 3161284"/>
              <a:gd name="connsiteX2" fmla="*/ 515322 w 2524554"/>
              <a:gd name="connsiteY2" fmla="*/ 807435 h 3161284"/>
              <a:gd name="connsiteX3" fmla="*/ 2024850 w 2524554"/>
              <a:gd name="connsiteY3" fmla="*/ 1248583 h 3161284"/>
              <a:gd name="connsiteX4" fmla="*/ 2383385 w 2524554"/>
              <a:gd name="connsiteY4" fmla="*/ 2648851 h 3161284"/>
              <a:gd name="connsiteX5" fmla="*/ 1685376 w 2524554"/>
              <a:gd name="connsiteY5" fmla="*/ 3151510 h 3161284"/>
              <a:gd name="connsiteX6" fmla="*/ 1613550 w 2524554"/>
              <a:gd name="connsiteY6" fmla="*/ 3161284 h 3161284"/>
              <a:gd name="connsiteX7" fmla="*/ 1612344 w 2524554"/>
              <a:gd name="connsiteY7" fmla="*/ 3161100 h 3161284"/>
              <a:gd name="connsiteX8" fmla="*/ 0 w 2524554"/>
              <a:gd name="connsiteY8" fmla="*/ 1182821 h 3161284"/>
              <a:gd name="connsiteX9" fmla="*/ 344865 w 2524554"/>
              <a:gd name="connsiteY9" fmla="*/ 53809 h 3161284"/>
              <a:gd name="connsiteX10" fmla="*/ 385103 w 2524554"/>
              <a:gd name="connsiteY10" fmla="*/ 0 h 316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554" h="3161284">
                <a:moveTo>
                  <a:pt x="385103" y="0"/>
                </a:moveTo>
                <a:lnTo>
                  <a:pt x="366207" y="112586"/>
                </a:lnTo>
                <a:cubicBezTo>
                  <a:pt x="341811" y="344787"/>
                  <a:pt x="388633" y="588003"/>
                  <a:pt x="515322" y="807435"/>
                </a:cubicBezTo>
                <a:cubicBezTo>
                  <a:pt x="824903" y="1343645"/>
                  <a:pt x="1495929" y="1537846"/>
                  <a:pt x="2024850" y="1248583"/>
                </a:cubicBezTo>
                <a:cubicBezTo>
                  <a:pt x="2508024" y="1528241"/>
                  <a:pt x="2668563" y="2154910"/>
                  <a:pt x="2383385" y="2648851"/>
                </a:cubicBezTo>
                <a:cubicBezTo>
                  <a:pt x="2226490" y="2920602"/>
                  <a:pt x="1967348" y="3095603"/>
                  <a:pt x="1685376" y="3151510"/>
                </a:cubicBezTo>
                <a:lnTo>
                  <a:pt x="1613550" y="3161284"/>
                </a:lnTo>
                <a:lnTo>
                  <a:pt x="1612344" y="3161100"/>
                </a:lnTo>
                <a:cubicBezTo>
                  <a:pt x="692181" y="2972808"/>
                  <a:pt x="0" y="2158648"/>
                  <a:pt x="0" y="1182821"/>
                </a:cubicBezTo>
                <a:cubicBezTo>
                  <a:pt x="0" y="764610"/>
                  <a:pt x="127135" y="376092"/>
                  <a:pt x="344865" y="53809"/>
                </a:cubicBezTo>
                <a:lnTo>
                  <a:pt x="38510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462472" y="2396640"/>
            <a:ext cx="2144710" cy="3050194"/>
          </a:xfrm>
          <a:custGeom>
            <a:avLst/>
            <a:gdLst>
              <a:gd name="connsiteX0" fmla="*/ 1202690 w 2144710"/>
              <a:gd name="connsiteY0" fmla="*/ 0 h 3050194"/>
              <a:gd name="connsiteX1" fmla="*/ 1987010 w 2144710"/>
              <a:gd name="connsiteY1" fmla="*/ 353165 h 3050194"/>
              <a:gd name="connsiteX2" fmla="*/ 2057460 w 2144710"/>
              <a:gd name="connsiteY2" fmla="*/ 444154 h 3050194"/>
              <a:gd name="connsiteX3" fmla="*/ 2103685 w 2144710"/>
              <a:gd name="connsiteY3" fmla="*/ 623930 h 3050194"/>
              <a:gd name="connsiteX4" fmla="*/ 2144710 w 2144710"/>
              <a:gd name="connsiteY4" fmla="*/ 1030890 h 3050194"/>
              <a:gd name="connsiteX5" fmla="*/ 125406 w 2144710"/>
              <a:gd name="connsiteY5" fmla="*/ 3050194 h 3050194"/>
              <a:gd name="connsiteX6" fmla="*/ 0 w 2144710"/>
              <a:gd name="connsiteY6" fmla="*/ 3043862 h 3050194"/>
              <a:gd name="connsiteX7" fmla="*/ 51127 w 2144710"/>
              <a:gd name="connsiteY7" fmla="*/ 3024774 h 3050194"/>
              <a:gd name="connsiteX8" fmla="*/ 578326 w 2144710"/>
              <a:gd name="connsiteY8" fmla="*/ 2548212 h 3050194"/>
              <a:gd name="connsiteX9" fmla="*/ 182325 w 2144710"/>
              <a:gd name="connsiteY9" fmla="*/ 1005256 h 3050194"/>
              <a:gd name="connsiteX10" fmla="*/ 169916 w 2144710"/>
              <a:gd name="connsiteY10" fmla="*/ 998921 h 3050194"/>
              <a:gd name="connsiteX11" fmla="*/ 1202690 w 2144710"/>
              <a:gd name="connsiteY11" fmla="*/ 0 h 305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4710" h="3050194">
                <a:moveTo>
                  <a:pt x="1202690" y="0"/>
                </a:moveTo>
                <a:cubicBezTo>
                  <a:pt x="1516480" y="0"/>
                  <a:pt x="1797606" y="136923"/>
                  <a:pt x="1987010" y="353165"/>
                </a:cubicBezTo>
                <a:lnTo>
                  <a:pt x="2057460" y="444154"/>
                </a:lnTo>
                <a:lnTo>
                  <a:pt x="2103685" y="623930"/>
                </a:lnTo>
                <a:cubicBezTo>
                  <a:pt x="2130584" y="755382"/>
                  <a:pt x="2144710" y="891486"/>
                  <a:pt x="2144710" y="1030890"/>
                </a:cubicBezTo>
                <a:cubicBezTo>
                  <a:pt x="2144710" y="2146121"/>
                  <a:pt x="1240637" y="3050194"/>
                  <a:pt x="125406" y="3050194"/>
                </a:cubicBezTo>
                <a:lnTo>
                  <a:pt x="0" y="3043862"/>
                </a:lnTo>
                <a:lnTo>
                  <a:pt x="51127" y="3024774"/>
                </a:lnTo>
                <a:cubicBezTo>
                  <a:pt x="264417" y="2929801"/>
                  <a:pt x="451637" y="2767645"/>
                  <a:pt x="578326" y="2548212"/>
                </a:cubicBezTo>
                <a:cubicBezTo>
                  <a:pt x="892642" y="2003801"/>
                  <a:pt x="715347" y="1312996"/>
                  <a:pt x="182325" y="1005256"/>
                </a:cubicBezTo>
                <a:cubicBezTo>
                  <a:pt x="178300" y="1002932"/>
                  <a:pt x="174266" y="1000637"/>
                  <a:pt x="169916" y="998921"/>
                </a:cubicBezTo>
                <a:cubicBezTo>
                  <a:pt x="176380" y="446047"/>
                  <a:pt x="636331" y="0"/>
                  <a:pt x="12026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8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19"/>
          <p:cNvSpPr/>
          <p:nvPr/>
        </p:nvSpPr>
        <p:spPr>
          <a:xfrm>
            <a:off x="3467586" y="1414188"/>
            <a:ext cx="2868627" cy="1985397"/>
          </a:xfrm>
          <a:custGeom>
            <a:avLst/>
            <a:gdLst>
              <a:gd name="connsiteX0" fmla="*/ 1114218 w 2868627"/>
              <a:gd name="connsiteY0" fmla="*/ 0 h 1985397"/>
              <a:gd name="connsiteX1" fmla="*/ 2788657 w 2868627"/>
              <a:gd name="connsiteY1" fmla="*/ 890292 h 1985397"/>
              <a:gd name="connsiteX2" fmla="*/ 2868627 w 2868627"/>
              <a:gd name="connsiteY2" fmla="*/ 1021927 h 1985397"/>
              <a:gd name="connsiteX3" fmla="*/ 2829716 w 2868627"/>
              <a:gd name="connsiteY3" fmla="*/ 989820 h 1985397"/>
              <a:gd name="connsiteX4" fmla="*/ 2153401 w 2868627"/>
              <a:gd name="connsiteY4" fmla="*/ 771533 h 1985397"/>
              <a:gd name="connsiteX5" fmla="*/ 1015163 w 2868627"/>
              <a:gd name="connsiteY5" fmla="*/ 1885958 h 1985397"/>
              <a:gd name="connsiteX6" fmla="*/ 1016308 w 2868627"/>
              <a:gd name="connsiteY6" fmla="*/ 1908148 h 1985397"/>
              <a:gd name="connsiteX7" fmla="*/ 1015952 w 2868627"/>
              <a:gd name="connsiteY7" fmla="*/ 1908261 h 1985397"/>
              <a:gd name="connsiteX8" fmla="*/ 1018019 w 2868627"/>
              <a:gd name="connsiteY8" fmla="*/ 1948332 h 1985397"/>
              <a:gd name="connsiteX9" fmla="*/ 1016132 w 2868627"/>
              <a:gd name="connsiteY9" fmla="*/ 1984920 h 1985397"/>
              <a:gd name="connsiteX10" fmla="*/ 1006877 w 2868627"/>
              <a:gd name="connsiteY10" fmla="*/ 1985397 h 1985397"/>
              <a:gd name="connsiteX11" fmla="*/ 908387 w 2868627"/>
              <a:gd name="connsiteY11" fmla="*/ 1980317 h 1985397"/>
              <a:gd name="connsiteX12" fmla="*/ 0 w 2868627"/>
              <a:gd name="connsiteY12" fmla="*/ 952190 h 1985397"/>
              <a:gd name="connsiteX13" fmla="*/ 353165 w 2868627"/>
              <a:gd name="connsiteY13" fmla="*/ 167870 h 1985397"/>
              <a:gd name="connsiteX14" fmla="*/ 398026 w 2868627"/>
              <a:gd name="connsiteY14" fmla="*/ 133135 h 1985397"/>
              <a:gd name="connsiteX15" fmla="*/ 513739 w 2868627"/>
              <a:gd name="connsiteY15" fmla="*/ 90784 h 1985397"/>
              <a:gd name="connsiteX16" fmla="*/ 1114218 w 2868627"/>
              <a:gd name="connsiteY16" fmla="*/ 0 h 19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627" h="1985397">
                <a:moveTo>
                  <a:pt x="1114218" y="0"/>
                </a:moveTo>
                <a:cubicBezTo>
                  <a:pt x="1811238" y="0"/>
                  <a:pt x="2425773" y="353154"/>
                  <a:pt x="2788657" y="890292"/>
                </a:cubicBezTo>
                <a:lnTo>
                  <a:pt x="2868627" y="1021927"/>
                </a:lnTo>
                <a:lnTo>
                  <a:pt x="2829716" y="989820"/>
                </a:lnTo>
                <a:cubicBezTo>
                  <a:pt x="2640822" y="852592"/>
                  <a:pt x="2406780" y="771533"/>
                  <a:pt x="2153401" y="771533"/>
                </a:cubicBezTo>
                <a:cubicBezTo>
                  <a:pt x="1524770" y="771533"/>
                  <a:pt x="1015163" y="1270478"/>
                  <a:pt x="1015163" y="1885958"/>
                </a:cubicBezTo>
                <a:lnTo>
                  <a:pt x="1016308" y="1908148"/>
                </a:lnTo>
                <a:lnTo>
                  <a:pt x="1015952" y="1908261"/>
                </a:lnTo>
                <a:lnTo>
                  <a:pt x="1018019" y="1948332"/>
                </a:lnTo>
                <a:lnTo>
                  <a:pt x="1016132" y="1984920"/>
                </a:lnTo>
                <a:lnTo>
                  <a:pt x="1006877" y="1985397"/>
                </a:lnTo>
                <a:lnTo>
                  <a:pt x="908387" y="1980317"/>
                </a:lnTo>
                <a:cubicBezTo>
                  <a:pt x="398160" y="1927394"/>
                  <a:pt x="0" y="1487283"/>
                  <a:pt x="0" y="952190"/>
                </a:cubicBezTo>
                <a:cubicBezTo>
                  <a:pt x="0" y="638400"/>
                  <a:pt x="136923" y="357273"/>
                  <a:pt x="353165" y="167870"/>
                </a:cubicBezTo>
                <a:lnTo>
                  <a:pt x="398026" y="133135"/>
                </a:lnTo>
                <a:lnTo>
                  <a:pt x="513739" y="90784"/>
                </a:lnTo>
                <a:cubicBezTo>
                  <a:pt x="703430" y="31784"/>
                  <a:pt x="905112" y="0"/>
                  <a:pt x="1114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2562500" y="1669431"/>
            <a:ext cx="1911787" cy="2704930"/>
          </a:xfrm>
          <a:custGeom>
            <a:avLst/>
            <a:gdLst>
              <a:gd name="connsiteX0" fmla="*/ 1037814 w 1911787"/>
              <a:gd name="connsiteY0" fmla="*/ 0 h 2704930"/>
              <a:gd name="connsiteX1" fmla="*/ 1020790 w 1911787"/>
              <a:gd name="connsiteY1" fmla="*/ 20631 h 2704930"/>
              <a:gd name="connsiteX2" fmla="*/ 802503 w 1911787"/>
              <a:gd name="connsiteY2" fmla="*/ 696946 h 2704930"/>
              <a:gd name="connsiteX3" fmla="*/ 1802985 w 1911787"/>
              <a:gd name="connsiteY3" fmla="*/ 1829307 h 2704930"/>
              <a:gd name="connsiteX4" fmla="*/ 1911787 w 1911787"/>
              <a:gd name="connsiteY4" fmla="*/ 1834919 h 2704930"/>
              <a:gd name="connsiteX5" fmla="*/ 1902109 w 1911787"/>
              <a:gd name="connsiteY5" fmla="*/ 1897009 h 2704930"/>
              <a:gd name="connsiteX6" fmla="*/ 889642 w 1911787"/>
              <a:gd name="connsiteY6" fmla="*/ 2704930 h 2704930"/>
              <a:gd name="connsiteX7" fmla="*/ 105322 w 1911787"/>
              <a:gd name="connsiteY7" fmla="*/ 2351765 h 2704930"/>
              <a:gd name="connsiteX8" fmla="*/ 78638 w 1911787"/>
              <a:gd name="connsiteY8" fmla="*/ 2317301 h 2704930"/>
              <a:gd name="connsiteX9" fmla="*/ 41025 w 1911787"/>
              <a:gd name="connsiteY9" fmla="*/ 2171020 h 2704930"/>
              <a:gd name="connsiteX10" fmla="*/ 0 w 1911787"/>
              <a:gd name="connsiteY10" fmla="*/ 1764060 h 2704930"/>
              <a:gd name="connsiteX11" fmla="*/ 890292 w 1911787"/>
              <a:gd name="connsiteY11" fmla="*/ 89621 h 2704930"/>
              <a:gd name="connsiteX12" fmla="*/ 1037814 w 1911787"/>
              <a:gd name="connsiteY12" fmla="*/ 0 h 270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787" h="2704930">
                <a:moveTo>
                  <a:pt x="1037814" y="0"/>
                </a:moveTo>
                <a:lnTo>
                  <a:pt x="1020790" y="20631"/>
                </a:lnTo>
                <a:cubicBezTo>
                  <a:pt x="883562" y="209526"/>
                  <a:pt x="802503" y="443567"/>
                  <a:pt x="802503" y="696946"/>
                </a:cubicBezTo>
                <a:cubicBezTo>
                  <a:pt x="802503" y="1286288"/>
                  <a:pt x="1241029" y="1771018"/>
                  <a:pt x="1802985" y="1829307"/>
                </a:cubicBezTo>
                <a:lnTo>
                  <a:pt x="1911787" y="1834919"/>
                </a:lnTo>
                <a:lnTo>
                  <a:pt x="1902109" y="1897009"/>
                </a:lnTo>
                <a:cubicBezTo>
                  <a:pt x="1805742" y="2358089"/>
                  <a:pt x="1389062" y="2704930"/>
                  <a:pt x="889642" y="2704930"/>
                </a:cubicBezTo>
                <a:cubicBezTo>
                  <a:pt x="575852" y="2704930"/>
                  <a:pt x="294725" y="2568007"/>
                  <a:pt x="105322" y="2351765"/>
                </a:cubicBezTo>
                <a:lnTo>
                  <a:pt x="78638" y="2317301"/>
                </a:lnTo>
                <a:lnTo>
                  <a:pt x="41025" y="2171020"/>
                </a:lnTo>
                <a:cubicBezTo>
                  <a:pt x="14126" y="2039569"/>
                  <a:pt x="0" y="1903464"/>
                  <a:pt x="0" y="1764060"/>
                </a:cubicBezTo>
                <a:cubicBezTo>
                  <a:pt x="0" y="1067041"/>
                  <a:pt x="353154" y="452505"/>
                  <a:pt x="890292" y="89621"/>
                </a:cubicBezTo>
                <a:lnTo>
                  <a:pt x="103781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4587523" y="2288303"/>
            <a:ext cx="2013584" cy="3017088"/>
          </a:xfrm>
          <a:custGeom>
            <a:avLst/>
            <a:gdLst>
              <a:gd name="connsiteX0" fmla="*/ 1033463 w 2013584"/>
              <a:gd name="connsiteY0" fmla="*/ 0 h 3017088"/>
              <a:gd name="connsiteX1" fmla="*/ 1817783 w 2013584"/>
              <a:gd name="connsiteY1" fmla="*/ 353165 h 3017088"/>
              <a:gd name="connsiteX2" fmla="*/ 1883992 w 2013584"/>
              <a:gd name="connsiteY2" fmla="*/ 438676 h 3017088"/>
              <a:gd name="connsiteX3" fmla="*/ 1922800 w 2013584"/>
              <a:gd name="connsiteY3" fmla="*/ 544709 h 3017088"/>
              <a:gd name="connsiteX4" fmla="*/ 2013584 w 2013584"/>
              <a:gd name="connsiteY4" fmla="*/ 1145188 h 3017088"/>
              <a:gd name="connsiteX5" fmla="*/ 780284 w 2013584"/>
              <a:gd name="connsiteY5" fmla="*/ 3005805 h 3017088"/>
              <a:gd name="connsiteX6" fmla="*/ 749457 w 2013584"/>
              <a:gd name="connsiteY6" fmla="*/ 3017088 h 3017088"/>
              <a:gd name="connsiteX7" fmla="*/ 826607 w 2013584"/>
              <a:gd name="connsiteY7" fmla="*/ 2923589 h 3017088"/>
              <a:gd name="connsiteX8" fmla="*/ 1044894 w 2013584"/>
              <a:gd name="connsiteY8" fmla="*/ 2247274 h 3017088"/>
              <a:gd name="connsiteX9" fmla="*/ 44412 w 2013584"/>
              <a:gd name="connsiteY9" fmla="*/ 1114913 h 3017088"/>
              <a:gd name="connsiteX10" fmla="*/ 873 w 2013584"/>
              <a:gd name="connsiteY10" fmla="*/ 1112667 h 3017088"/>
              <a:gd name="connsiteX11" fmla="*/ 2856 w 2013584"/>
              <a:gd name="connsiteY11" fmla="*/ 1074216 h 3017088"/>
              <a:gd name="connsiteX12" fmla="*/ 1712 w 2013584"/>
              <a:gd name="connsiteY12" fmla="*/ 1052026 h 3017088"/>
              <a:gd name="connsiteX13" fmla="*/ 2067 w 2013584"/>
              <a:gd name="connsiteY13" fmla="*/ 1051913 h 3017088"/>
              <a:gd name="connsiteX14" fmla="*/ 0 w 2013584"/>
              <a:gd name="connsiteY14" fmla="*/ 1011842 h 3017088"/>
              <a:gd name="connsiteX15" fmla="*/ 1033463 w 2013584"/>
              <a:gd name="connsiteY15" fmla="*/ 0 h 30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3584" h="3017088">
                <a:moveTo>
                  <a:pt x="1033463" y="0"/>
                </a:moveTo>
                <a:cubicBezTo>
                  <a:pt x="1347253" y="0"/>
                  <a:pt x="1628380" y="136923"/>
                  <a:pt x="1817783" y="353165"/>
                </a:cubicBezTo>
                <a:lnTo>
                  <a:pt x="1883992" y="438676"/>
                </a:lnTo>
                <a:lnTo>
                  <a:pt x="1922800" y="544709"/>
                </a:lnTo>
                <a:cubicBezTo>
                  <a:pt x="1981800" y="734400"/>
                  <a:pt x="2013584" y="936082"/>
                  <a:pt x="2013584" y="1145188"/>
                </a:cubicBezTo>
                <a:cubicBezTo>
                  <a:pt x="2013584" y="1981611"/>
                  <a:pt x="1505043" y="2699258"/>
                  <a:pt x="780284" y="3005805"/>
                </a:cubicBezTo>
                <a:lnTo>
                  <a:pt x="749457" y="3017088"/>
                </a:lnTo>
                <a:lnTo>
                  <a:pt x="826607" y="2923589"/>
                </a:lnTo>
                <a:cubicBezTo>
                  <a:pt x="963835" y="2734695"/>
                  <a:pt x="1044894" y="2500653"/>
                  <a:pt x="1044894" y="2247274"/>
                </a:cubicBezTo>
                <a:cubicBezTo>
                  <a:pt x="1044894" y="1657933"/>
                  <a:pt x="606368" y="1173202"/>
                  <a:pt x="44412" y="1114913"/>
                </a:cubicBezTo>
                <a:lnTo>
                  <a:pt x="873" y="1112667"/>
                </a:lnTo>
                <a:lnTo>
                  <a:pt x="2856" y="1074216"/>
                </a:lnTo>
                <a:lnTo>
                  <a:pt x="1712" y="1052026"/>
                </a:lnTo>
                <a:lnTo>
                  <a:pt x="2067" y="1051913"/>
                </a:lnTo>
                <a:lnTo>
                  <a:pt x="0" y="1011842"/>
                </a:lnTo>
                <a:cubicBezTo>
                  <a:pt x="0" y="453017"/>
                  <a:pt x="462697" y="0"/>
                  <a:pt x="1033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718080" y="3505313"/>
            <a:ext cx="2811754" cy="1947482"/>
          </a:xfrm>
          <a:custGeom>
            <a:avLst/>
            <a:gdLst>
              <a:gd name="connsiteX0" fmla="*/ 1861925 w 2811754"/>
              <a:gd name="connsiteY0" fmla="*/ 0 h 1947482"/>
              <a:gd name="connsiteX1" fmla="*/ 1903367 w 2811754"/>
              <a:gd name="connsiteY1" fmla="*/ 2137 h 1947482"/>
              <a:gd name="connsiteX2" fmla="*/ 2811754 w 2811754"/>
              <a:gd name="connsiteY2" fmla="*/ 1030264 h 1947482"/>
              <a:gd name="connsiteX3" fmla="*/ 2458589 w 2811754"/>
              <a:gd name="connsiteY3" fmla="*/ 1814584 h 1947482"/>
              <a:gd name="connsiteX4" fmla="*/ 2374362 w 2811754"/>
              <a:gd name="connsiteY4" fmla="*/ 1879799 h 1947482"/>
              <a:gd name="connsiteX5" fmla="*/ 2270683 w 2811754"/>
              <a:gd name="connsiteY5" fmla="*/ 1906457 h 1947482"/>
              <a:gd name="connsiteX6" fmla="*/ 1863723 w 2811754"/>
              <a:gd name="connsiteY6" fmla="*/ 1947482 h 1947482"/>
              <a:gd name="connsiteX7" fmla="*/ 3106 w 2811754"/>
              <a:gd name="connsiteY7" fmla="*/ 714182 h 1947482"/>
              <a:gd name="connsiteX8" fmla="*/ 0 w 2811754"/>
              <a:gd name="connsiteY8" fmla="*/ 705695 h 1947482"/>
              <a:gd name="connsiteX9" fmla="*/ 57746 w 2811754"/>
              <a:gd name="connsiteY9" fmla="*/ 753344 h 1947482"/>
              <a:gd name="connsiteX10" fmla="*/ 734061 w 2811754"/>
              <a:gd name="connsiteY10" fmla="*/ 971631 h 1947482"/>
              <a:gd name="connsiteX11" fmla="*/ 1849174 w 2811754"/>
              <a:gd name="connsiteY11" fmla="*/ 81802 h 1947482"/>
              <a:gd name="connsiteX12" fmla="*/ 1861925 w 2811754"/>
              <a:gd name="connsiteY12" fmla="*/ 0 h 19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1754" h="1947482">
                <a:moveTo>
                  <a:pt x="1861925" y="0"/>
                </a:moveTo>
                <a:lnTo>
                  <a:pt x="1903367" y="2137"/>
                </a:lnTo>
                <a:cubicBezTo>
                  <a:pt x="2413595" y="55060"/>
                  <a:pt x="2811754" y="495171"/>
                  <a:pt x="2811754" y="1030264"/>
                </a:cubicBezTo>
                <a:cubicBezTo>
                  <a:pt x="2811754" y="1344054"/>
                  <a:pt x="2674831" y="1625181"/>
                  <a:pt x="2458589" y="1814584"/>
                </a:cubicBezTo>
                <a:lnTo>
                  <a:pt x="2374362" y="1879799"/>
                </a:lnTo>
                <a:lnTo>
                  <a:pt x="2270683" y="1906457"/>
                </a:lnTo>
                <a:cubicBezTo>
                  <a:pt x="2139232" y="1933356"/>
                  <a:pt x="2003127" y="1947482"/>
                  <a:pt x="1863723" y="1947482"/>
                </a:cubicBezTo>
                <a:cubicBezTo>
                  <a:pt x="1027300" y="1947482"/>
                  <a:pt x="309653" y="1438941"/>
                  <a:pt x="3106" y="714182"/>
                </a:cubicBezTo>
                <a:lnTo>
                  <a:pt x="0" y="705695"/>
                </a:lnTo>
                <a:lnTo>
                  <a:pt x="57746" y="753344"/>
                </a:lnTo>
                <a:cubicBezTo>
                  <a:pt x="246641" y="890572"/>
                  <a:pt x="480682" y="971631"/>
                  <a:pt x="734061" y="971631"/>
                </a:cubicBezTo>
                <a:cubicBezTo>
                  <a:pt x="1284113" y="971631"/>
                  <a:pt x="1743038" y="589626"/>
                  <a:pt x="1849174" y="81802"/>
                </a:cubicBezTo>
                <a:lnTo>
                  <a:pt x="186192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3824946" y="1434555"/>
            <a:ext cx="2511484" cy="1953206"/>
          </a:xfrm>
          <a:custGeom>
            <a:avLst/>
            <a:gdLst>
              <a:gd name="connsiteX0" fmla="*/ 757076 w 2511484"/>
              <a:gd name="connsiteY0" fmla="*/ 0 h 1953206"/>
              <a:gd name="connsiteX1" fmla="*/ 2431515 w 2511484"/>
              <a:gd name="connsiteY1" fmla="*/ 890292 h 1953206"/>
              <a:gd name="connsiteX2" fmla="*/ 2511484 w 2511484"/>
              <a:gd name="connsiteY2" fmla="*/ 1021925 h 1953206"/>
              <a:gd name="connsiteX3" fmla="*/ 2472574 w 2511484"/>
              <a:gd name="connsiteY3" fmla="*/ 989819 h 1953206"/>
              <a:gd name="connsiteX4" fmla="*/ 1796259 w 2511484"/>
              <a:gd name="connsiteY4" fmla="*/ 771532 h 1953206"/>
              <a:gd name="connsiteX5" fmla="*/ 658021 w 2511484"/>
              <a:gd name="connsiteY5" fmla="*/ 1885957 h 1953206"/>
              <a:gd name="connsiteX6" fmla="*/ 661489 w 2511484"/>
              <a:gd name="connsiteY6" fmla="*/ 1953206 h 1953206"/>
              <a:gd name="connsiteX7" fmla="*/ 51880 w 2511484"/>
              <a:gd name="connsiteY7" fmla="*/ 670418 h 1953206"/>
              <a:gd name="connsiteX8" fmla="*/ 630128 w 2511484"/>
              <a:gd name="connsiteY8" fmla="*/ 33619 h 1953206"/>
              <a:gd name="connsiteX9" fmla="*/ 718318 w 2511484"/>
              <a:gd name="connsiteY9" fmla="*/ 1957 h 1953206"/>
              <a:gd name="connsiteX10" fmla="*/ 757076 w 2511484"/>
              <a:gd name="connsiteY10" fmla="*/ 0 h 195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1484" h="1953206">
                <a:moveTo>
                  <a:pt x="757076" y="0"/>
                </a:moveTo>
                <a:cubicBezTo>
                  <a:pt x="1454096" y="0"/>
                  <a:pt x="2068631" y="353154"/>
                  <a:pt x="2431515" y="890292"/>
                </a:cubicBezTo>
                <a:lnTo>
                  <a:pt x="2511484" y="1021925"/>
                </a:lnTo>
                <a:lnTo>
                  <a:pt x="2472574" y="989819"/>
                </a:lnTo>
                <a:cubicBezTo>
                  <a:pt x="2283680" y="852591"/>
                  <a:pt x="2049638" y="771532"/>
                  <a:pt x="1796259" y="771532"/>
                </a:cubicBezTo>
                <a:cubicBezTo>
                  <a:pt x="1167628" y="771532"/>
                  <a:pt x="658021" y="1270477"/>
                  <a:pt x="658021" y="1885957"/>
                </a:cubicBezTo>
                <a:cubicBezTo>
                  <a:pt x="658021" y="1908574"/>
                  <a:pt x="658709" y="1931033"/>
                  <a:pt x="661489" y="1953206"/>
                </a:cubicBezTo>
                <a:cubicBezTo>
                  <a:pt x="151265" y="1768495"/>
                  <a:pt x="-120724" y="1201639"/>
                  <a:pt x="51880" y="670418"/>
                </a:cubicBezTo>
                <a:cubicBezTo>
                  <a:pt x="148846" y="371986"/>
                  <a:pt x="365941" y="146930"/>
                  <a:pt x="630128" y="33619"/>
                </a:cubicBezTo>
                <a:lnTo>
                  <a:pt x="718318" y="1957"/>
                </a:lnTo>
                <a:lnTo>
                  <a:pt x="75707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647474" y="1464486"/>
            <a:ext cx="1859844" cy="2452089"/>
          </a:xfrm>
          <a:custGeom>
            <a:avLst/>
            <a:gdLst>
              <a:gd name="connsiteX0" fmla="*/ 1600285 w 1859844"/>
              <a:gd name="connsiteY0" fmla="*/ 0 h 2452089"/>
              <a:gd name="connsiteX1" fmla="*/ 1548385 w 1859844"/>
              <a:gd name="connsiteY1" fmla="*/ 33029 h 2452089"/>
              <a:gd name="connsiteX2" fmla="*/ 1131789 w 1859844"/>
              <a:gd name="connsiteY2" fmla="*/ 608788 h 2452089"/>
              <a:gd name="connsiteX3" fmla="*/ 1839936 w 1859844"/>
              <a:gd name="connsiteY3" fmla="*/ 2035694 h 2452089"/>
              <a:gd name="connsiteX4" fmla="*/ 1859844 w 1859844"/>
              <a:gd name="connsiteY4" fmla="*/ 2041046 h 2452089"/>
              <a:gd name="connsiteX5" fmla="*/ 429759 w 1859844"/>
              <a:gd name="connsiteY5" fmla="*/ 2251261 h 2452089"/>
              <a:gd name="connsiteX6" fmla="*/ 2816 w 1859844"/>
              <a:gd name="connsiteY6" fmla="*/ 1504534 h 2452089"/>
              <a:gd name="connsiteX7" fmla="*/ 0 w 1859844"/>
              <a:gd name="connsiteY7" fmla="*/ 1412338 h 2452089"/>
              <a:gd name="connsiteX8" fmla="*/ 6028 w 1859844"/>
              <a:gd name="connsiteY8" fmla="*/ 1388895 h 2452089"/>
              <a:gd name="connsiteX9" fmla="*/ 1527588 w 1859844"/>
              <a:gd name="connsiteY9" fmla="*/ 11095 h 2452089"/>
              <a:gd name="connsiteX10" fmla="*/ 1600285 w 1859844"/>
              <a:gd name="connsiteY10" fmla="*/ 0 h 245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9844" h="2452089">
                <a:moveTo>
                  <a:pt x="1600285" y="0"/>
                </a:moveTo>
                <a:lnTo>
                  <a:pt x="1548385" y="33029"/>
                </a:lnTo>
                <a:cubicBezTo>
                  <a:pt x="1359502" y="170273"/>
                  <a:pt x="1210088" y="367811"/>
                  <a:pt x="1131789" y="608788"/>
                </a:cubicBezTo>
                <a:cubicBezTo>
                  <a:pt x="937532" y="1206652"/>
                  <a:pt x="1254579" y="1845500"/>
                  <a:pt x="1839936" y="2035694"/>
                </a:cubicBezTo>
                <a:cubicBezTo>
                  <a:pt x="1846483" y="2037821"/>
                  <a:pt x="1853037" y="2039883"/>
                  <a:pt x="1859844" y="2041046"/>
                </a:cubicBezTo>
                <a:cubicBezTo>
                  <a:pt x="1531214" y="2492351"/>
                  <a:pt x="891190" y="2586511"/>
                  <a:pt x="429759" y="2251261"/>
                </a:cubicBezTo>
                <a:cubicBezTo>
                  <a:pt x="175898" y="2066820"/>
                  <a:pt x="28943" y="1790805"/>
                  <a:pt x="2816" y="1504534"/>
                </a:cubicBezTo>
                <a:lnTo>
                  <a:pt x="0" y="1412338"/>
                </a:lnTo>
                <a:lnTo>
                  <a:pt x="6028" y="1388895"/>
                </a:lnTo>
                <a:cubicBezTo>
                  <a:pt x="222362" y="693360"/>
                  <a:pt x="804603" y="159039"/>
                  <a:pt x="1527588" y="11095"/>
                </a:cubicBezTo>
                <a:lnTo>
                  <a:pt x="16002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587744" y="2308670"/>
            <a:ext cx="2013584" cy="2639944"/>
          </a:xfrm>
          <a:custGeom>
            <a:avLst/>
            <a:gdLst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96905 w 2106765"/>
              <a:gd name="connsiteY11" fmla="*/ 1061433 h 2639944"/>
              <a:gd name="connsiteX12" fmla="*/ 74673 w 2106765"/>
              <a:gd name="connsiteY12" fmla="*/ 1091632 h 2639944"/>
              <a:gd name="connsiteX13" fmla="*/ 67259 w 2106765"/>
              <a:gd name="connsiteY13" fmla="*/ 1093423 h 2639944"/>
              <a:gd name="connsiteX14" fmla="*/ 52318 w 2106765"/>
              <a:gd name="connsiteY14" fmla="*/ 1099145 h 2639944"/>
              <a:gd name="connsiteX15" fmla="*/ 25226 w 2106765"/>
              <a:gd name="connsiteY15" fmla="*/ 1091862 h 2639944"/>
              <a:gd name="connsiteX16" fmla="*/ 0 w 2106765"/>
              <a:gd name="connsiteY16" fmla="*/ 1082202 h 2639944"/>
              <a:gd name="connsiteX17" fmla="*/ 95248 w 2106765"/>
              <a:gd name="connsiteY17" fmla="*/ 1051913 h 2639944"/>
              <a:gd name="connsiteX18" fmla="*/ 93181 w 2106765"/>
              <a:gd name="connsiteY18" fmla="*/ 1011842 h 2639944"/>
              <a:gd name="connsiteX19" fmla="*/ 1126644 w 2106765"/>
              <a:gd name="connsiteY19" fmla="*/ 0 h 2639944"/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96905 w 2106765"/>
              <a:gd name="connsiteY11" fmla="*/ 1061433 h 2639944"/>
              <a:gd name="connsiteX12" fmla="*/ 74673 w 2106765"/>
              <a:gd name="connsiteY12" fmla="*/ 1091632 h 2639944"/>
              <a:gd name="connsiteX13" fmla="*/ 67259 w 2106765"/>
              <a:gd name="connsiteY13" fmla="*/ 1093423 h 2639944"/>
              <a:gd name="connsiteX14" fmla="*/ 25226 w 2106765"/>
              <a:gd name="connsiteY14" fmla="*/ 1091862 h 2639944"/>
              <a:gd name="connsiteX15" fmla="*/ 0 w 2106765"/>
              <a:gd name="connsiteY15" fmla="*/ 1082202 h 2639944"/>
              <a:gd name="connsiteX16" fmla="*/ 95248 w 2106765"/>
              <a:gd name="connsiteY16" fmla="*/ 1051913 h 2639944"/>
              <a:gd name="connsiteX17" fmla="*/ 93181 w 2106765"/>
              <a:gd name="connsiteY17" fmla="*/ 1011842 h 2639944"/>
              <a:gd name="connsiteX18" fmla="*/ 1126644 w 2106765"/>
              <a:gd name="connsiteY18" fmla="*/ 0 h 2639944"/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96905 w 2106765"/>
              <a:gd name="connsiteY11" fmla="*/ 1061433 h 2639944"/>
              <a:gd name="connsiteX12" fmla="*/ 74673 w 2106765"/>
              <a:gd name="connsiteY12" fmla="*/ 1091632 h 2639944"/>
              <a:gd name="connsiteX13" fmla="*/ 25226 w 2106765"/>
              <a:gd name="connsiteY13" fmla="*/ 1091862 h 2639944"/>
              <a:gd name="connsiteX14" fmla="*/ 0 w 2106765"/>
              <a:gd name="connsiteY14" fmla="*/ 1082202 h 2639944"/>
              <a:gd name="connsiteX15" fmla="*/ 95248 w 2106765"/>
              <a:gd name="connsiteY15" fmla="*/ 1051913 h 2639944"/>
              <a:gd name="connsiteX16" fmla="*/ 93181 w 2106765"/>
              <a:gd name="connsiteY16" fmla="*/ 1011842 h 2639944"/>
              <a:gd name="connsiteX17" fmla="*/ 1126644 w 2106765"/>
              <a:gd name="connsiteY17" fmla="*/ 0 h 2639944"/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96905 w 2106765"/>
              <a:gd name="connsiteY11" fmla="*/ 1061433 h 2639944"/>
              <a:gd name="connsiteX12" fmla="*/ 25226 w 2106765"/>
              <a:gd name="connsiteY12" fmla="*/ 1091862 h 2639944"/>
              <a:gd name="connsiteX13" fmla="*/ 0 w 2106765"/>
              <a:gd name="connsiteY13" fmla="*/ 1082202 h 2639944"/>
              <a:gd name="connsiteX14" fmla="*/ 95248 w 2106765"/>
              <a:gd name="connsiteY14" fmla="*/ 1051913 h 2639944"/>
              <a:gd name="connsiteX15" fmla="*/ 93181 w 2106765"/>
              <a:gd name="connsiteY15" fmla="*/ 1011842 h 2639944"/>
              <a:gd name="connsiteX16" fmla="*/ 1126644 w 2106765"/>
              <a:gd name="connsiteY16" fmla="*/ 0 h 2639944"/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96905 w 2106765"/>
              <a:gd name="connsiteY11" fmla="*/ 1061433 h 2639944"/>
              <a:gd name="connsiteX12" fmla="*/ 0 w 2106765"/>
              <a:gd name="connsiteY12" fmla="*/ 1082202 h 2639944"/>
              <a:gd name="connsiteX13" fmla="*/ 95248 w 2106765"/>
              <a:gd name="connsiteY13" fmla="*/ 1051913 h 2639944"/>
              <a:gd name="connsiteX14" fmla="*/ 93181 w 2106765"/>
              <a:gd name="connsiteY14" fmla="*/ 1011842 h 2639944"/>
              <a:gd name="connsiteX15" fmla="*/ 1126644 w 2106765"/>
              <a:gd name="connsiteY15" fmla="*/ 0 h 2639944"/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96905 w 2106765"/>
              <a:gd name="connsiteY11" fmla="*/ 1061433 h 2639944"/>
              <a:gd name="connsiteX12" fmla="*/ 0 w 2106765"/>
              <a:gd name="connsiteY12" fmla="*/ 1082202 h 2639944"/>
              <a:gd name="connsiteX13" fmla="*/ 93181 w 2106765"/>
              <a:gd name="connsiteY13" fmla="*/ 1011842 h 2639944"/>
              <a:gd name="connsiteX14" fmla="*/ 1126644 w 2106765"/>
              <a:gd name="connsiteY14" fmla="*/ 0 h 2639944"/>
              <a:gd name="connsiteX0" fmla="*/ 1126644 w 2106765"/>
              <a:gd name="connsiteY0" fmla="*/ 0 h 2639944"/>
              <a:gd name="connsiteX1" fmla="*/ 1910964 w 2106765"/>
              <a:gd name="connsiteY1" fmla="*/ 353165 h 2639944"/>
              <a:gd name="connsiteX2" fmla="*/ 1977172 w 2106765"/>
              <a:gd name="connsiteY2" fmla="*/ 438675 h 2639944"/>
              <a:gd name="connsiteX3" fmla="*/ 2015981 w 2106765"/>
              <a:gd name="connsiteY3" fmla="*/ 544710 h 2639944"/>
              <a:gd name="connsiteX4" fmla="*/ 2106765 w 2106765"/>
              <a:gd name="connsiteY4" fmla="*/ 1145189 h 2639944"/>
              <a:gd name="connsiteX5" fmla="*/ 1515325 w 2106765"/>
              <a:gd name="connsiteY5" fmla="*/ 2573053 h 2639944"/>
              <a:gd name="connsiteX6" fmla="*/ 1441726 w 2106765"/>
              <a:gd name="connsiteY6" fmla="*/ 2639944 h 2639944"/>
              <a:gd name="connsiteX7" fmla="*/ 1480265 w 2106765"/>
              <a:gd name="connsiteY7" fmla="*/ 2542244 h 2639944"/>
              <a:gd name="connsiteX8" fmla="*/ 1478875 w 2106765"/>
              <a:gd name="connsiteY8" fmla="*/ 1831576 h 2639944"/>
              <a:gd name="connsiteX9" fmla="*/ 398249 w 2106765"/>
              <a:gd name="connsiteY9" fmla="*/ 1039685 h 2639944"/>
              <a:gd name="connsiteX10" fmla="*/ 113697 w 2106765"/>
              <a:gd name="connsiteY10" fmla="*/ 1082205 h 2639944"/>
              <a:gd name="connsiteX11" fmla="*/ 0 w 2106765"/>
              <a:gd name="connsiteY11" fmla="*/ 1082202 h 2639944"/>
              <a:gd name="connsiteX12" fmla="*/ 93181 w 2106765"/>
              <a:gd name="connsiteY12" fmla="*/ 1011842 h 2639944"/>
              <a:gd name="connsiteX13" fmla="*/ 1126644 w 2106765"/>
              <a:gd name="connsiteY13" fmla="*/ 0 h 2639944"/>
              <a:gd name="connsiteX0" fmla="*/ 1033463 w 2013584"/>
              <a:gd name="connsiteY0" fmla="*/ 0 h 2639944"/>
              <a:gd name="connsiteX1" fmla="*/ 1817783 w 2013584"/>
              <a:gd name="connsiteY1" fmla="*/ 353165 h 2639944"/>
              <a:gd name="connsiteX2" fmla="*/ 1883991 w 2013584"/>
              <a:gd name="connsiteY2" fmla="*/ 438675 h 2639944"/>
              <a:gd name="connsiteX3" fmla="*/ 1922800 w 2013584"/>
              <a:gd name="connsiteY3" fmla="*/ 544710 h 2639944"/>
              <a:gd name="connsiteX4" fmla="*/ 2013584 w 2013584"/>
              <a:gd name="connsiteY4" fmla="*/ 1145189 h 2639944"/>
              <a:gd name="connsiteX5" fmla="*/ 1422144 w 2013584"/>
              <a:gd name="connsiteY5" fmla="*/ 2573053 h 2639944"/>
              <a:gd name="connsiteX6" fmla="*/ 1348545 w 2013584"/>
              <a:gd name="connsiteY6" fmla="*/ 2639944 h 2639944"/>
              <a:gd name="connsiteX7" fmla="*/ 1387084 w 2013584"/>
              <a:gd name="connsiteY7" fmla="*/ 2542244 h 2639944"/>
              <a:gd name="connsiteX8" fmla="*/ 1385694 w 2013584"/>
              <a:gd name="connsiteY8" fmla="*/ 1831576 h 2639944"/>
              <a:gd name="connsiteX9" fmla="*/ 305068 w 2013584"/>
              <a:gd name="connsiteY9" fmla="*/ 1039685 h 2639944"/>
              <a:gd name="connsiteX10" fmla="*/ 20516 w 2013584"/>
              <a:gd name="connsiteY10" fmla="*/ 1082205 h 2639944"/>
              <a:gd name="connsiteX11" fmla="*/ 0 w 2013584"/>
              <a:gd name="connsiteY11" fmla="*/ 1011842 h 2639944"/>
              <a:gd name="connsiteX12" fmla="*/ 1033463 w 2013584"/>
              <a:gd name="connsiteY12" fmla="*/ 0 h 2639944"/>
              <a:gd name="connsiteX0" fmla="*/ 1033463 w 2013584"/>
              <a:gd name="connsiteY0" fmla="*/ 0 h 2639944"/>
              <a:gd name="connsiteX1" fmla="*/ 1817783 w 2013584"/>
              <a:gd name="connsiteY1" fmla="*/ 353165 h 2639944"/>
              <a:gd name="connsiteX2" fmla="*/ 1883991 w 2013584"/>
              <a:gd name="connsiteY2" fmla="*/ 438675 h 2639944"/>
              <a:gd name="connsiteX3" fmla="*/ 1922800 w 2013584"/>
              <a:gd name="connsiteY3" fmla="*/ 544710 h 2639944"/>
              <a:gd name="connsiteX4" fmla="*/ 2013584 w 2013584"/>
              <a:gd name="connsiteY4" fmla="*/ 1145189 h 2639944"/>
              <a:gd name="connsiteX5" fmla="*/ 1422144 w 2013584"/>
              <a:gd name="connsiteY5" fmla="*/ 2573053 h 2639944"/>
              <a:gd name="connsiteX6" fmla="*/ 1348545 w 2013584"/>
              <a:gd name="connsiteY6" fmla="*/ 2639944 h 2639944"/>
              <a:gd name="connsiteX7" fmla="*/ 1387084 w 2013584"/>
              <a:gd name="connsiteY7" fmla="*/ 2542244 h 2639944"/>
              <a:gd name="connsiteX8" fmla="*/ 1385694 w 2013584"/>
              <a:gd name="connsiteY8" fmla="*/ 1831576 h 2639944"/>
              <a:gd name="connsiteX9" fmla="*/ 305068 w 2013584"/>
              <a:gd name="connsiteY9" fmla="*/ 1039685 h 2639944"/>
              <a:gd name="connsiteX10" fmla="*/ 20516 w 2013584"/>
              <a:gd name="connsiteY10" fmla="*/ 1082205 h 2639944"/>
              <a:gd name="connsiteX11" fmla="*/ 0 w 2013584"/>
              <a:gd name="connsiteY11" fmla="*/ 1011842 h 2639944"/>
              <a:gd name="connsiteX12" fmla="*/ 1033463 w 2013584"/>
              <a:gd name="connsiteY12" fmla="*/ 0 h 263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3584" h="2639944">
                <a:moveTo>
                  <a:pt x="1033463" y="0"/>
                </a:moveTo>
                <a:cubicBezTo>
                  <a:pt x="1347253" y="0"/>
                  <a:pt x="1628380" y="136923"/>
                  <a:pt x="1817783" y="353165"/>
                </a:cubicBezTo>
                <a:lnTo>
                  <a:pt x="1883991" y="438675"/>
                </a:lnTo>
                <a:lnTo>
                  <a:pt x="1922800" y="544710"/>
                </a:lnTo>
                <a:cubicBezTo>
                  <a:pt x="1981800" y="734401"/>
                  <a:pt x="2013584" y="936083"/>
                  <a:pt x="2013584" y="1145189"/>
                </a:cubicBezTo>
                <a:cubicBezTo>
                  <a:pt x="2013584" y="1702805"/>
                  <a:pt x="1787566" y="2207631"/>
                  <a:pt x="1422144" y="2573053"/>
                </a:cubicBezTo>
                <a:lnTo>
                  <a:pt x="1348545" y="2639944"/>
                </a:lnTo>
                <a:lnTo>
                  <a:pt x="1387084" y="2542244"/>
                </a:lnTo>
                <a:cubicBezTo>
                  <a:pt x="1459224" y="2320189"/>
                  <a:pt x="1463992" y="2072554"/>
                  <a:pt x="1385694" y="1831576"/>
                </a:cubicBezTo>
                <a:cubicBezTo>
                  <a:pt x="1227860" y="1345812"/>
                  <a:pt x="781046" y="1036561"/>
                  <a:pt x="305068" y="1039685"/>
                </a:cubicBezTo>
                <a:cubicBezTo>
                  <a:pt x="210452" y="1040306"/>
                  <a:pt x="114684" y="1053270"/>
                  <a:pt x="20516" y="1082205"/>
                </a:cubicBezTo>
                <a:cubicBezTo>
                  <a:pt x="13677" y="1058751"/>
                  <a:pt x="6839" y="1111496"/>
                  <a:pt x="0" y="1011842"/>
                </a:cubicBezTo>
                <a:cubicBezTo>
                  <a:pt x="0" y="453017"/>
                  <a:pt x="462697" y="0"/>
                  <a:pt x="1033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2562719" y="3172336"/>
            <a:ext cx="2179387" cy="1942904"/>
          </a:xfrm>
          <a:custGeom>
            <a:avLst/>
            <a:gdLst>
              <a:gd name="connsiteX0" fmla="*/ 21881 w 2179387"/>
              <a:gd name="connsiteY0" fmla="*/ 0 h 1942904"/>
              <a:gd name="connsiteX1" fmla="*/ 35374 w 2179387"/>
              <a:gd name="connsiteY1" fmla="*/ 52276 h 1942904"/>
              <a:gd name="connsiteX2" fmla="*/ 454218 w 2179387"/>
              <a:gd name="connsiteY2" fmla="*/ 626402 h 1942904"/>
              <a:gd name="connsiteX3" fmla="*/ 2030115 w 2179387"/>
              <a:gd name="connsiteY3" fmla="*/ 393852 h 1942904"/>
              <a:gd name="connsiteX4" fmla="*/ 2034444 w 2179387"/>
              <a:gd name="connsiteY4" fmla="*/ 387198 h 1942904"/>
              <a:gd name="connsiteX5" fmla="*/ 1748500 w 2179387"/>
              <a:gd name="connsiteY5" fmla="*/ 1742134 h 1942904"/>
              <a:gd name="connsiteX6" fmla="*/ 906387 w 2179387"/>
              <a:gd name="connsiteY6" fmla="*/ 1917429 h 1942904"/>
              <a:gd name="connsiteX7" fmla="*/ 795565 w 2179387"/>
              <a:gd name="connsiteY7" fmla="*/ 1885126 h 1942904"/>
              <a:gd name="connsiteX8" fmla="*/ 734839 w 2179387"/>
              <a:gd name="connsiteY8" fmla="*/ 1839716 h 1942904"/>
              <a:gd name="connsiteX9" fmla="*/ 0 w 2179387"/>
              <a:gd name="connsiteY9" fmla="*/ 281523 h 1942904"/>
              <a:gd name="connsiteX10" fmla="*/ 10425 w 2179387"/>
              <a:gd name="connsiteY10" fmla="*/ 75061 h 1942904"/>
              <a:gd name="connsiteX11" fmla="*/ 21881 w 2179387"/>
              <a:gd name="connsiteY11" fmla="*/ 0 h 19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9387" h="1942904">
                <a:moveTo>
                  <a:pt x="21881" y="0"/>
                </a:moveTo>
                <a:lnTo>
                  <a:pt x="35374" y="52276"/>
                </a:lnTo>
                <a:cubicBezTo>
                  <a:pt x="107532" y="274325"/>
                  <a:pt x="249231" y="477470"/>
                  <a:pt x="454218" y="626402"/>
                </a:cubicBezTo>
                <a:cubicBezTo>
                  <a:pt x="962791" y="995902"/>
                  <a:pt x="1668344" y="891786"/>
                  <a:pt x="2030115" y="393852"/>
                </a:cubicBezTo>
                <a:cubicBezTo>
                  <a:pt x="2031670" y="391712"/>
                  <a:pt x="2033216" y="389568"/>
                  <a:pt x="2034444" y="387198"/>
                </a:cubicBezTo>
                <a:cubicBezTo>
                  <a:pt x="2306487" y="831948"/>
                  <a:pt x="2186920" y="1423603"/>
                  <a:pt x="1748500" y="1742134"/>
                </a:cubicBezTo>
                <a:cubicBezTo>
                  <a:pt x="1494639" y="1926575"/>
                  <a:pt x="1186722" y="1981044"/>
                  <a:pt x="906387" y="1917429"/>
                </a:cubicBezTo>
                <a:lnTo>
                  <a:pt x="795565" y="1885126"/>
                </a:lnTo>
                <a:lnTo>
                  <a:pt x="734839" y="1839716"/>
                </a:lnTo>
                <a:cubicBezTo>
                  <a:pt x="286054" y="1469346"/>
                  <a:pt x="0" y="908841"/>
                  <a:pt x="0" y="281523"/>
                </a:cubicBezTo>
                <a:cubicBezTo>
                  <a:pt x="0" y="211821"/>
                  <a:pt x="3532" y="142944"/>
                  <a:pt x="10425" y="75061"/>
                </a:cubicBezTo>
                <a:lnTo>
                  <a:pt x="218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3590608" y="3453473"/>
            <a:ext cx="2337142" cy="2019691"/>
          </a:xfrm>
          <a:custGeom>
            <a:avLst/>
            <a:gdLst>
              <a:gd name="connsiteX0" fmla="*/ 1272542 w 2337142"/>
              <a:gd name="connsiteY0" fmla="*/ 790 h 2019691"/>
              <a:gd name="connsiteX1" fmla="*/ 2285266 w 2337142"/>
              <a:gd name="connsiteY1" fmla="*/ 718474 h 2019691"/>
              <a:gd name="connsiteX2" fmla="*/ 2191755 w 2337142"/>
              <a:gd name="connsiteY2" fmla="*/ 1573541 h 2019691"/>
              <a:gd name="connsiteX3" fmla="*/ 2125243 w 2337142"/>
              <a:gd name="connsiteY3" fmla="*/ 1671224 h 2019691"/>
              <a:gd name="connsiteX4" fmla="*/ 2120426 w 2337142"/>
              <a:gd name="connsiteY4" fmla="*/ 1674826 h 2019691"/>
              <a:gd name="connsiteX5" fmla="*/ 991414 w 2337142"/>
              <a:gd name="connsiteY5" fmla="*/ 2019691 h 2019691"/>
              <a:gd name="connsiteX6" fmla="*/ 28894 w 2337142"/>
              <a:gd name="connsiteY6" fmla="*/ 1775972 h 2019691"/>
              <a:gd name="connsiteX7" fmla="*/ 0 w 2337142"/>
              <a:gd name="connsiteY7" fmla="*/ 1758419 h 2019691"/>
              <a:gd name="connsiteX8" fmla="*/ 105451 w 2337142"/>
              <a:gd name="connsiteY8" fmla="*/ 1764919 h 2019691"/>
              <a:gd name="connsiteX9" fmla="*/ 780907 w 2337142"/>
              <a:gd name="connsiteY9" fmla="*/ 1543989 h 2019691"/>
              <a:gd name="connsiteX10" fmla="*/ 1081777 w 2337142"/>
              <a:gd name="connsiteY10" fmla="*/ 27248 h 2019691"/>
              <a:gd name="connsiteX11" fmla="*/ 1272542 w 2337142"/>
              <a:gd name="connsiteY11" fmla="*/ 790 h 20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7142" h="2019691">
                <a:moveTo>
                  <a:pt x="1272542" y="790"/>
                </a:moveTo>
                <a:cubicBezTo>
                  <a:pt x="1716302" y="-16981"/>
                  <a:pt x="2138460" y="266651"/>
                  <a:pt x="2285266" y="718474"/>
                </a:cubicBezTo>
                <a:cubicBezTo>
                  <a:pt x="2382233" y="1016906"/>
                  <a:pt x="2338884" y="1326585"/>
                  <a:pt x="2191755" y="1573541"/>
                </a:cubicBezTo>
                <a:lnTo>
                  <a:pt x="2125243" y="1671224"/>
                </a:lnTo>
                <a:lnTo>
                  <a:pt x="2120426" y="1674826"/>
                </a:lnTo>
                <a:cubicBezTo>
                  <a:pt x="1798143" y="1892556"/>
                  <a:pt x="1409626" y="2019691"/>
                  <a:pt x="991414" y="2019691"/>
                </a:cubicBezTo>
                <a:cubicBezTo>
                  <a:pt x="642905" y="2019691"/>
                  <a:pt x="315016" y="1931403"/>
                  <a:pt x="28894" y="1775972"/>
                </a:cubicBezTo>
                <a:lnTo>
                  <a:pt x="0" y="1758419"/>
                </a:lnTo>
                <a:lnTo>
                  <a:pt x="105451" y="1764919"/>
                </a:lnTo>
                <a:cubicBezTo>
                  <a:pt x="338931" y="1764910"/>
                  <a:pt x="575920" y="1692922"/>
                  <a:pt x="780907" y="1543989"/>
                </a:cubicBezTo>
                <a:cubicBezTo>
                  <a:pt x="1271651" y="1187443"/>
                  <a:pt x="1399665" y="520190"/>
                  <a:pt x="1081777" y="27248"/>
                </a:cubicBezTo>
                <a:cubicBezTo>
                  <a:pt x="1145313" y="12019"/>
                  <a:pt x="1209148" y="3329"/>
                  <a:pt x="1272542" y="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9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 15"/>
          <p:cNvSpPr/>
          <p:nvPr/>
        </p:nvSpPr>
        <p:spPr>
          <a:xfrm>
            <a:off x="3017076" y="1419719"/>
            <a:ext cx="1783601" cy="2114829"/>
          </a:xfrm>
          <a:custGeom>
            <a:avLst/>
            <a:gdLst>
              <a:gd name="connsiteX0" fmla="*/ 1556282 w 1783601"/>
              <a:gd name="connsiteY0" fmla="*/ 0 h 2114829"/>
              <a:gd name="connsiteX1" fmla="*/ 1762744 w 1783601"/>
              <a:gd name="connsiteY1" fmla="*/ 10425 h 2114829"/>
              <a:gd name="connsiteX2" fmla="*/ 1783601 w 1783601"/>
              <a:gd name="connsiteY2" fmla="*/ 13608 h 2114829"/>
              <a:gd name="connsiteX3" fmla="*/ 1662200 w 1783601"/>
              <a:gd name="connsiteY3" fmla="*/ 58932 h 2114829"/>
              <a:gd name="connsiteX4" fmla="*/ 1135001 w 1783601"/>
              <a:gd name="connsiteY4" fmla="*/ 535495 h 2114829"/>
              <a:gd name="connsiteX5" fmla="*/ 1450802 w 1783601"/>
              <a:gd name="connsiteY5" fmla="*/ 2024267 h 2114829"/>
              <a:gd name="connsiteX6" fmla="*/ 141138 w 1783601"/>
              <a:gd name="connsiteY6" fmla="*/ 1592626 h 2114829"/>
              <a:gd name="connsiteX7" fmla="*/ 101455 w 1783601"/>
              <a:gd name="connsiteY7" fmla="*/ 622836 h 2114829"/>
              <a:gd name="connsiteX8" fmla="*/ 100596 w 1783601"/>
              <a:gd name="connsiteY8" fmla="*/ 622053 h 2114829"/>
              <a:gd name="connsiteX9" fmla="*/ 128418 w 1783601"/>
              <a:gd name="connsiteY9" fmla="*/ 591440 h 2114829"/>
              <a:gd name="connsiteX10" fmla="*/ 1556282 w 1783601"/>
              <a:gd name="connsiteY10" fmla="*/ 0 h 21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3601" h="2114829">
                <a:moveTo>
                  <a:pt x="1556282" y="0"/>
                </a:moveTo>
                <a:cubicBezTo>
                  <a:pt x="1625984" y="0"/>
                  <a:pt x="1694861" y="3532"/>
                  <a:pt x="1762744" y="10425"/>
                </a:cubicBezTo>
                <a:lnTo>
                  <a:pt x="1783601" y="13608"/>
                </a:lnTo>
                <a:lnTo>
                  <a:pt x="1662200" y="58932"/>
                </a:lnTo>
                <a:cubicBezTo>
                  <a:pt x="1448910" y="153906"/>
                  <a:pt x="1261691" y="316063"/>
                  <a:pt x="1135001" y="535495"/>
                </a:cubicBezTo>
                <a:cubicBezTo>
                  <a:pt x="837324" y="1051085"/>
                  <a:pt x="980587" y="1697982"/>
                  <a:pt x="1450802" y="2024267"/>
                </a:cubicBezTo>
                <a:cubicBezTo>
                  <a:pt x="980902" y="2240450"/>
                  <a:pt x="410421" y="2059038"/>
                  <a:pt x="141138" y="1592626"/>
                </a:cubicBezTo>
                <a:cubicBezTo>
                  <a:pt x="-38170" y="1282056"/>
                  <a:pt x="-41269" y="919011"/>
                  <a:pt x="101455" y="622836"/>
                </a:cubicBezTo>
                <a:lnTo>
                  <a:pt x="100596" y="622053"/>
                </a:lnTo>
                <a:lnTo>
                  <a:pt x="128418" y="591440"/>
                </a:lnTo>
                <a:cubicBezTo>
                  <a:pt x="493841" y="226018"/>
                  <a:pt x="998667" y="0"/>
                  <a:pt x="15562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099747" y="1481780"/>
            <a:ext cx="2301546" cy="1870818"/>
          </a:xfrm>
          <a:custGeom>
            <a:avLst/>
            <a:gdLst>
              <a:gd name="connsiteX0" fmla="*/ 962386 w 2301546"/>
              <a:gd name="connsiteY0" fmla="*/ 0 h 1870818"/>
              <a:gd name="connsiteX1" fmla="*/ 1074089 w 2301546"/>
              <a:gd name="connsiteY1" fmla="*/ 28722 h 1870818"/>
              <a:gd name="connsiteX2" fmla="*/ 2249195 w 2301546"/>
              <a:gd name="connsiteY2" fmla="*/ 994722 h 1870818"/>
              <a:gd name="connsiteX3" fmla="*/ 2301546 w 2301546"/>
              <a:gd name="connsiteY3" fmla="*/ 1103395 h 1870818"/>
              <a:gd name="connsiteX4" fmla="*/ 2227208 w 2301546"/>
              <a:gd name="connsiteY4" fmla="*/ 1042056 h 1870818"/>
              <a:gd name="connsiteX5" fmla="*/ 1550892 w 2301546"/>
              <a:gd name="connsiteY5" fmla="*/ 823769 h 1870818"/>
              <a:gd name="connsiteX6" fmla="*/ 416129 w 2301546"/>
              <a:gd name="connsiteY6" fmla="*/ 1870818 h 1870818"/>
              <a:gd name="connsiteX7" fmla="*/ 141168 w 2301546"/>
              <a:gd name="connsiteY7" fmla="*/ 524724 h 1870818"/>
              <a:gd name="connsiteX8" fmla="*/ 961189 w 2301546"/>
              <a:gd name="connsiteY8" fmla="*/ 5462 h 1870818"/>
              <a:gd name="connsiteX9" fmla="*/ 962386 w 2301546"/>
              <a:gd name="connsiteY9" fmla="*/ 0 h 187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1546" h="1870818">
                <a:moveTo>
                  <a:pt x="962386" y="0"/>
                </a:moveTo>
                <a:lnTo>
                  <a:pt x="1074089" y="28722"/>
                </a:lnTo>
                <a:cubicBezTo>
                  <a:pt x="1579933" y="186055"/>
                  <a:pt x="2000506" y="536927"/>
                  <a:pt x="2249195" y="994722"/>
                </a:cubicBezTo>
                <a:lnTo>
                  <a:pt x="2301546" y="1103395"/>
                </a:lnTo>
                <a:lnTo>
                  <a:pt x="2227208" y="1042056"/>
                </a:lnTo>
                <a:cubicBezTo>
                  <a:pt x="2038313" y="904828"/>
                  <a:pt x="1804271" y="823769"/>
                  <a:pt x="1550892" y="823769"/>
                </a:cubicBezTo>
                <a:cubicBezTo>
                  <a:pt x="945397" y="823769"/>
                  <a:pt x="450326" y="1286663"/>
                  <a:pt x="416129" y="1870818"/>
                </a:cubicBezTo>
                <a:cubicBezTo>
                  <a:pt x="-1165" y="1570454"/>
                  <a:pt x="-126863" y="988967"/>
                  <a:pt x="141168" y="524724"/>
                </a:cubicBezTo>
                <a:cubicBezTo>
                  <a:pt x="320476" y="214153"/>
                  <a:pt x="633332" y="29947"/>
                  <a:pt x="961189" y="5462"/>
                </a:cubicBezTo>
                <a:lnTo>
                  <a:pt x="9623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554053" y="2256204"/>
            <a:ext cx="1967800" cy="2237506"/>
          </a:xfrm>
          <a:custGeom>
            <a:avLst/>
            <a:gdLst>
              <a:gd name="connsiteX0" fmla="*/ 385101 w 1967800"/>
              <a:gd name="connsiteY0" fmla="*/ 0 h 2237506"/>
              <a:gd name="connsiteX1" fmla="*/ 366205 w 1967800"/>
              <a:gd name="connsiteY1" fmla="*/ 112582 h 2237506"/>
              <a:gd name="connsiteX2" fmla="*/ 515321 w 1967800"/>
              <a:gd name="connsiteY2" fmla="*/ 807433 h 2237506"/>
              <a:gd name="connsiteX3" fmla="*/ 1967800 w 1967800"/>
              <a:gd name="connsiteY3" fmla="*/ 1277707 h 2237506"/>
              <a:gd name="connsiteX4" fmla="*/ 937341 w 1967800"/>
              <a:gd name="connsiteY4" fmla="*/ 2237506 h 2237506"/>
              <a:gd name="connsiteX5" fmla="*/ 153021 w 1967800"/>
              <a:gd name="connsiteY5" fmla="*/ 1884342 h 2237506"/>
              <a:gd name="connsiteX6" fmla="*/ 105127 w 1967800"/>
              <a:gd name="connsiteY6" fmla="*/ 1822485 h 2237506"/>
              <a:gd name="connsiteX7" fmla="*/ 90784 w 1967800"/>
              <a:gd name="connsiteY7" fmla="*/ 1783297 h 2237506"/>
              <a:gd name="connsiteX8" fmla="*/ 0 w 1967800"/>
              <a:gd name="connsiteY8" fmla="*/ 1182818 h 2237506"/>
              <a:gd name="connsiteX9" fmla="*/ 344865 w 1967800"/>
              <a:gd name="connsiteY9" fmla="*/ 53806 h 2237506"/>
              <a:gd name="connsiteX10" fmla="*/ 385101 w 1967800"/>
              <a:gd name="connsiteY10" fmla="*/ 0 h 2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7800" h="2237506">
                <a:moveTo>
                  <a:pt x="385101" y="0"/>
                </a:moveTo>
                <a:lnTo>
                  <a:pt x="366205" y="112582"/>
                </a:lnTo>
                <a:cubicBezTo>
                  <a:pt x="341810" y="344784"/>
                  <a:pt x="388632" y="588000"/>
                  <a:pt x="515321" y="807433"/>
                </a:cubicBezTo>
                <a:cubicBezTo>
                  <a:pt x="813859" y="1324516"/>
                  <a:pt x="1448518" y="1523553"/>
                  <a:pt x="1967800" y="1277707"/>
                </a:cubicBezTo>
                <a:cubicBezTo>
                  <a:pt x="1941756" y="1812383"/>
                  <a:pt x="1490256" y="2237507"/>
                  <a:pt x="937341" y="2237506"/>
                </a:cubicBezTo>
                <a:cubicBezTo>
                  <a:pt x="623551" y="2237507"/>
                  <a:pt x="342424" y="2100584"/>
                  <a:pt x="153021" y="1884342"/>
                </a:cubicBezTo>
                <a:lnTo>
                  <a:pt x="105127" y="1822485"/>
                </a:lnTo>
                <a:lnTo>
                  <a:pt x="90784" y="1783297"/>
                </a:lnTo>
                <a:cubicBezTo>
                  <a:pt x="31784" y="1593606"/>
                  <a:pt x="0" y="1391924"/>
                  <a:pt x="0" y="1182818"/>
                </a:cubicBezTo>
                <a:cubicBezTo>
                  <a:pt x="0" y="764607"/>
                  <a:pt x="127135" y="376089"/>
                  <a:pt x="344865" y="53806"/>
                </a:cubicBezTo>
                <a:lnTo>
                  <a:pt x="3851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4620759" y="2408132"/>
            <a:ext cx="1971903" cy="2176773"/>
          </a:xfrm>
          <a:custGeom>
            <a:avLst/>
            <a:gdLst>
              <a:gd name="connsiteX0" fmla="*/ 1029882 w 1971903"/>
              <a:gd name="connsiteY0" fmla="*/ 0 h 2176773"/>
              <a:gd name="connsiteX1" fmla="*/ 1814201 w 1971903"/>
              <a:gd name="connsiteY1" fmla="*/ 353166 h 2176773"/>
              <a:gd name="connsiteX2" fmla="*/ 1884654 w 1971903"/>
              <a:gd name="connsiteY2" fmla="*/ 444159 h 2176773"/>
              <a:gd name="connsiteX3" fmla="*/ 1930878 w 1971903"/>
              <a:gd name="connsiteY3" fmla="*/ 623931 h 2176773"/>
              <a:gd name="connsiteX4" fmla="*/ 1971903 w 1971903"/>
              <a:gd name="connsiteY4" fmla="*/ 1030891 h 2176773"/>
              <a:gd name="connsiteX5" fmla="*/ 1627038 w 1971903"/>
              <a:gd name="connsiteY5" fmla="*/ 2159903 h 2176773"/>
              <a:gd name="connsiteX6" fmla="*/ 1614423 w 1971903"/>
              <a:gd name="connsiteY6" fmla="*/ 2176773 h 2176773"/>
              <a:gd name="connsiteX7" fmla="*/ 1627589 w 1971903"/>
              <a:gd name="connsiteY7" fmla="*/ 2098329 h 2176773"/>
              <a:gd name="connsiteX8" fmla="*/ 1478474 w 1971903"/>
              <a:gd name="connsiteY8" fmla="*/ 1403479 h 2176773"/>
              <a:gd name="connsiteX9" fmla="*/ 0 w 1971903"/>
              <a:gd name="connsiteY9" fmla="*/ 946476 h 2176773"/>
              <a:gd name="connsiteX10" fmla="*/ 1029882 w 1971903"/>
              <a:gd name="connsiteY10" fmla="*/ 0 h 21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903" h="2176773">
                <a:moveTo>
                  <a:pt x="1029882" y="0"/>
                </a:moveTo>
                <a:cubicBezTo>
                  <a:pt x="1343671" y="1"/>
                  <a:pt x="1624798" y="136924"/>
                  <a:pt x="1814201" y="353166"/>
                </a:cubicBezTo>
                <a:lnTo>
                  <a:pt x="1884654" y="444159"/>
                </a:lnTo>
                <a:lnTo>
                  <a:pt x="1930878" y="623931"/>
                </a:lnTo>
                <a:cubicBezTo>
                  <a:pt x="1957777" y="755383"/>
                  <a:pt x="1971903" y="891487"/>
                  <a:pt x="1971903" y="1030891"/>
                </a:cubicBezTo>
                <a:cubicBezTo>
                  <a:pt x="1971903" y="1449103"/>
                  <a:pt x="1844768" y="1837620"/>
                  <a:pt x="1627038" y="2159903"/>
                </a:cubicBezTo>
                <a:lnTo>
                  <a:pt x="1614423" y="2176773"/>
                </a:lnTo>
                <a:lnTo>
                  <a:pt x="1627589" y="2098329"/>
                </a:lnTo>
                <a:cubicBezTo>
                  <a:pt x="1651985" y="1866127"/>
                  <a:pt x="1605164" y="1622912"/>
                  <a:pt x="1478474" y="1403479"/>
                </a:cubicBezTo>
                <a:cubicBezTo>
                  <a:pt x="1174889" y="877654"/>
                  <a:pt x="523722" y="680719"/>
                  <a:pt x="0" y="946476"/>
                </a:cubicBezTo>
                <a:cubicBezTo>
                  <a:pt x="32995" y="418070"/>
                  <a:pt x="481573" y="1"/>
                  <a:pt x="1029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447950" y="3341084"/>
            <a:ext cx="1703580" cy="2117242"/>
          </a:xfrm>
          <a:custGeom>
            <a:avLst/>
            <a:gdLst>
              <a:gd name="connsiteX0" fmla="*/ 693249 w 1703580"/>
              <a:gd name="connsiteY0" fmla="*/ 309 h 2117242"/>
              <a:gd name="connsiteX1" fmla="*/ 1562442 w 1703580"/>
              <a:gd name="connsiteY1" fmla="*/ 521818 h 2117242"/>
              <a:gd name="connsiteX2" fmla="*/ 1648753 w 1703580"/>
              <a:gd name="connsiteY2" fmla="*/ 1377641 h 2117242"/>
              <a:gd name="connsiteX3" fmla="*/ 1616682 w 1703580"/>
              <a:gd name="connsiteY3" fmla="*/ 1456032 h 2117242"/>
              <a:gd name="connsiteX4" fmla="*/ 1553271 w 1703580"/>
              <a:gd name="connsiteY4" fmla="*/ 1525802 h 2117242"/>
              <a:gd name="connsiteX5" fmla="*/ 125407 w 1703580"/>
              <a:gd name="connsiteY5" fmla="*/ 2117242 h 2117242"/>
              <a:gd name="connsiteX6" fmla="*/ 0 w 1703580"/>
              <a:gd name="connsiteY6" fmla="*/ 2110910 h 2117242"/>
              <a:gd name="connsiteX7" fmla="*/ 51127 w 1703580"/>
              <a:gd name="connsiteY7" fmla="*/ 2091822 h 2117242"/>
              <a:gd name="connsiteX8" fmla="*/ 578327 w 1703580"/>
              <a:gd name="connsiteY8" fmla="*/ 1615260 h 2117242"/>
              <a:gd name="connsiteX9" fmla="*/ 229294 w 1703580"/>
              <a:gd name="connsiteY9" fmla="*/ 102750 h 2117242"/>
              <a:gd name="connsiteX10" fmla="*/ 693249 w 1703580"/>
              <a:gd name="connsiteY10" fmla="*/ 309 h 211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580" h="2117242">
                <a:moveTo>
                  <a:pt x="693249" y="309"/>
                </a:moveTo>
                <a:cubicBezTo>
                  <a:pt x="1038546" y="8874"/>
                  <a:pt x="1374137" y="195663"/>
                  <a:pt x="1562442" y="521818"/>
                </a:cubicBezTo>
                <a:cubicBezTo>
                  <a:pt x="1719338" y="793568"/>
                  <a:pt x="1741322" y="1105493"/>
                  <a:pt x="1648753" y="1377641"/>
                </a:cubicBezTo>
                <a:lnTo>
                  <a:pt x="1616682" y="1456032"/>
                </a:lnTo>
                <a:lnTo>
                  <a:pt x="1553271" y="1525802"/>
                </a:lnTo>
                <a:cubicBezTo>
                  <a:pt x="1187849" y="1891224"/>
                  <a:pt x="683023" y="2117242"/>
                  <a:pt x="125407" y="2117242"/>
                </a:cubicBezTo>
                <a:lnTo>
                  <a:pt x="0" y="2110910"/>
                </a:lnTo>
                <a:lnTo>
                  <a:pt x="51127" y="2091822"/>
                </a:lnTo>
                <a:cubicBezTo>
                  <a:pt x="264418" y="1996849"/>
                  <a:pt x="451638" y="1834693"/>
                  <a:pt x="578327" y="1615260"/>
                </a:cubicBezTo>
                <a:cubicBezTo>
                  <a:pt x="883056" y="1087451"/>
                  <a:pt x="725703" y="422042"/>
                  <a:pt x="229294" y="102750"/>
                </a:cubicBezTo>
                <a:cubicBezTo>
                  <a:pt x="377337" y="29347"/>
                  <a:pt x="536296" y="-3584"/>
                  <a:pt x="69324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767537" y="3536573"/>
            <a:ext cx="2311026" cy="1880913"/>
          </a:xfrm>
          <a:custGeom>
            <a:avLst/>
            <a:gdLst>
              <a:gd name="connsiteX0" fmla="*/ 1859274 w 2311026"/>
              <a:gd name="connsiteY0" fmla="*/ 0 h 1880913"/>
              <a:gd name="connsiteX1" fmla="*/ 2169900 w 2311026"/>
              <a:gd name="connsiteY1" fmla="*/ 1368480 h 1880913"/>
              <a:gd name="connsiteX2" fmla="*/ 1471891 w 2311026"/>
              <a:gd name="connsiteY2" fmla="*/ 1871139 h 1880913"/>
              <a:gd name="connsiteX3" fmla="*/ 1400067 w 2311026"/>
              <a:gd name="connsiteY3" fmla="*/ 1880913 h 1880913"/>
              <a:gd name="connsiteX4" fmla="*/ 1398860 w 2311026"/>
              <a:gd name="connsiteY4" fmla="*/ 1880729 h 1880913"/>
              <a:gd name="connsiteX5" fmla="*/ 30235 w 2311026"/>
              <a:gd name="connsiteY5" fmla="*/ 864970 h 1880913"/>
              <a:gd name="connsiteX6" fmla="*/ 0 w 2311026"/>
              <a:gd name="connsiteY6" fmla="*/ 802206 h 1880913"/>
              <a:gd name="connsiteX7" fmla="*/ 47542 w 2311026"/>
              <a:gd name="connsiteY7" fmla="*/ 841435 h 1880913"/>
              <a:gd name="connsiteX8" fmla="*/ 723857 w 2311026"/>
              <a:gd name="connsiteY8" fmla="*/ 1059722 h 1880913"/>
              <a:gd name="connsiteX9" fmla="*/ 1859274 w 2311026"/>
              <a:gd name="connsiteY9" fmla="*/ 0 h 18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1026" h="1880913">
                <a:moveTo>
                  <a:pt x="1859274" y="0"/>
                </a:moveTo>
                <a:cubicBezTo>
                  <a:pt x="2305101" y="291018"/>
                  <a:pt x="2445223" y="891605"/>
                  <a:pt x="2169900" y="1368480"/>
                </a:cubicBezTo>
                <a:cubicBezTo>
                  <a:pt x="2013006" y="1640231"/>
                  <a:pt x="1753864" y="1815232"/>
                  <a:pt x="1471891" y="1871139"/>
                </a:cubicBezTo>
                <a:lnTo>
                  <a:pt x="1400067" y="1880913"/>
                </a:lnTo>
                <a:lnTo>
                  <a:pt x="1398860" y="1880729"/>
                </a:lnTo>
                <a:cubicBezTo>
                  <a:pt x="807327" y="1759684"/>
                  <a:pt x="310010" y="1379990"/>
                  <a:pt x="30235" y="864970"/>
                </a:cubicBezTo>
                <a:lnTo>
                  <a:pt x="0" y="802206"/>
                </a:lnTo>
                <a:lnTo>
                  <a:pt x="47542" y="841435"/>
                </a:lnTo>
                <a:cubicBezTo>
                  <a:pt x="236437" y="978663"/>
                  <a:pt x="470478" y="1059722"/>
                  <a:pt x="723857" y="1059722"/>
                </a:cubicBezTo>
                <a:cubicBezTo>
                  <a:pt x="1333730" y="1059722"/>
                  <a:pt x="1831576" y="590109"/>
                  <a:pt x="18592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 28"/>
          <p:cNvSpPr/>
          <p:nvPr/>
        </p:nvSpPr>
        <p:spPr>
          <a:xfrm>
            <a:off x="4380411" y="1358664"/>
            <a:ext cx="2241903" cy="2818370"/>
          </a:xfrm>
          <a:custGeom>
            <a:avLst/>
            <a:gdLst>
              <a:gd name="connsiteX0" fmla="*/ 212366 w 2734926"/>
              <a:gd name="connsiteY0" fmla="*/ 0 h 3438165"/>
              <a:gd name="connsiteX1" fmla="*/ 2734926 w 2734926"/>
              <a:gd name="connsiteY1" fmla="*/ 2522560 h 3438165"/>
              <a:gd name="connsiteX2" fmla="*/ 2621517 w 2734926"/>
              <a:gd name="connsiteY2" fmla="*/ 3272692 h 3438165"/>
              <a:gd name="connsiteX3" fmla="*/ 2560954 w 2734926"/>
              <a:gd name="connsiteY3" fmla="*/ 3438165 h 3438165"/>
              <a:gd name="connsiteX4" fmla="*/ 2558475 w 2734926"/>
              <a:gd name="connsiteY4" fmla="*/ 3437911 h 3438165"/>
              <a:gd name="connsiteX5" fmla="*/ 1208474 w 2734926"/>
              <a:gd name="connsiteY5" fmla="*/ 2924569 h 3438165"/>
              <a:gd name="connsiteX6" fmla="*/ 1203276 w 2734926"/>
              <a:gd name="connsiteY6" fmla="*/ 2920855 h 3438165"/>
              <a:gd name="connsiteX7" fmla="*/ 1232767 w 2734926"/>
              <a:gd name="connsiteY7" fmla="*/ 2840280 h 3438165"/>
              <a:gd name="connsiteX8" fmla="*/ 1280802 w 2734926"/>
              <a:gd name="connsiteY8" fmla="*/ 2522560 h 3438165"/>
              <a:gd name="connsiteX9" fmla="*/ 427694 w 2734926"/>
              <a:gd name="connsiteY9" fmla="*/ 1475832 h 3438165"/>
              <a:gd name="connsiteX10" fmla="*/ 330431 w 2734926"/>
              <a:gd name="connsiteY10" fmla="*/ 1466027 h 3438165"/>
              <a:gd name="connsiteX11" fmla="*/ 325500 w 2734926"/>
              <a:gd name="connsiteY11" fmla="*/ 1275892 h 3438165"/>
              <a:gd name="connsiteX12" fmla="*/ 61416 w 2734926"/>
              <a:gd name="connsiteY12" fmla="*/ 144843 h 3438165"/>
              <a:gd name="connsiteX13" fmla="*/ 0 w 2734926"/>
              <a:gd name="connsiteY13" fmla="*/ 10724 h 3438165"/>
              <a:gd name="connsiteX14" fmla="*/ 212366 w 2734926"/>
              <a:gd name="connsiteY14" fmla="*/ 0 h 343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4926" h="3438165">
                <a:moveTo>
                  <a:pt x="212366" y="0"/>
                </a:moveTo>
                <a:cubicBezTo>
                  <a:pt x="1605537" y="0"/>
                  <a:pt x="2734926" y="1129389"/>
                  <a:pt x="2734926" y="2522560"/>
                </a:cubicBezTo>
                <a:cubicBezTo>
                  <a:pt x="2734926" y="2783780"/>
                  <a:pt x="2695221" y="3035726"/>
                  <a:pt x="2621517" y="3272692"/>
                </a:cubicBezTo>
                <a:lnTo>
                  <a:pt x="2560954" y="3438165"/>
                </a:lnTo>
                <a:lnTo>
                  <a:pt x="2558475" y="3437911"/>
                </a:lnTo>
                <a:cubicBezTo>
                  <a:pt x="2070526" y="3371612"/>
                  <a:pt x="1609532" y="3193999"/>
                  <a:pt x="1208474" y="2924569"/>
                </a:cubicBezTo>
                <a:lnTo>
                  <a:pt x="1203276" y="2920855"/>
                </a:lnTo>
                <a:lnTo>
                  <a:pt x="1232767" y="2840280"/>
                </a:lnTo>
                <a:cubicBezTo>
                  <a:pt x="1263985" y="2739912"/>
                  <a:pt x="1280801" y="2633200"/>
                  <a:pt x="1280802" y="2522560"/>
                </a:cubicBezTo>
                <a:cubicBezTo>
                  <a:pt x="1280802" y="2006240"/>
                  <a:pt x="914561" y="1575459"/>
                  <a:pt x="427694" y="1475832"/>
                </a:cubicBezTo>
                <a:lnTo>
                  <a:pt x="330431" y="1466027"/>
                </a:lnTo>
                <a:lnTo>
                  <a:pt x="325500" y="1275892"/>
                </a:lnTo>
                <a:cubicBezTo>
                  <a:pt x="302928" y="889395"/>
                  <a:pt x="214606" y="506628"/>
                  <a:pt x="61416" y="144843"/>
                </a:cubicBezTo>
                <a:lnTo>
                  <a:pt x="0" y="10724"/>
                </a:lnTo>
                <a:lnTo>
                  <a:pt x="2123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2486674" y="1392309"/>
            <a:ext cx="1984561" cy="3103271"/>
          </a:xfrm>
          <a:custGeom>
            <a:avLst/>
            <a:gdLst>
              <a:gd name="connsiteX0" fmla="*/ 2081039 w 2420991"/>
              <a:gd name="connsiteY0" fmla="*/ 0 h 3785720"/>
              <a:gd name="connsiteX1" fmla="*/ 2092636 w 2420991"/>
              <a:gd name="connsiteY1" fmla="*/ 21884 h 3785720"/>
              <a:gd name="connsiteX2" fmla="*/ 2416435 w 2420991"/>
              <a:gd name="connsiteY2" fmla="*/ 1247652 h 3785720"/>
              <a:gd name="connsiteX3" fmla="*/ 2420991 w 2420991"/>
              <a:gd name="connsiteY3" fmla="*/ 1423319 h 3785720"/>
              <a:gd name="connsiteX4" fmla="*/ 2307234 w 2420991"/>
              <a:gd name="connsiteY4" fmla="*/ 1434787 h 3785720"/>
              <a:gd name="connsiteX5" fmla="*/ 1454126 w 2420991"/>
              <a:gd name="connsiteY5" fmla="*/ 2481515 h 3785720"/>
              <a:gd name="connsiteX6" fmla="*/ 1502160 w 2420991"/>
              <a:gd name="connsiteY6" fmla="*/ 2799235 h 3785720"/>
              <a:gd name="connsiteX7" fmla="*/ 1530076 w 2420991"/>
              <a:gd name="connsiteY7" fmla="*/ 2875508 h 3785720"/>
              <a:gd name="connsiteX8" fmla="*/ 1349589 w 2420991"/>
              <a:gd name="connsiteY8" fmla="*/ 2967621 h 3785720"/>
              <a:gd name="connsiteX9" fmla="*/ 443069 w 2420991"/>
              <a:gd name="connsiteY9" fmla="*/ 3693730 h 3785720"/>
              <a:gd name="connsiteX10" fmla="*/ 366306 w 2420991"/>
              <a:gd name="connsiteY10" fmla="*/ 3785720 h 3785720"/>
              <a:gd name="connsiteX11" fmla="*/ 304459 w 2420991"/>
              <a:gd name="connsiteY11" fmla="*/ 3683917 h 3785720"/>
              <a:gd name="connsiteX12" fmla="*/ 0 w 2420991"/>
              <a:gd name="connsiteY12" fmla="*/ 2481515 h 3785720"/>
              <a:gd name="connsiteX13" fmla="*/ 2014176 w 2420991"/>
              <a:gd name="connsiteY13" fmla="*/ 10204 h 3785720"/>
              <a:gd name="connsiteX14" fmla="*/ 2081039 w 2420991"/>
              <a:gd name="connsiteY14" fmla="*/ 0 h 378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0991" h="3785720">
                <a:moveTo>
                  <a:pt x="2081039" y="0"/>
                </a:moveTo>
                <a:lnTo>
                  <a:pt x="2092636" y="21884"/>
                </a:lnTo>
                <a:cubicBezTo>
                  <a:pt x="2283426" y="408634"/>
                  <a:pt x="2391797" y="825768"/>
                  <a:pt x="2416435" y="1247652"/>
                </a:cubicBezTo>
                <a:lnTo>
                  <a:pt x="2420991" y="1423319"/>
                </a:lnTo>
                <a:lnTo>
                  <a:pt x="2307234" y="1434787"/>
                </a:lnTo>
                <a:cubicBezTo>
                  <a:pt x="1820366" y="1534415"/>
                  <a:pt x="1454126" y="1965195"/>
                  <a:pt x="1454126" y="2481515"/>
                </a:cubicBezTo>
                <a:cubicBezTo>
                  <a:pt x="1454125" y="2592155"/>
                  <a:pt x="1470942" y="2698867"/>
                  <a:pt x="1502160" y="2799235"/>
                </a:cubicBezTo>
                <a:lnTo>
                  <a:pt x="1530076" y="2875508"/>
                </a:lnTo>
                <a:lnTo>
                  <a:pt x="1349589" y="2967621"/>
                </a:lnTo>
                <a:cubicBezTo>
                  <a:pt x="1010629" y="3154693"/>
                  <a:pt x="703394" y="3399475"/>
                  <a:pt x="443069" y="3693730"/>
                </a:cubicBezTo>
                <a:lnTo>
                  <a:pt x="366306" y="3785720"/>
                </a:lnTo>
                <a:lnTo>
                  <a:pt x="304459" y="3683917"/>
                </a:lnTo>
                <a:cubicBezTo>
                  <a:pt x="110292" y="3326487"/>
                  <a:pt x="0" y="2916881"/>
                  <a:pt x="0" y="2481515"/>
                </a:cubicBezTo>
                <a:cubicBezTo>
                  <a:pt x="0" y="1262491"/>
                  <a:pt x="864689" y="245424"/>
                  <a:pt x="2014176" y="10204"/>
                </a:cubicBezTo>
                <a:lnTo>
                  <a:pt x="20810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2891283" y="3909105"/>
            <a:ext cx="3512873" cy="1585199"/>
          </a:xfrm>
          <a:custGeom>
            <a:avLst/>
            <a:gdLst>
              <a:gd name="connsiteX0" fmla="*/ 1137774 w 4285398"/>
              <a:gd name="connsiteY0" fmla="*/ 0 h 1933805"/>
              <a:gd name="connsiteX1" fmla="*/ 1143009 w 4285398"/>
              <a:gd name="connsiteY1" fmla="*/ 8618 h 1933805"/>
              <a:gd name="connsiteX2" fmla="*/ 2028973 w 4285398"/>
              <a:gd name="connsiteY2" fmla="*/ 479680 h 1933805"/>
              <a:gd name="connsiteX3" fmla="*/ 2914935 w 4285398"/>
              <a:gd name="connsiteY3" fmla="*/ 8617 h 1933805"/>
              <a:gd name="connsiteX4" fmla="*/ 2917284 w 4285398"/>
              <a:gd name="connsiteY4" fmla="*/ 4753 h 1933805"/>
              <a:gd name="connsiteX5" fmla="*/ 3090122 w 4285398"/>
              <a:gd name="connsiteY5" fmla="*/ 112907 h 1933805"/>
              <a:gd name="connsiteX6" fmla="*/ 4178891 w 4285398"/>
              <a:gd name="connsiteY6" fmla="*/ 517377 h 1933805"/>
              <a:gd name="connsiteX7" fmla="*/ 4285398 w 4285398"/>
              <a:gd name="connsiteY7" fmla="*/ 534090 h 1933805"/>
              <a:gd name="connsiteX8" fmla="*/ 4247073 w 4285398"/>
              <a:gd name="connsiteY8" fmla="*/ 613647 h 1933805"/>
              <a:gd name="connsiteX9" fmla="*/ 2028972 w 4285398"/>
              <a:gd name="connsiteY9" fmla="*/ 1933805 h 1933805"/>
              <a:gd name="connsiteX10" fmla="*/ 82442 w 4285398"/>
              <a:gd name="connsiteY10" fmla="*/ 1015827 h 1933805"/>
              <a:gd name="connsiteX11" fmla="*/ 0 w 4285398"/>
              <a:gd name="connsiteY11" fmla="*/ 905578 h 1933805"/>
              <a:gd name="connsiteX12" fmla="*/ 113968 w 4285398"/>
              <a:gd name="connsiteY12" fmla="*/ 769003 h 1933805"/>
              <a:gd name="connsiteX13" fmla="*/ 962126 w 4285398"/>
              <a:gd name="connsiteY13" fmla="*/ 89642 h 1933805"/>
              <a:gd name="connsiteX14" fmla="*/ 1137774 w 4285398"/>
              <a:gd name="connsiteY14" fmla="*/ 0 h 193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5398" h="1933805">
                <a:moveTo>
                  <a:pt x="1137774" y="0"/>
                </a:moveTo>
                <a:lnTo>
                  <a:pt x="1143009" y="8618"/>
                </a:lnTo>
                <a:cubicBezTo>
                  <a:pt x="1335015" y="292823"/>
                  <a:pt x="1660173" y="479680"/>
                  <a:pt x="2028973" y="479680"/>
                </a:cubicBezTo>
                <a:cubicBezTo>
                  <a:pt x="2397772" y="479680"/>
                  <a:pt x="2722930" y="292822"/>
                  <a:pt x="2914935" y="8617"/>
                </a:cubicBezTo>
                <a:lnTo>
                  <a:pt x="2917284" y="4753"/>
                </a:lnTo>
                <a:lnTo>
                  <a:pt x="3090122" y="112907"/>
                </a:lnTo>
                <a:cubicBezTo>
                  <a:pt x="3424801" y="307536"/>
                  <a:pt x="3792681" y="445290"/>
                  <a:pt x="4178891" y="517377"/>
                </a:cubicBezTo>
                <a:lnTo>
                  <a:pt x="4285398" y="534090"/>
                </a:lnTo>
                <a:lnTo>
                  <a:pt x="4247073" y="613647"/>
                </a:lnTo>
                <a:cubicBezTo>
                  <a:pt x="3819904" y="1399992"/>
                  <a:pt x="2986777" y="1933805"/>
                  <a:pt x="2028972" y="1933805"/>
                </a:cubicBezTo>
                <a:cubicBezTo>
                  <a:pt x="1245313" y="1933805"/>
                  <a:pt x="545117" y="1576460"/>
                  <a:pt x="82442" y="1015827"/>
                </a:cubicBezTo>
                <a:lnTo>
                  <a:pt x="0" y="905578"/>
                </a:lnTo>
                <a:lnTo>
                  <a:pt x="113968" y="769003"/>
                </a:lnTo>
                <a:cubicBezTo>
                  <a:pt x="357533" y="493693"/>
                  <a:pt x="644988" y="264670"/>
                  <a:pt x="962126" y="89642"/>
                </a:cubicBezTo>
                <a:lnTo>
                  <a:pt x="11377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858822" y="2745238"/>
            <a:ext cx="1378255" cy="13782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手繪多邊形 20"/>
          <p:cNvSpPr/>
          <p:nvPr/>
        </p:nvSpPr>
        <p:spPr>
          <a:xfrm rot="3649974">
            <a:off x="4149934" y="1516521"/>
            <a:ext cx="2564875" cy="1556517"/>
          </a:xfrm>
          <a:custGeom>
            <a:avLst/>
            <a:gdLst>
              <a:gd name="connsiteX0" fmla="*/ 94134 w 3135261"/>
              <a:gd name="connsiteY0" fmla="*/ 1293626 h 1902661"/>
              <a:gd name="connsiteX1" fmla="*/ 3057331 w 3135261"/>
              <a:gd name="connsiteY1" fmla="*/ 117297 h 1902661"/>
              <a:gd name="connsiteX2" fmla="*/ 3135261 w 3135261"/>
              <a:gd name="connsiteY2" fmla="*/ 146418 h 1902661"/>
              <a:gd name="connsiteX3" fmla="*/ 3118861 w 3135261"/>
              <a:gd name="connsiteY3" fmla="*/ 323024 h 1902661"/>
              <a:gd name="connsiteX4" fmla="*/ 2805371 w 3135261"/>
              <a:gd name="connsiteY4" fmla="*/ 1363518 h 1902661"/>
              <a:gd name="connsiteX5" fmla="*/ 2709059 w 3135261"/>
              <a:gd name="connsiteY5" fmla="*/ 1541470 h 1902661"/>
              <a:gd name="connsiteX6" fmla="*/ 2644267 w 3135261"/>
              <a:gd name="connsiteY6" fmla="*/ 1512454 h 1902661"/>
              <a:gd name="connsiteX7" fmla="*/ 1487775 w 3135261"/>
              <a:gd name="connsiteY7" fmla="*/ 1824860 h 1902661"/>
              <a:gd name="connsiteX8" fmla="*/ 1427330 w 3135261"/>
              <a:gd name="connsiteY8" fmla="*/ 1902661 h 1902661"/>
              <a:gd name="connsiteX9" fmla="*/ 1263384 w 3135261"/>
              <a:gd name="connsiteY9" fmla="*/ 1816654 h 1902661"/>
              <a:gd name="connsiteX10" fmla="*/ 147045 w 3135261"/>
              <a:gd name="connsiteY10" fmla="*/ 1496027 h 1902661"/>
              <a:gd name="connsiteX11" fmla="*/ 0 w 3135261"/>
              <a:gd name="connsiteY11" fmla="*/ 1484292 h 1902661"/>
              <a:gd name="connsiteX12" fmla="*/ 94134 w 3135261"/>
              <a:gd name="connsiteY12" fmla="*/ 1293626 h 19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5261" h="1902661">
                <a:moveTo>
                  <a:pt x="94134" y="1293626"/>
                </a:moveTo>
                <a:cubicBezTo>
                  <a:pt x="688236" y="229171"/>
                  <a:pt x="1938960" y="-237521"/>
                  <a:pt x="3057331" y="117297"/>
                </a:cubicBezTo>
                <a:lnTo>
                  <a:pt x="3135261" y="146418"/>
                </a:lnTo>
                <a:lnTo>
                  <a:pt x="3118861" y="323024"/>
                </a:lnTo>
                <a:cubicBezTo>
                  <a:pt x="3074318" y="687901"/>
                  <a:pt x="2967378" y="1039534"/>
                  <a:pt x="2805371" y="1363518"/>
                </a:cubicBezTo>
                <a:lnTo>
                  <a:pt x="2709059" y="1541470"/>
                </a:lnTo>
                <a:lnTo>
                  <a:pt x="2644267" y="1512454"/>
                </a:lnTo>
                <a:cubicBezTo>
                  <a:pt x="2231635" y="1370056"/>
                  <a:pt x="1771516" y="1495353"/>
                  <a:pt x="1487775" y="1824860"/>
                </a:cubicBezTo>
                <a:lnTo>
                  <a:pt x="1427330" y="1902661"/>
                </a:lnTo>
                <a:lnTo>
                  <a:pt x="1263384" y="1816654"/>
                </a:lnTo>
                <a:cubicBezTo>
                  <a:pt x="914892" y="1648001"/>
                  <a:pt x="537614" y="1538579"/>
                  <a:pt x="147045" y="1496027"/>
                </a:cubicBezTo>
                <a:lnTo>
                  <a:pt x="0" y="1484292"/>
                </a:lnTo>
                <a:lnTo>
                  <a:pt x="94134" y="1293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 rot="3649974">
            <a:off x="2683898" y="1333543"/>
            <a:ext cx="1536552" cy="2531439"/>
          </a:xfrm>
          <a:custGeom>
            <a:avLst/>
            <a:gdLst>
              <a:gd name="connsiteX0" fmla="*/ 140973 w 1878256"/>
              <a:gd name="connsiteY0" fmla="*/ 0 h 3094391"/>
              <a:gd name="connsiteX1" fmla="*/ 165734 w 1878256"/>
              <a:gd name="connsiteY1" fmla="*/ 539 h 3094391"/>
              <a:gd name="connsiteX2" fmla="*/ 1393883 w 1878256"/>
              <a:gd name="connsiteY2" fmla="*/ 315185 h 3094391"/>
              <a:gd name="connsiteX3" fmla="*/ 1544975 w 1878256"/>
              <a:gd name="connsiteY3" fmla="*/ 394448 h 3094391"/>
              <a:gd name="connsiteX4" fmla="*/ 1541634 w 1878256"/>
              <a:gd name="connsiteY4" fmla="*/ 401216 h 3094391"/>
              <a:gd name="connsiteX5" fmla="*/ 1824861 w 1878256"/>
              <a:gd name="connsiteY5" fmla="*/ 1632913 h 3094391"/>
              <a:gd name="connsiteX6" fmla="*/ 1878256 w 1878256"/>
              <a:gd name="connsiteY6" fmla="*/ 1674398 h 3094391"/>
              <a:gd name="connsiteX7" fmla="*/ 1872626 w 1878256"/>
              <a:gd name="connsiteY7" fmla="*/ 1683550 h 3094391"/>
              <a:gd name="connsiteX8" fmla="*/ 1446692 w 1878256"/>
              <a:gd name="connsiteY8" fmla="*/ 2937037 h 3094391"/>
              <a:gd name="connsiteX9" fmla="*/ 1431026 w 1878256"/>
              <a:gd name="connsiteY9" fmla="*/ 3094391 h 3094391"/>
              <a:gd name="connsiteX10" fmla="*/ 1293626 w 1878256"/>
              <a:gd name="connsiteY10" fmla="*/ 3026554 h 3094391"/>
              <a:gd name="connsiteX11" fmla="*/ 117297 w 1878256"/>
              <a:gd name="connsiteY11" fmla="*/ 63357 h 3094391"/>
              <a:gd name="connsiteX12" fmla="*/ 140973 w 1878256"/>
              <a:gd name="connsiteY12" fmla="*/ 0 h 309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8256" h="3094391">
                <a:moveTo>
                  <a:pt x="140973" y="0"/>
                </a:moveTo>
                <a:lnTo>
                  <a:pt x="165734" y="539"/>
                </a:lnTo>
                <a:cubicBezTo>
                  <a:pt x="596428" y="22425"/>
                  <a:pt x="1013485" y="131090"/>
                  <a:pt x="1393883" y="315185"/>
                </a:cubicBezTo>
                <a:lnTo>
                  <a:pt x="1544975" y="394448"/>
                </a:lnTo>
                <a:lnTo>
                  <a:pt x="1541634" y="401216"/>
                </a:lnTo>
                <a:cubicBezTo>
                  <a:pt x="1355478" y="832050"/>
                  <a:pt x="1475179" y="1331801"/>
                  <a:pt x="1824861" y="1632913"/>
                </a:cubicBezTo>
                <a:lnTo>
                  <a:pt x="1878256" y="1674398"/>
                </a:lnTo>
                <a:lnTo>
                  <a:pt x="1872626" y="1683550"/>
                </a:lnTo>
                <a:cubicBezTo>
                  <a:pt x="1651629" y="2067063"/>
                  <a:pt x="1505796" y="2492574"/>
                  <a:pt x="1446692" y="2937037"/>
                </a:cubicBezTo>
                <a:lnTo>
                  <a:pt x="1431026" y="3094391"/>
                </a:lnTo>
                <a:lnTo>
                  <a:pt x="1293626" y="3026554"/>
                </a:lnTo>
                <a:cubicBezTo>
                  <a:pt x="229171" y="2432452"/>
                  <a:pt x="-237521" y="1181728"/>
                  <a:pt x="117297" y="63357"/>
                </a:cubicBezTo>
                <a:lnTo>
                  <a:pt x="1409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 rot="3649974">
            <a:off x="4951686" y="2986249"/>
            <a:ext cx="1567882" cy="2576795"/>
          </a:xfrm>
          <a:custGeom>
            <a:avLst/>
            <a:gdLst>
              <a:gd name="connsiteX0" fmla="*/ 444479 w 1916553"/>
              <a:gd name="connsiteY0" fmla="*/ 0 h 3149833"/>
              <a:gd name="connsiteX1" fmla="*/ 622929 w 1916553"/>
              <a:gd name="connsiteY1" fmla="*/ 88104 h 3149833"/>
              <a:gd name="connsiteX2" fmla="*/ 1799257 w 1916553"/>
              <a:gd name="connsiteY2" fmla="*/ 3051300 h 3149833"/>
              <a:gd name="connsiteX3" fmla="*/ 1762437 w 1916553"/>
              <a:gd name="connsiteY3" fmla="*/ 3149833 h 3149833"/>
              <a:gd name="connsiteX4" fmla="*/ 1747510 w 1916553"/>
              <a:gd name="connsiteY4" fmla="*/ 3149104 h 3149833"/>
              <a:gd name="connsiteX5" fmla="*/ 528320 w 1916553"/>
              <a:gd name="connsiteY5" fmla="*/ 2801350 h 3149833"/>
              <a:gd name="connsiteX6" fmla="*/ 374005 w 1916553"/>
              <a:gd name="connsiteY6" fmla="*/ 2714995 h 3149833"/>
              <a:gd name="connsiteX7" fmla="*/ 408377 w 1916553"/>
              <a:gd name="connsiteY7" fmla="*/ 2625590 h 3149833"/>
              <a:gd name="connsiteX8" fmla="*/ 6950 w 1916553"/>
              <a:gd name="connsiteY8" fmla="*/ 1415905 h 3149833"/>
              <a:gd name="connsiteX9" fmla="*/ 0 w 1916553"/>
              <a:gd name="connsiteY9" fmla="*/ 1411552 h 3149833"/>
              <a:gd name="connsiteX10" fmla="*/ 98511 w 1916553"/>
              <a:gd name="connsiteY10" fmla="*/ 1229540 h 3149833"/>
              <a:gd name="connsiteX11" fmla="*/ 433573 w 1916553"/>
              <a:gd name="connsiteY11" fmla="*/ 117448 h 3149833"/>
              <a:gd name="connsiteX12" fmla="*/ 444479 w 1916553"/>
              <a:gd name="connsiteY12" fmla="*/ 0 h 314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6553" h="3149833">
                <a:moveTo>
                  <a:pt x="444479" y="0"/>
                </a:moveTo>
                <a:lnTo>
                  <a:pt x="622929" y="88104"/>
                </a:lnTo>
                <a:cubicBezTo>
                  <a:pt x="1687384" y="682205"/>
                  <a:pt x="2154075" y="1932929"/>
                  <a:pt x="1799257" y="3051300"/>
                </a:cubicBezTo>
                <a:lnTo>
                  <a:pt x="1762437" y="3149833"/>
                </a:lnTo>
                <a:lnTo>
                  <a:pt x="1747510" y="3149104"/>
                </a:lnTo>
                <a:cubicBezTo>
                  <a:pt x="1317565" y="3115574"/>
                  <a:pt x="903599" y="2995668"/>
                  <a:pt x="528320" y="2801350"/>
                </a:cubicBezTo>
                <a:lnTo>
                  <a:pt x="374005" y="2714995"/>
                </a:lnTo>
                <a:lnTo>
                  <a:pt x="408377" y="2625590"/>
                </a:lnTo>
                <a:cubicBezTo>
                  <a:pt x="555100" y="2182471"/>
                  <a:pt x="395263" y="1687460"/>
                  <a:pt x="6950" y="1415905"/>
                </a:cubicBezTo>
                <a:lnTo>
                  <a:pt x="0" y="1411552"/>
                </a:lnTo>
                <a:lnTo>
                  <a:pt x="98511" y="1229540"/>
                </a:lnTo>
                <a:cubicBezTo>
                  <a:pt x="271664" y="883262"/>
                  <a:pt x="385964" y="507434"/>
                  <a:pt x="433573" y="117448"/>
                </a:cubicBezTo>
                <a:lnTo>
                  <a:pt x="4444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 rot="3649974">
            <a:off x="2465882" y="3788148"/>
            <a:ext cx="2585562" cy="1560451"/>
          </a:xfrm>
          <a:custGeom>
            <a:avLst/>
            <a:gdLst>
              <a:gd name="connsiteX0" fmla="*/ 419672 w 3160549"/>
              <a:gd name="connsiteY0" fmla="*/ 353823 h 1907470"/>
              <a:gd name="connsiteX1" fmla="*/ 422731 w 3160549"/>
              <a:gd name="connsiteY1" fmla="*/ 348851 h 1907470"/>
              <a:gd name="connsiteX2" fmla="*/ 457136 w 3160549"/>
              <a:gd name="connsiteY2" fmla="*/ 365838 h 1907470"/>
              <a:gd name="connsiteX3" fmla="*/ 1697463 w 3160549"/>
              <a:gd name="connsiteY3" fmla="*/ 72460 h 1907470"/>
              <a:gd name="connsiteX4" fmla="*/ 1752674 w 3160549"/>
              <a:gd name="connsiteY4" fmla="*/ 0 h 1907470"/>
              <a:gd name="connsiteX5" fmla="*/ 1913562 w 3160549"/>
              <a:gd name="connsiteY5" fmla="*/ 90033 h 1907470"/>
              <a:gd name="connsiteX6" fmla="*/ 3020818 w 3160549"/>
              <a:gd name="connsiteY6" fmla="*/ 440742 h 1907470"/>
              <a:gd name="connsiteX7" fmla="*/ 3160549 w 3160549"/>
              <a:gd name="connsiteY7" fmla="*/ 455707 h 1907470"/>
              <a:gd name="connsiteX8" fmla="*/ 3082474 w 3160549"/>
              <a:gd name="connsiteY8" fmla="*/ 613846 h 1907470"/>
              <a:gd name="connsiteX9" fmla="*/ 119277 w 3160549"/>
              <a:gd name="connsiteY9" fmla="*/ 1790174 h 1907470"/>
              <a:gd name="connsiteX10" fmla="*/ 0 w 3160549"/>
              <a:gd name="connsiteY10" fmla="*/ 1745603 h 1907470"/>
              <a:gd name="connsiteX11" fmla="*/ 322 w 3160549"/>
              <a:gd name="connsiteY11" fmla="*/ 1735911 h 1907470"/>
              <a:gd name="connsiteX12" fmla="*/ 419672 w 3160549"/>
              <a:gd name="connsiteY12" fmla="*/ 353823 h 19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0549" h="1907470">
                <a:moveTo>
                  <a:pt x="419672" y="353823"/>
                </a:moveTo>
                <a:lnTo>
                  <a:pt x="422731" y="348851"/>
                </a:lnTo>
                <a:lnTo>
                  <a:pt x="457136" y="365838"/>
                </a:lnTo>
                <a:cubicBezTo>
                  <a:pt x="892113" y="553784"/>
                  <a:pt x="1397339" y="429961"/>
                  <a:pt x="1697463" y="72460"/>
                </a:cubicBezTo>
                <a:lnTo>
                  <a:pt x="1752674" y="0"/>
                </a:lnTo>
                <a:lnTo>
                  <a:pt x="1913562" y="90033"/>
                </a:lnTo>
                <a:cubicBezTo>
                  <a:pt x="2257363" y="268052"/>
                  <a:pt x="2631543" y="387640"/>
                  <a:pt x="3020818" y="440742"/>
                </a:cubicBezTo>
                <a:lnTo>
                  <a:pt x="3160549" y="455707"/>
                </a:lnTo>
                <a:lnTo>
                  <a:pt x="3082474" y="613846"/>
                </a:lnTo>
                <a:cubicBezTo>
                  <a:pt x="2488372" y="1678301"/>
                  <a:pt x="1237648" y="2144992"/>
                  <a:pt x="119277" y="1790174"/>
                </a:cubicBezTo>
                <a:lnTo>
                  <a:pt x="0" y="1745603"/>
                </a:lnTo>
                <a:lnTo>
                  <a:pt x="322" y="1735911"/>
                </a:lnTo>
                <a:cubicBezTo>
                  <a:pt x="32930" y="1244559"/>
                  <a:pt x="178442" y="772449"/>
                  <a:pt x="419672" y="353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906115" y="2762440"/>
            <a:ext cx="1375468" cy="13754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4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手繪多邊形 30"/>
          <p:cNvSpPr/>
          <p:nvPr/>
        </p:nvSpPr>
        <p:spPr>
          <a:xfrm rot="4690307">
            <a:off x="4488145" y="1277079"/>
            <a:ext cx="1804240" cy="1700360"/>
          </a:xfrm>
          <a:custGeom>
            <a:avLst/>
            <a:gdLst>
              <a:gd name="connsiteX0" fmla="*/ 33034 w 2242810"/>
              <a:gd name="connsiteY0" fmla="*/ 1903626 h 2113681"/>
              <a:gd name="connsiteX1" fmla="*/ 1779823 w 2242810"/>
              <a:gd name="connsiteY1" fmla="*/ 3227 h 2113681"/>
              <a:gd name="connsiteX2" fmla="*/ 1792866 w 2242810"/>
              <a:gd name="connsiteY2" fmla="*/ 0 h 2113681"/>
              <a:gd name="connsiteX3" fmla="*/ 1799802 w 2242810"/>
              <a:gd name="connsiteY3" fmla="*/ 10747 h 2113681"/>
              <a:gd name="connsiteX4" fmla="*/ 2242683 w 2242810"/>
              <a:gd name="connsiteY4" fmla="*/ 1385476 h 2113681"/>
              <a:gd name="connsiteX5" fmla="*/ 2242810 w 2242810"/>
              <a:gd name="connsiteY5" fmla="*/ 1387781 h 2113681"/>
              <a:gd name="connsiteX6" fmla="*/ 2171493 w 2242810"/>
              <a:gd name="connsiteY6" fmla="*/ 1404485 h 2113681"/>
              <a:gd name="connsiteX7" fmla="*/ 1521667 w 2242810"/>
              <a:gd name="connsiteY7" fmla="*/ 1995384 h 2113681"/>
              <a:gd name="connsiteX8" fmla="*/ 1487155 w 2242810"/>
              <a:gd name="connsiteY8" fmla="*/ 2087663 h 2113681"/>
              <a:gd name="connsiteX9" fmla="*/ 1305025 w 2242810"/>
              <a:gd name="connsiteY9" fmla="*/ 2054423 h 2113681"/>
              <a:gd name="connsiteX10" fmla="*/ 143860 w 2242810"/>
              <a:gd name="connsiteY10" fmla="*/ 2081061 h 2113681"/>
              <a:gd name="connsiteX11" fmla="*/ 0 w 2242810"/>
              <a:gd name="connsiteY11" fmla="*/ 2113681 h 2113681"/>
              <a:gd name="connsiteX12" fmla="*/ 33034 w 2242810"/>
              <a:gd name="connsiteY12" fmla="*/ 1903626 h 211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2810" h="2113681">
                <a:moveTo>
                  <a:pt x="33034" y="1903626"/>
                </a:moveTo>
                <a:cubicBezTo>
                  <a:pt x="229363" y="966159"/>
                  <a:pt x="922614" y="260142"/>
                  <a:pt x="1779823" y="3227"/>
                </a:cubicBezTo>
                <a:lnTo>
                  <a:pt x="1792866" y="0"/>
                </a:lnTo>
                <a:lnTo>
                  <a:pt x="1799802" y="10747"/>
                </a:lnTo>
                <a:cubicBezTo>
                  <a:pt x="2052972" y="433116"/>
                  <a:pt x="2202395" y="904002"/>
                  <a:pt x="2242683" y="1385476"/>
                </a:cubicBezTo>
                <a:lnTo>
                  <a:pt x="2242810" y="1387781"/>
                </a:lnTo>
                <a:lnTo>
                  <a:pt x="2171493" y="1404485"/>
                </a:lnTo>
                <a:cubicBezTo>
                  <a:pt x="1885255" y="1497882"/>
                  <a:pt x="1644985" y="1710317"/>
                  <a:pt x="1521667" y="1995384"/>
                </a:cubicBezTo>
                <a:lnTo>
                  <a:pt x="1487155" y="2087663"/>
                </a:lnTo>
                <a:lnTo>
                  <a:pt x="1305025" y="2054423"/>
                </a:lnTo>
                <a:cubicBezTo>
                  <a:pt x="922107" y="1997294"/>
                  <a:pt x="529364" y="2005281"/>
                  <a:pt x="143860" y="2081061"/>
                </a:cubicBezTo>
                <a:lnTo>
                  <a:pt x="0" y="2113681"/>
                </a:lnTo>
                <a:lnTo>
                  <a:pt x="33034" y="1903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手繪多邊形 29"/>
          <p:cNvSpPr/>
          <p:nvPr/>
        </p:nvSpPr>
        <p:spPr>
          <a:xfrm rot="4690307">
            <a:off x="2709729" y="1371189"/>
            <a:ext cx="1500274" cy="1975543"/>
          </a:xfrm>
          <a:custGeom>
            <a:avLst/>
            <a:gdLst>
              <a:gd name="connsiteX0" fmla="*/ 3744 w 1864957"/>
              <a:gd name="connsiteY0" fmla="*/ 107499 h 2455754"/>
              <a:gd name="connsiteX1" fmla="*/ 27541 w 1864957"/>
              <a:gd name="connsiteY1" fmla="*/ 100634 h 2455754"/>
              <a:gd name="connsiteX2" fmla="*/ 1293653 w 1864957"/>
              <a:gd name="connsiteY2" fmla="*/ 34964 h 2455754"/>
              <a:gd name="connsiteX3" fmla="*/ 1461503 w 1864957"/>
              <a:gd name="connsiteY3" fmla="*/ 65598 h 2455754"/>
              <a:gd name="connsiteX4" fmla="*/ 1460329 w 1864957"/>
              <a:gd name="connsiteY4" fmla="*/ 73055 h 2455754"/>
              <a:gd name="connsiteX5" fmla="*/ 1832032 w 1864957"/>
              <a:gd name="connsiteY5" fmla="*/ 999149 h 2455754"/>
              <a:gd name="connsiteX6" fmla="*/ 1864957 w 1864957"/>
              <a:gd name="connsiteY6" fmla="*/ 1024458 h 2455754"/>
              <a:gd name="connsiteX7" fmla="*/ 1749366 w 1864957"/>
              <a:gd name="connsiteY7" fmla="*/ 1245269 h 2455754"/>
              <a:gd name="connsiteX8" fmla="*/ 1488389 w 1864957"/>
              <a:gd name="connsiteY8" fmla="*/ 2033253 h 2455754"/>
              <a:gd name="connsiteX9" fmla="*/ 1438701 w 1864957"/>
              <a:gd name="connsiteY9" fmla="*/ 2365295 h 2455754"/>
              <a:gd name="connsiteX10" fmla="*/ 1431950 w 1864957"/>
              <a:gd name="connsiteY10" fmla="*/ 2455754 h 2455754"/>
              <a:gd name="connsiteX11" fmla="*/ 1295043 w 1864957"/>
              <a:gd name="connsiteY11" fmla="*/ 2388245 h 2455754"/>
              <a:gd name="connsiteX12" fmla="*/ 27 w 1864957"/>
              <a:gd name="connsiteY12" fmla="*/ 175033 h 2455754"/>
              <a:gd name="connsiteX13" fmla="*/ 3744 w 1864957"/>
              <a:gd name="connsiteY13" fmla="*/ 107499 h 245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4957" h="2455754">
                <a:moveTo>
                  <a:pt x="3744" y="107499"/>
                </a:moveTo>
                <a:lnTo>
                  <a:pt x="27541" y="100634"/>
                </a:lnTo>
                <a:cubicBezTo>
                  <a:pt x="445188" y="-6831"/>
                  <a:pt x="875677" y="-27398"/>
                  <a:pt x="1293653" y="34964"/>
                </a:cubicBezTo>
                <a:lnTo>
                  <a:pt x="1461503" y="65598"/>
                </a:lnTo>
                <a:lnTo>
                  <a:pt x="1460329" y="73055"/>
                </a:lnTo>
                <a:cubicBezTo>
                  <a:pt x="1422409" y="432081"/>
                  <a:pt x="1569397" y="776099"/>
                  <a:pt x="1832032" y="999149"/>
                </a:cubicBezTo>
                <a:lnTo>
                  <a:pt x="1864957" y="1024458"/>
                </a:lnTo>
                <a:lnTo>
                  <a:pt x="1749366" y="1245269"/>
                </a:lnTo>
                <a:cubicBezTo>
                  <a:pt x="1631131" y="1495275"/>
                  <a:pt x="1543198" y="1759812"/>
                  <a:pt x="1488389" y="2033253"/>
                </a:cubicBezTo>
                <a:cubicBezTo>
                  <a:pt x="1466466" y="2142629"/>
                  <a:pt x="1449843" y="2253430"/>
                  <a:pt x="1438701" y="2365295"/>
                </a:cubicBezTo>
                <a:lnTo>
                  <a:pt x="1431950" y="2455754"/>
                </a:lnTo>
                <a:lnTo>
                  <a:pt x="1295043" y="2388245"/>
                </a:lnTo>
                <a:cubicBezTo>
                  <a:pt x="500011" y="1945633"/>
                  <a:pt x="-4212" y="1096908"/>
                  <a:pt x="27" y="175033"/>
                </a:cubicBezTo>
                <a:lnTo>
                  <a:pt x="3744" y="107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手繪多邊形 27"/>
          <p:cNvSpPr/>
          <p:nvPr/>
        </p:nvSpPr>
        <p:spPr>
          <a:xfrm rot="4690307">
            <a:off x="4856935" y="3027162"/>
            <a:ext cx="2070860" cy="1573687"/>
          </a:xfrm>
          <a:custGeom>
            <a:avLst/>
            <a:gdLst>
              <a:gd name="connsiteX0" fmla="*/ 0 w 2574239"/>
              <a:gd name="connsiteY0" fmla="*/ 47565 h 1956216"/>
              <a:gd name="connsiteX1" fmla="*/ 2965 w 2574239"/>
              <a:gd name="connsiteY1" fmla="*/ 46832 h 1956216"/>
              <a:gd name="connsiteX2" fmla="*/ 1004643 w 2574239"/>
              <a:gd name="connsiteY2" fmla="*/ 54073 h 1956216"/>
              <a:gd name="connsiteX3" fmla="*/ 2457081 w 2574239"/>
              <a:gd name="connsiteY3" fmla="*/ 946776 h 1956216"/>
              <a:gd name="connsiteX4" fmla="*/ 2574239 w 2574239"/>
              <a:gd name="connsiteY4" fmla="*/ 1108593 h 1956216"/>
              <a:gd name="connsiteX5" fmla="*/ 2569435 w 2574239"/>
              <a:gd name="connsiteY5" fmla="*/ 1114395 h 1956216"/>
              <a:gd name="connsiteX6" fmla="*/ 1560185 w 2574239"/>
              <a:gd name="connsiteY6" fmla="*/ 1881709 h 1956216"/>
              <a:gd name="connsiteX7" fmla="*/ 1392315 w 2574239"/>
              <a:gd name="connsiteY7" fmla="*/ 1956216 h 1956216"/>
              <a:gd name="connsiteX8" fmla="*/ 1381891 w 2574239"/>
              <a:gd name="connsiteY8" fmla="*/ 1938475 h 1956216"/>
              <a:gd name="connsiteX9" fmla="*/ 706580 w 2574239"/>
              <a:gd name="connsiteY9" fmla="*/ 1477322 h 1956216"/>
              <a:gd name="connsiteX10" fmla="*/ 518044 w 2574239"/>
              <a:gd name="connsiteY10" fmla="*/ 1454888 h 1956216"/>
              <a:gd name="connsiteX11" fmla="*/ 445870 w 2574239"/>
              <a:gd name="connsiteY11" fmla="*/ 1459034 h 1956216"/>
              <a:gd name="connsiteX12" fmla="*/ 421515 w 2574239"/>
              <a:gd name="connsiteY12" fmla="*/ 1249813 h 1956216"/>
              <a:gd name="connsiteX13" fmla="*/ 56887 w 2574239"/>
              <a:gd name="connsiteY13" fmla="*/ 147062 h 1956216"/>
              <a:gd name="connsiteX14" fmla="*/ 0 w 2574239"/>
              <a:gd name="connsiteY14" fmla="*/ 47565 h 19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4239" h="1956216">
                <a:moveTo>
                  <a:pt x="0" y="47565"/>
                </a:moveTo>
                <a:lnTo>
                  <a:pt x="2965" y="46832"/>
                </a:lnTo>
                <a:cubicBezTo>
                  <a:pt x="324516" y="-16244"/>
                  <a:pt x="663746" y="-17319"/>
                  <a:pt x="1004643" y="54073"/>
                </a:cubicBezTo>
                <a:cubicBezTo>
                  <a:pt x="1601214" y="179010"/>
                  <a:pt x="2104056" y="505179"/>
                  <a:pt x="2457081" y="946776"/>
                </a:cubicBezTo>
                <a:lnTo>
                  <a:pt x="2574239" y="1108593"/>
                </a:lnTo>
                <a:lnTo>
                  <a:pt x="2569435" y="1114395"/>
                </a:lnTo>
                <a:cubicBezTo>
                  <a:pt x="2284842" y="1438407"/>
                  <a:pt x="1940695" y="1697844"/>
                  <a:pt x="1560185" y="1881709"/>
                </a:cubicBezTo>
                <a:lnTo>
                  <a:pt x="1392315" y="1956216"/>
                </a:lnTo>
                <a:lnTo>
                  <a:pt x="1381891" y="1938475"/>
                </a:lnTo>
                <a:cubicBezTo>
                  <a:pt x="1232279" y="1709599"/>
                  <a:pt x="995355" y="1537798"/>
                  <a:pt x="706580" y="1477322"/>
                </a:cubicBezTo>
                <a:cubicBezTo>
                  <a:pt x="643410" y="1464092"/>
                  <a:pt x="580375" y="1456738"/>
                  <a:pt x="518044" y="1454888"/>
                </a:cubicBezTo>
                <a:lnTo>
                  <a:pt x="445870" y="1459034"/>
                </a:lnTo>
                <a:lnTo>
                  <a:pt x="421515" y="1249813"/>
                </a:lnTo>
                <a:cubicBezTo>
                  <a:pt x="364312" y="866906"/>
                  <a:pt x="241959" y="493621"/>
                  <a:pt x="56887" y="147062"/>
                </a:cubicBezTo>
                <a:lnTo>
                  <a:pt x="0" y="47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 rot="4690307">
            <a:off x="2207009" y="3418180"/>
            <a:ext cx="2153729" cy="1328784"/>
          </a:xfrm>
          <a:custGeom>
            <a:avLst/>
            <a:gdLst>
              <a:gd name="connsiteX0" fmla="*/ 79802 w 2677252"/>
              <a:gd name="connsiteY0" fmla="*/ 919245 h 1651782"/>
              <a:gd name="connsiteX1" fmla="*/ 324321 w 2677252"/>
              <a:gd name="connsiteY1" fmla="*/ 237269 h 1651782"/>
              <a:gd name="connsiteX2" fmla="*/ 405032 w 2677252"/>
              <a:gd name="connsiteY2" fmla="*/ 86083 h 1651782"/>
              <a:gd name="connsiteX3" fmla="*/ 451664 w 2677252"/>
              <a:gd name="connsiteY3" fmla="*/ 109077 h 1651782"/>
              <a:gd name="connsiteX4" fmla="*/ 657969 w 2677252"/>
              <a:gd name="connsiteY4" fmla="*/ 174461 h 1651782"/>
              <a:gd name="connsiteX5" fmla="*/ 1461571 w 2677252"/>
              <a:gd name="connsiteY5" fmla="*/ 23029 h 1651782"/>
              <a:gd name="connsiteX6" fmla="*/ 1493376 w 2677252"/>
              <a:gd name="connsiteY6" fmla="*/ 0 h 1651782"/>
              <a:gd name="connsiteX7" fmla="*/ 1599373 w 2677252"/>
              <a:gd name="connsiteY7" fmla="*/ 120719 h 1651782"/>
              <a:gd name="connsiteX8" fmla="*/ 2526249 w 2677252"/>
              <a:gd name="connsiteY8" fmla="*/ 820658 h 1651782"/>
              <a:gd name="connsiteX9" fmla="*/ 2677252 w 2677252"/>
              <a:gd name="connsiteY9" fmla="*/ 892997 h 1651782"/>
              <a:gd name="connsiteX10" fmla="*/ 2635208 w 2677252"/>
              <a:gd name="connsiteY10" fmla="*/ 937915 h 1651782"/>
              <a:gd name="connsiteX11" fmla="*/ 359905 w 2677252"/>
              <a:gd name="connsiteY11" fmla="*/ 1597710 h 1651782"/>
              <a:gd name="connsiteX12" fmla="*/ 110134 w 2677252"/>
              <a:gd name="connsiteY12" fmla="*/ 1532096 h 1651782"/>
              <a:gd name="connsiteX13" fmla="*/ 0 w 2677252"/>
              <a:gd name="connsiteY13" fmla="*/ 1490906 h 1651782"/>
              <a:gd name="connsiteX14" fmla="*/ 806 w 2677252"/>
              <a:gd name="connsiteY14" fmla="*/ 1463112 h 1651782"/>
              <a:gd name="connsiteX15" fmla="*/ 79802 w 2677252"/>
              <a:gd name="connsiteY15" fmla="*/ 919245 h 165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77252" h="1651782">
                <a:moveTo>
                  <a:pt x="79802" y="919245"/>
                </a:moveTo>
                <a:cubicBezTo>
                  <a:pt x="135333" y="682625"/>
                  <a:pt x="217556" y="453873"/>
                  <a:pt x="324321" y="237269"/>
                </a:cubicBezTo>
                <a:lnTo>
                  <a:pt x="405032" y="86083"/>
                </a:lnTo>
                <a:lnTo>
                  <a:pt x="451664" y="109077"/>
                </a:lnTo>
                <a:cubicBezTo>
                  <a:pt x="516822" y="137265"/>
                  <a:pt x="585775" y="159341"/>
                  <a:pt x="657969" y="174461"/>
                </a:cubicBezTo>
                <a:cubicBezTo>
                  <a:pt x="946745" y="234937"/>
                  <a:pt x="1232695" y="172639"/>
                  <a:pt x="1461571" y="23029"/>
                </a:cubicBezTo>
                <a:lnTo>
                  <a:pt x="1493376" y="0"/>
                </a:lnTo>
                <a:lnTo>
                  <a:pt x="1599373" y="120719"/>
                </a:lnTo>
                <a:cubicBezTo>
                  <a:pt x="1864110" y="403215"/>
                  <a:pt x="2176977" y="640758"/>
                  <a:pt x="2526249" y="820658"/>
                </a:cubicBezTo>
                <a:lnTo>
                  <a:pt x="2677252" y="892997"/>
                </a:lnTo>
                <a:lnTo>
                  <a:pt x="2635208" y="937915"/>
                </a:lnTo>
                <a:cubicBezTo>
                  <a:pt x="2053970" y="1501751"/>
                  <a:pt x="1212149" y="1776191"/>
                  <a:pt x="359905" y="1597710"/>
                </a:cubicBezTo>
                <a:cubicBezTo>
                  <a:pt x="274681" y="1579862"/>
                  <a:pt x="191369" y="1557907"/>
                  <a:pt x="110134" y="1532096"/>
                </a:cubicBezTo>
                <a:lnTo>
                  <a:pt x="0" y="1490906"/>
                </a:lnTo>
                <a:lnTo>
                  <a:pt x="806" y="1463112"/>
                </a:lnTo>
                <a:cubicBezTo>
                  <a:pt x="11520" y="1278601"/>
                  <a:pt x="38154" y="1096710"/>
                  <a:pt x="79802" y="919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手繪多邊形 24"/>
          <p:cNvSpPr/>
          <p:nvPr/>
        </p:nvSpPr>
        <p:spPr>
          <a:xfrm rot="4690307">
            <a:off x="3969421" y="3639979"/>
            <a:ext cx="1400881" cy="2261981"/>
          </a:xfrm>
          <a:custGeom>
            <a:avLst/>
            <a:gdLst>
              <a:gd name="connsiteX0" fmla="*/ 219760 w 1741404"/>
              <a:gd name="connsiteY0" fmla="*/ 850035 h 2811819"/>
              <a:gd name="connsiteX1" fmla="*/ 386502 w 1741404"/>
              <a:gd name="connsiteY1" fmla="*/ 776029 h 2811819"/>
              <a:gd name="connsiteX2" fmla="*/ 1331011 w 1741404"/>
              <a:gd name="connsiteY2" fmla="*/ 100073 h 2811819"/>
              <a:gd name="connsiteX3" fmla="*/ 1424163 w 1741404"/>
              <a:gd name="connsiteY3" fmla="*/ 0 h 2811819"/>
              <a:gd name="connsiteX4" fmla="*/ 1452438 w 1741404"/>
              <a:gd name="connsiteY4" fmla="*/ 48120 h 2811819"/>
              <a:gd name="connsiteX5" fmla="*/ 1687332 w 1741404"/>
              <a:gd name="connsiteY5" fmla="*/ 1736704 h 2811819"/>
              <a:gd name="connsiteX6" fmla="*/ 1292040 w 1741404"/>
              <a:gd name="connsiteY6" fmla="*/ 2657116 h 2811819"/>
              <a:gd name="connsiteX7" fmla="*/ 1173120 w 1741404"/>
              <a:gd name="connsiteY7" fmla="*/ 2811819 h 2811819"/>
              <a:gd name="connsiteX8" fmla="*/ 1134375 w 1741404"/>
              <a:gd name="connsiteY8" fmla="*/ 2795944 h 2811819"/>
              <a:gd name="connsiteX9" fmla="*/ 100993 w 1741404"/>
              <a:gd name="connsiteY9" fmla="*/ 2061456 h 2811819"/>
              <a:gd name="connsiteX10" fmla="*/ 0 w 1741404"/>
              <a:gd name="connsiteY10" fmla="*/ 1946437 h 2811819"/>
              <a:gd name="connsiteX11" fmla="*/ 33476 w 1741404"/>
              <a:gd name="connsiteY11" fmla="*/ 1910673 h 2811819"/>
              <a:gd name="connsiteX12" fmla="*/ 264084 w 1741404"/>
              <a:gd name="connsiteY12" fmla="*/ 1438640 h 2811819"/>
              <a:gd name="connsiteX13" fmla="*/ 242259 w 1741404"/>
              <a:gd name="connsiteY13" fmla="*/ 913741 h 2811819"/>
              <a:gd name="connsiteX14" fmla="*/ 219760 w 1741404"/>
              <a:gd name="connsiteY14" fmla="*/ 850035 h 28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404" h="2811819">
                <a:moveTo>
                  <a:pt x="219760" y="850035"/>
                </a:moveTo>
                <a:lnTo>
                  <a:pt x="386502" y="776029"/>
                </a:lnTo>
                <a:cubicBezTo>
                  <a:pt x="735096" y="607586"/>
                  <a:pt x="1055134" y="379800"/>
                  <a:pt x="1331011" y="100073"/>
                </a:cubicBezTo>
                <a:lnTo>
                  <a:pt x="1424163" y="0"/>
                </a:lnTo>
                <a:lnTo>
                  <a:pt x="1452438" y="48120"/>
                </a:lnTo>
                <a:cubicBezTo>
                  <a:pt x="1715274" y="548671"/>
                  <a:pt x="1812269" y="1140134"/>
                  <a:pt x="1687332" y="1736704"/>
                </a:cubicBezTo>
                <a:cubicBezTo>
                  <a:pt x="1615940" y="2077602"/>
                  <a:pt x="1478839" y="2387894"/>
                  <a:pt x="1292040" y="2657116"/>
                </a:cubicBezTo>
                <a:lnTo>
                  <a:pt x="1173120" y="2811819"/>
                </a:lnTo>
                <a:lnTo>
                  <a:pt x="1134375" y="2795944"/>
                </a:lnTo>
                <a:cubicBezTo>
                  <a:pt x="740235" y="2620930"/>
                  <a:pt x="389969" y="2369817"/>
                  <a:pt x="100993" y="2061456"/>
                </a:cubicBezTo>
                <a:lnTo>
                  <a:pt x="0" y="1946437"/>
                </a:lnTo>
                <a:lnTo>
                  <a:pt x="33476" y="1910673"/>
                </a:lnTo>
                <a:cubicBezTo>
                  <a:pt x="145002" y="1779355"/>
                  <a:pt x="226286" y="1619124"/>
                  <a:pt x="264084" y="1438640"/>
                </a:cubicBezTo>
                <a:cubicBezTo>
                  <a:pt x="301881" y="1258155"/>
                  <a:pt x="291721" y="1078774"/>
                  <a:pt x="242259" y="913741"/>
                </a:cubicBezTo>
                <a:lnTo>
                  <a:pt x="219760" y="8500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861354" y="2770671"/>
            <a:ext cx="1352570" cy="13525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 28"/>
          <p:cNvSpPr/>
          <p:nvPr/>
        </p:nvSpPr>
        <p:spPr>
          <a:xfrm rot="5570100">
            <a:off x="4483838" y="1235108"/>
            <a:ext cx="1502633" cy="1802614"/>
          </a:xfrm>
          <a:custGeom>
            <a:avLst/>
            <a:gdLst>
              <a:gd name="connsiteX0" fmla="*/ 3144 w 1823497"/>
              <a:gd name="connsiteY0" fmla="*/ 1975958 h 2187535"/>
              <a:gd name="connsiteX1" fmla="*/ 652858 w 1823497"/>
              <a:gd name="connsiteY1" fmla="*/ 157879 h 2187535"/>
              <a:gd name="connsiteX2" fmla="*/ 810179 w 1823497"/>
              <a:gd name="connsiteY2" fmla="*/ 0 h 2187535"/>
              <a:gd name="connsiteX3" fmla="*/ 953318 w 1823497"/>
              <a:gd name="connsiteY3" fmla="*/ 97161 h 2187535"/>
              <a:gd name="connsiteX4" fmla="*/ 1713234 w 1823497"/>
              <a:gd name="connsiteY4" fmla="*/ 873970 h 2187535"/>
              <a:gd name="connsiteX5" fmla="*/ 1823497 w 1823497"/>
              <a:gd name="connsiteY5" fmla="*/ 1045636 h 2187535"/>
              <a:gd name="connsiteX6" fmla="*/ 1803047 w 1823497"/>
              <a:gd name="connsiteY6" fmla="*/ 1061360 h 2187535"/>
              <a:gd name="connsiteX7" fmla="*/ 1466520 w 1823497"/>
              <a:gd name="connsiteY7" fmla="*/ 1687900 h 2187535"/>
              <a:gd name="connsiteX8" fmla="*/ 1456490 w 1823497"/>
              <a:gd name="connsiteY8" fmla="*/ 1785910 h 2187535"/>
              <a:gd name="connsiteX9" fmla="*/ 1271879 w 1823497"/>
              <a:gd name="connsiteY9" fmla="*/ 1799858 h 2187535"/>
              <a:gd name="connsiteX10" fmla="*/ 155276 w 1823497"/>
              <a:gd name="connsiteY10" fmla="*/ 2119561 h 2187535"/>
              <a:gd name="connsiteX11" fmla="*/ 24358 w 1823497"/>
              <a:gd name="connsiteY11" fmla="*/ 2187535 h 2187535"/>
              <a:gd name="connsiteX12" fmla="*/ 3144 w 1823497"/>
              <a:gd name="connsiteY12" fmla="*/ 1975958 h 21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3497" h="2187535">
                <a:moveTo>
                  <a:pt x="3144" y="1975958"/>
                </a:moveTo>
                <a:cubicBezTo>
                  <a:pt x="-31309" y="1280225"/>
                  <a:pt x="219501" y="636392"/>
                  <a:pt x="652858" y="157879"/>
                </a:cubicBezTo>
                <a:lnTo>
                  <a:pt x="810179" y="0"/>
                </a:lnTo>
                <a:lnTo>
                  <a:pt x="953318" y="97161"/>
                </a:lnTo>
                <a:cubicBezTo>
                  <a:pt x="1251368" y="312303"/>
                  <a:pt x="1507698" y="575697"/>
                  <a:pt x="1713234" y="873970"/>
                </a:cubicBezTo>
                <a:lnTo>
                  <a:pt x="1823497" y="1045636"/>
                </a:lnTo>
                <a:lnTo>
                  <a:pt x="1803047" y="1061360"/>
                </a:lnTo>
                <a:cubicBezTo>
                  <a:pt x="1626123" y="1222726"/>
                  <a:pt x="1504232" y="1442300"/>
                  <a:pt x="1466520" y="1687900"/>
                </a:cubicBezTo>
                <a:lnTo>
                  <a:pt x="1456490" y="1785910"/>
                </a:lnTo>
                <a:lnTo>
                  <a:pt x="1271879" y="1799858"/>
                </a:lnTo>
                <a:cubicBezTo>
                  <a:pt x="886971" y="1841518"/>
                  <a:pt x="509041" y="1948664"/>
                  <a:pt x="155276" y="2119561"/>
                </a:cubicBezTo>
                <a:lnTo>
                  <a:pt x="24358" y="2187535"/>
                </a:lnTo>
                <a:lnTo>
                  <a:pt x="3144" y="19759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手繪多邊形 27"/>
          <p:cNvSpPr/>
          <p:nvPr/>
        </p:nvSpPr>
        <p:spPr>
          <a:xfrm rot="5570100">
            <a:off x="2848004" y="1233744"/>
            <a:ext cx="1510115" cy="1760054"/>
          </a:xfrm>
          <a:custGeom>
            <a:avLst/>
            <a:gdLst>
              <a:gd name="connsiteX0" fmla="*/ 0 w 1832577"/>
              <a:gd name="connsiteY0" fmla="*/ 409549 h 2135887"/>
              <a:gd name="connsiteX1" fmla="*/ 21284 w 1832577"/>
              <a:gd name="connsiteY1" fmla="*/ 396884 h 2135887"/>
              <a:gd name="connsiteX2" fmla="*/ 1229537 w 1832577"/>
              <a:gd name="connsiteY2" fmla="*/ 12854 h 2135887"/>
              <a:gd name="connsiteX3" fmla="*/ 1399672 w 1832577"/>
              <a:gd name="connsiteY3" fmla="*/ 0 h 2135887"/>
              <a:gd name="connsiteX4" fmla="*/ 1400426 w 1832577"/>
              <a:gd name="connsiteY4" fmla="*/ 7511 h 2135887"/>
              <a:gd name="connsiteX5" fmla="*/ 1818626 w 1832577"/>
              <a:gd name="connsiteY5" fmla="*/ 702893 h 2135887"/>
              <a:gd name="connsiteX6" fmla="*/ 1832577 w 1832577"/>
              <a:gd name="connsiteY6" fmla="*/ 712286 h 2135887"/>
              <a:gd name="connsiteX7" fmla="*/ 1742352 w 1832577"/>
              <a:gd name="connsiteY7" fmla="*/ 881291 h 2135887"/>
              <a:gd name="connsiteX8" fmla="*/ 1413665 w 1832577"/>
              <a:gd name="connsiteY8" fmla="*/ 1995282 h 2135887"/>
              <a:gd name="connsiteX9" fmla="*/ 1401419 w 1832577"/>
              <a:gd name="connsiteY9" fmla="*/ 2135887 h 2135887"/>
              <a:gd name="connsiteX10" fmla="*/ 1365417 w 1832577"/>
              <a:gd name="connsiteY10" fmla="*/ 2120689 h 2135887"/>
              <a:gd name="connsiteX11" fmla="*/ 13499 w 1832577"/>
              <a:gd name="connsiteY11" fmla="*/ 475824 h 2135887"/>
              <a:gd name="connsiteX12" fmla="*/ 0 w 1832577"/>
              <a:gd name="connsiteY12" fmla="*/ 409549 h 213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2577" h="2135887">
                <a:moveTo>
                  <a:pt x="0" y="409549"/>
                </a:moveTo>
                <a:lnTo>
                  <a:pt x="21284" y="396884"/>
                </a:lnTo>
                <a:cubicBezTo>
                  <a:pt x="398124" y="187198"/>
                  <a:pt x="809387" y="58328"/>
                  <a:pt x="1229537" y="12854"/>
                </a:cubicBezTo>
                <a:lnTo>
                  <a:pt x="1399672" y="0"/>
                </a:lnTo>
                <a:lnTo>
                  <a:pt x="1400426" y="7511"/>
                </a:lnTo>
                <a:cubicBezTo>
                  <a:pt x="1443783" y="293058"/>
                  <a:pt x="1599197" y="539353"/>
                  <a:pt x="1818626" y="702893"/>
                </a:cubicBezTo>
                <a:lnTo>
                  <a:pt x="1832577" y="712286"/>
                </a:lnTo>
                <a:lnTo>
                  <a:pt x="1742352" y="881291"/>
                </a:lnTo>
                <a:cubicBezTo>
                  <a:pt x="1571185" y="1228554"/>
                  <a:pt x="1459039" y="1605030"/>
                  <a:pt x="1413665" y="1995282"/>
                </a:cubicBezTo>
                <a:lnTo>
                  <a:pt x="1401419" y="2135887"/>
                </a:lnTo>
                <a:lnTo>
                  <a:pt x="1365417" y="2120689"/>
                </a:lnTo>
                <a:cubicBezTo>
                  <a:pt x="705545" y="1803436"/>
                  <a:pt x="201075" y="1206397"/>
                  <a:pt x="13499" y="475824"/>
                </a:cubicBezTo>
                <a:lnTo>
                  <a:pt x="0" y="4095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 rot="5570100">
            <a:off x="5019581" y="2541328"/>
            <a:ext cx="1925152" cy="1312048"/>
          </a:xfrm>
          <a:custGeom>
            <a:avLst/>
            <a:gdLst>
              <a:gd name="connsiteX0" fmla="*/ 0 w 2336239"/>
              <a:gd name="connsiteY0" fmla="*/ 524547 h 1592216"/>
              <a:gd name="connsiteX1" fmla="*/ 25797 w 2336239"/>
              <a:gd name="connsiteY1" fmla="*/ 503188 h 1592216"/>
              <a:gd name="connsiteX2" fmla="*/ 1413150 w 2336239"/>
              <a:gd name="connsiteY2" fmla="*/ 3144 h 1592216"/>
              <a:gd name="connsiteX3" fmla="*/ 2167973 w 2336239"/>
              <a:gd name="connsiteY3" fmla="*/ 79313 h 1592216"/>
              <a:gd name="connsiteX4" fmla="*/ 2336239 w 2336239"/>
              <a:gd name="connsiteY4" fmla="*/ 131618 h 1592216"/>
              <a:gd name="connsiteX5" fmla="*/ 2336108 w 2336239"/>
              <a:gd name="connsiteY5" fmla="*/ 134107 h 1592216"/>
              <a:gd name="connsiteX6" fmla="*/ 1890164 w 2336239"/>
              <a:gd name="connsiteY6" fmla="*/ 1507845 h 1592216"/>
              <a:gd name="connsiteX7" fmla="*/ 1886712 w 2336239"/>
              <a:gd name="connsiteY7" fmla="*/ 1513221 h 1592216"/>
              <a:gd name="connsiteX8" fmla="*/ 1804777 w 2336239"/>
              <a:gd name="connsiteY8" fmla="*/ 1487751 h 1592216"/>
              <a:gd name="connsiteX9" fmla="*/ 1485070 w 2336239"/>
              <a:gd name="connsiteY9" fmla="*/ 1455489 h 1592216"/>
              <a:gd name="connsiteX10" fmla="*/ 1121363 w 2336239"/>
              <a:gd name="connsiteY10" fmla="*/ 1538412 h 1592216"/>
              <a:gd name="connsiteX11" fmla="*/ 1019508 w 2336239"/>
              <a:gd name="connsiteY11" fmla="*/ 1592216 h 1592216"/>
              <a:gd name="connsiteX12" fmla="*/ 909384 w 2336239"/>
              <a:gd name="connsiteY12" fmla="*/ 1420772 h 1592216"/>
              <a:gd name="connsiteX13" fmla="*/ 97178 w 2336239"/>
              <a:gd name="connsiteY13" fmla="*/ 590511 h 1592216"/>
              <a:gd name="connsiteX14" fmla="*/ 0 w 2336239"/>
              <a:gd name="connsiteY14" fmla="*/ 524547 h 159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6239" h="1592216">
                <a:moveTo>
                  <a:pt x="0" y="524547"/>
                </a:moveTo>
                <a:lnTo>
                  <a:pt x="25797" y="503188"/>
                </a:lnTo>
                <a:cubicBezTo>
                  <a:pt x="414455" y="211615"/>
                  <a:pt x="891350" y="28984"/>
                  <a:pt x="1413150" y="3144"/>
                </a:cubicBezTo>
                <a:cubicBezTo>
                  <a:pt x="1674050" y="-9776"/>
                  <a:pt x="1927651" y="17419"/>
                  <a:pt x="2167973" y="79313"/>
                </a:cubicBezTo>
                <a:lnTo>
                  <a:pt x="2336239" y="131618"/>
                </a:lnTo>
                <a:lnTo>
                  <a:pt x="2336108" y="134107"/>
                </a:lnTo>
                <a:cubicBezTo>
                  <a:pt x="2294024" y="624737"/>
                  <a:pt x="2139429" y="1093951"/>
                  <a:pt x="1890164" y="1507845"/>
                </a:cubicBezTo>
                <a:lnTo>
                  <a:pt x="1886712" y="1513221"/>
                </a:lnTo>
                <a:lnTo>
                  <a:pt x="1804777" y="1487751"/>
                </a:lnTo>
                <a:cubicBezTo>
                  <a:pt x="1702989" y="1461536"/>
                  <a:pt x="1595576" y="1450017"/>
                  <a:pt x="1485070" y="1455489"/>
                </a:cubicBezTo>
                <a:cubicBezTo>
                  <a:pt x="1356148" y="1461874"/>
                  <a:pt x="1233698" y="1490855"/>
                  <a:pt x="1121363" y="1538412"/>
                </a:cubicBezTo>
                <a:lnTo>
                  <a:pt x="1019508" y="1592216"/>
                </a:lnTo>
                <a:lnTo>
                  <a:pt x="909384" y="1420772"/>
                </a:lnTo>
                <a:cubicBezTo>
                  <a:pt x="689706" y="1101975"/>
                  <a:pt x="415738" y="820457"/>
                  <a:pt x="97178" y="590511"/>
                </a:cubicBezTo>
                <a:lnTo>
                  <a:pt x="0" y="524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 rot="5570100">
            <a:off x="2168973" y="2955113"/>
            <a:ext cx="1854595" cy="1277397"/>
          </a:xfrm>
          <a:custGeom>
            <a:avLst/>
            <a:gdLst>
              <a:gd name="connsiteX0" fmla="*/ 0 w 2250616"/>
              <a:gd name="connsiteY0" fmla="*/ 1405170 h 1550166"/>
              <a:gd name="connsiteX1" fmla="*/ 557 w 2250616"/>
              <a:gd name="connsiteY1" fmla="*/ 1385954 h 1550166"/>
              <a:gd name="connsiteX2" fmla="*/ 324072 w 2250616"/>
              <a:gd name="connsiteY2" fmla="*/ 160112 h 1550166"/>
              <a:gd name="connsiteX3" fmla="*/ 407852 w 2250616"/>
              <a:gd name="connsiteY3" fmla="*/ 3177 h 1550166"/>
              <a:gd name="connsiteX4" fmla="*/ 474678 w 2250616"/>
              <a:gd name="connsiteY4" fmla="*/ 31387 h 1550166"/>
              <a:gd name="connsiteX5" fmla="*/ 894204 w 2250616"/>
              <a:gd name="connsiteY5" fmla="*/ 94677 h 1550166"/>
              <a:gd name="connsiteX6" fmla="*/ 1281827 w 2250616"/>
              <a:gd name="connsiteY6" fmla="*/ 1281 h 1550166"/>
              <a:gd name="connsiteX7" fmla="*/ 1284342 w 2250616"/>
              <a:gd name="connsiteY7" fmla="*/ 0 h 1550166"/>
              <a:gd name="connsiteX8" fmla="*/ 1384886 w 2250616"/>
              <a:gd name="connsiteY8" fmla="*/ 175043 h 1550166"/>
              <a:gd name="connsiteX9" fmla="*/ 2154941 w 2250616"/>
              <a:gd name="connsiteY9" fmla="*/ 1044540 h 1550166"/>
              <a:gd name="connsiteX10" fmla="*/ 2250616 w 2250616"/>
              <a:gd name="connsiteY10" fmla="*/ 1116660 h 1550166"/>
              <a:gd name="connsiteX11" fmla="*/ 2151997 w 2250616"/>
              <a:gd name="connsiteY11" fmla="*/ 1183465 h 1550166"/>
              <a:gd name="connsiteX12" fmla="*/ 966125 w 2250616"/>
              <a:gd name="connsiteY12" fmla="*/ 1547023 h 1550166"/>
              <a:gd name="connsiteX13" fmla="*/ 211302 w 2250616"/>
              <a:gd name="connsiteY13" fmla="*/ 1470854 h 1550166"/>
              <a:gd name="connsiteX14" fmla="*/ 0 w 2250616"/>
              <a:gd name="connsiteY14" fmla="*/ 1405170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0616" h="1550166">
                <a:moveTo>
                  <a:pt x="0" y="1405170"/>
                </a:moveTo>
                <a:lnTo>
                  <a:pt x="557" y="1385954"/>
                </a:lnTo>
                <a:cubicBezTo>
                  <a:pt x="25557" y="955430"/>
                  <a:pt x="137231" y="539169"/>
                  <a:pt x="324072" y="160112"/>
                </a:cubicBezTo>
                <a:lnTo>
                  <a:pt x="407852" y="3177"/>
                </a:lnTo>
                <a:lnTo>
                  <a:pt x="474678" y="31387"/>
                </a:lnTo>
                <a:cubicBezTo>
                  <a:pt x="605020" y="79064"/>
                  <a:pt x="746864" y="101974"/>
                  <a:pt x="894204" y="94677"/>
                </a:cubicBezTo>
                <a:cubicBezTo>
                  <a:pt x="1032335" y="87837"/>
                  <a:pt x="1163037" y="55055"/>
                  <a:pt x="1281827" y="1281"/>
                </a:cubicBezTo>
                <a:lnTo>
                  <a:pt x="1284342" y="0"/>
                </a:lnTo>
                <a:lnTo>
                  <a:pt x="1384886" y="175043"/>
                </a:lnTo>
                <a:cubicBezTo>
                  <a:pt x="1588494" y="504335"/>
                  <a:pt x="1848172" y="799088"/>
                  <a:pt x="2154941" y="1044540"/>
                </a:cubicBezTo>
                <a:lnTo>
                  <a:pt x="2250616" y="1116660"/>
                </a:lnTo>
                <a:lnTo>
                  <a:pt x="2151997" y="1183465"/>
                </a:lnTo>
                <a:cubicBezTo>
                  <a:pt x="1804608" y="1395073"/>
                  <a:pt x="1400958" y="1525489"/>
                  <a:pt x="966125" y="1547023"/>
                </a:cubicBezTo>
                <a:cubicBezTo>
                  <a:pt x="705225" y="1559942"/>
                  <a:pt x="451624" y="1532747"/>
                  <a:pt x="211302" y="1470854"/>
                </a:cubicBezTo>
                <a:lnTo>
                  <a:pt x="0" y="14051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 rot="5570100">
            <a:off x="3009349" y="3779924"/>
            <a:ext cx="1558575" cy="1829885"/>
          </a:xfrm>
          <a:custGeom>
            <a:avLst/>
            <a:gdLst>
              <a:gd name="connsiteX0" fmla="*/ 0 w 1891385"/>
              <a:gd name="connsiteY0" fmla="*/ 1127500 h 2220629"/>
              <a:gd name="connsiteX1" fmla="*/ 125398 w 1891385"/>
              <a:gd name="connsiteY1" fmla="*/ 1022424 h 2220629"/>
              <a:gd name="connsiteX2" fmla="*/ 435791 w 1891385"/>
              <a:gd name="connsiteY2" fmla="*/ 324584 h 2220629"/>
              <a:gd name="connsiteX3" fmla="*/ 435797 w 1891385"/>
              <a:gd name="connsiteY3" fmla="*/ 317999 h 2220629"/>
              <a:gd name="connsiteX4" fmla="*/ 613832 w 1891385"/>
              <a:gd name="connsiteY4" fmla="*/ 314482 h 2220629"/>
              <a:gd name="connsiteX5" fmla="*/ 1746489 w 1891385"/>
              <a:gd name="connsiteY5" fmla="*/ 57384 h 2220629"/>
              <a:gd name="connsiteX6" fmla="*/ 1873876 w 1891385"/>
              <a:gd name="connsiteY6" fmla="*/ 0 h 2220629"/>
              <a:gd name="connsiteX7" fmla="*/ 1888242 w 1891385"/>
              <a:gd name="connsiteY7" fmla="*/ 143283 h 2220629"/>
              <a:gd name="connsiteX8" fmla="*/ 1067663 w 1891385"/>
              <a:gd name="connsiteY8" fmla="*/ 2132834 h 2220629"/>
              <a:gd name="connsiteX9" fmla="*/ 961626 w 1891385"/>
              <a:gd name="connsiteY9" fmla="*/ 2220629 h 2220629"/>
              <a:gd name="connsiteX10" fmla="*/ 819582 w 1891385"/>
              <a:gd name="connsiteY10" fmla="*/ 2113556 h 2220629"/>
              <a:gd name="connsiteX11" fmla="*/ 99101 w 1891385"/>
              <a:gd name="connsiteY11" fmla="*/ 1300036 h 2220629"/>
              <a:gd name="connsiteX12" fmla="*/ 0 w 1891385"/>
              <a:gd name="connsiteY12" fmla="*/ 1127500 h 222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1385" h="2220629">
                <a:moveTo>
                  <a:pt x="0" y="1127500"/>
                </a:moveTo>
                <a:lnTo>
                  <a:pt x="125398" y="1022424"/>
                </a:lnTo>
                <a:cubicBezTo>
                  <a:pt x="306376" y="840798"/>
                  <a:pt x="421790" y="594990"/>
                  <a:pt x="435791" y="324584"/>
                </a:cubicBezTo>
                <a:lnTo>
                  <a:pt x="435797" y="317999"/>
                </a:lnTo>
                <a:lnTo>
                  <a:pt x="613832" y="314482"/>
                </a:lnTo>
                <a:cubicBezTo>
                  <a:pt x="1000462" y="294296"/>
                  <a:pt x="1383767" y="208338"/>
                  <a:pt x="1746489" y="57384"/>
                </a:cubicBezTo>
                <a:lnTo>
                  <a:pt x="1873876" y="0"/>
                </a:lnTo>
                <a:lnTo>
                  <a:pt x="1888242" y="143283"/>
                </a:lnTo>
                <a:cubicBezTo>
                  <a:pt x="1927002" y="925983"/>
                  <a:pt x="1604726" y="1642996"/>
                  <a:pt x="1067663" y="2132834"/>
                </a:cubicBezTo>
                <a:lnTo>
                  <a:pt x="961626" y="2220629"/>
                </a:lnTo>
                <a:lnTo>
                  <a:pt x="819582" y="2113556"/>
                </a:lnTo>
                <a:cubicBezTo>
                  <a:pt x="532562" y="1883906"/>
                  <a:pt x="289601" y="1608130"/>
                  <a:pt x="99101" y="1300036"/>
                </a:cubicBezTo>
                <a:lnTo>
                  <a:pt x="0" y="112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 rot="5570100">
            <a:off x="4712606" y="3842782"/>
            <a:ext cx="1583876" cy="1763320"/>
          </a:xfrm>
          <a:custGeom>
            <a:avLst/>
            <a:gdLst>
              <a:gd name="connsiteX0" fmla="*/ 0 w 1922088"/>
              <a:gd name="connsiteY0" fmla="*/ 1392815 h 2139850"/>
              <a:gd name="connsiteX1" fmla="*/ 99581 w 1922088"/>
              <a:gd name="connsiteY1" fmla="*/ 1214645 h 2139850"/>
              <a:gd name="connsiteX2" fmla="*/ 449705 w 1922088"/>
              <a:gd name="connsiteY2" fmla="*/ 107204 h 2139850"/>
              <a:gd name="connsiteX3" fmla="*/ 461130 w 1922088"/>
              <a:gd name="connsiteY3" fmla="*/ 0 h 2139850"/>
              <a:gd name="connsiteX4" fmla="*/ 542486 w 1922088"/>
              <a:gd name="connsiteY4" fmla="*/ 34344 h 2139850"/>
              <a:gd name="connsiteX5" fmla="*/ 1894405 w 1922088"/>
              <a:gd name="connsiteY5" fmla="*/ 1679208 h 2139850"/>
              <a:gd name="connsiteX6" fmla="*/ 1922088 w 1922088"/>
              <a:gd name="connsiteY6" fmla="*/ 1815129 h 2139850"/>
              <a:gd name="connsiteX7" fmla="*/ 1912618 w 1922088"/>
              <a:gd name="connsiteY7" fmla="*/ 1820073 h 2139850"/>
              <a:gd name="connsiteX8" fmla="*/ 684875 w 1922088"/>
              <a:gd name="connsiteY8" fmla="*/ 2136300 h 2139850"/>
              <a:gd name="connsiteX9" fmla="*/ 505231 w 1922088"/>
              <a:gd name="connsiteY9" fmla="*/ 2139850 h 2139850"/>
              <a:gd name="connsiteX10" fmla="*/ 503086 w 1922088"/>
              <a:gd name="connsiteY10" fmla="*/ 2120868 h 2139850"/>
              <a:gd name="connsiteX11" fmla="*/ 4084 w 1922088"/>
              <a:gd name="connsiteY11" fmla="*/ 1394776 h 2139850"/>
              <a:gd name="connsiteX12" fmla="*/ 0 w 1922088"/>
              <a:gd name="connsiteY12" fmla="*/ 1392815 h 21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2088" h="2139850">
                <a:moveTo>
                  <a:pt x="0" y="1392815"/>
                </a:moveTo>
                <a:lnTo>
                  <a:pt x="99581" y="1214645"/>
                </a:lnTo>
                <a:cubicBezTo>
                  <a:pt x="277418" y="870749"/>
                  <a:pt x="396808" y="496506"/>
                  <a:pt x="449705" y="107204"/>
                </a:cubicBezTo>
                <a:lnTo>
                  <a:pt x="461130" y="0"/>
                </a:lnTo>
                <a:lnTo>
                  <a:pt x="542486" y="34344"/>
                </a:lnTo>
                <a:cubicBezTo>
                  <a:pt x="1202359" y="351597"/>
                  <a:pt x="1706828" y="948635"/>
                  <a:pt x="1894405" y="1679208"/>
                </a:cubicBezTo>
                <a:lnTo>
                  <a:pt x="1922088" y="1815129"/>
                </a:lnTo>
                <a:lnTo>
                  <a:pt x="1912618" y="1820073"/>
                </a:lnTo>
                <a:cubicBezTo>
                  <a:pt x="1524697" y="2008473"/>
                  <a:pt x="1106904" y="2114266"/>
                  <a:pt x="684875" y="2136300"/>
                </a:cubicBezTo>
                <a:lnTo>
                  <a:pt x="505231" y="2139850"/>
                </a:lnTo>
                <a:lnTo>
                  <a:pt x="503086" y="2120868"/>
                </a:lnTo>
                <a:cubicBezTo>
                  <a:pt x="448056" y="1811281"/>
                  <a:pt x="260769" y="1550276"/>
                  <a:pt x="4084" y="1394776"/>
                </a:cubicBezTo>
                <a:lnTo>
                  <a:pt x="0" y="13928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3846789" y="2746512"/>
            <a:ext cx="1385498" cy="1385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5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4099" y="1313544"/>
            <a:ext cx="2621949" cy="2726187"/>
          </a:xfrm>
          <a:custGeom>
            <a:avLst/>
            <a:gdLst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15803 w 3170283"/>
              <a:gd name="connsiteY22" fmla="*/ 3047690 h 3296321"/>
              <a:gd name="connsiteX23" fmla="*/ 2293404 w 3170283"/>
              <a:gd name="connsiteY23" fmla="*/ 2689016 h 3296321"/>
              <a:gd name="connsiteX24" fmla="*/ 2294697 w 3170283"/>
              <a:gd name="connsiteY24" fmla="*/ 2663418 h 3296321"/>
              <a:gd name="connsiteX25" fmla="*/ 2294699 w 3170283"/>
              <a:gd name="connsiteY25" fmla="*/ 2663408 h 3296321"/>
              <a:gd name="connsiteX26" fmla="*/ 2301933 w 3170283"/>
              <a:gd name="connsiteY26" fmla="*/ 2520130 h 3296321"/>
              <a:gd name="connsiteX27" fmla="*/ 2294699 w 3170283"/>
              <a:gd name="connsiteY27" fmla="*/ 2376853 h 3296321"/>
              <a:gd name="connsiteX28" fmla="*/ 2294697 w 3170283"/>
              <a:gd name="connsiteY28" fmla="*/ 2376842 h 3296321"/>
              <a:gd name="connsiteX29" fmla="*/ 2293404 w 3170283"/>
              <a:gd name="connsiteY29" fmla="*/ 2351246 h 3296321"/>
              <a:gd name="connsiteX30" fmla="*/ 2172127 w 3170283"/>
              <a:gd name="connsiteY30" fmla="*/ 1877184 h 3296321"/>
              <a:gd name="connsiteX31" fmla="*/ 2168656 w 3170283"/>
              <a:gd name="connsiteY31" fmla="*/ 1869979 h 3296321"/>
              <a:gd name="connsiteX32" fmla="*/ 2102571 w 3170283"/>
              <a:gd name="connsiteY32" fmla="*/ 1732795 h 3296321"/>
              <a:gd name="connsiteX33" fmla="*/ 1573678 w 3170283"/>
              <a:gd name="connsiteY33" fmla="*/ 1150450 h 3296321"/>
              <a:gd name="connsiteX34" fmla="*/ 1518505 w 3170283"/>
              <a:gd name="connsiteY34" fmla="*/ 1116931 h 3296321"/>
              <a:gd name="connsiteX35" fmla="*/ 1437489 w 3170283"/>
              <a:gd name="connsiteY35" fmla="*/ 1067713 h 3296321"/>
              <a:gd name="connsiteX36" fmla="*/ 650153 w 3170283"/>
              <a:gd name="connsiteY36" fmla="*/ 868352 h 3296321"/>
              <a:gd name="connsiteX37" fmla="*/ 7206 w 3170283"/>
              <a:gd name="connsiteY37" fmla="*/ 998157 h 3296321"/>
              <a:gd name="connsiteX38" fmla="*/ 0 w 3170283"/>
              <a:gd name="connsiteY38" fmla="*/ 1001628 h 3296321"/>
              <a:gd name="connsiteX39" fmla="*/ 66086 w 3170283"/>
              <a:gd name="connsiteY39" fmla="*/ 864443 h 3296321"/>
              <a:gd name="connsiteX40" fmla="*/ 1518504 w 3170283"/>
              <a:gd name="connsiteY40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93404 w 3170283"/>
              <a:gd name="connsiteY22" fmla="*/ 2689016 h 3296321"/>
              <a:gd name="connsiteX23" fmla="*/ 2294697 w 3170283"/>
              <a:gd name="connsiteY23" fmla="*/ 2663418 h 3296321"/>
              <a:gd name="connsiteX24" fmla="*/ 2294699 w 3170283"/>
              <a:gd name="connsiteY24" fmla="*/ 2663408 h 3296321"/>
              <a:gd name="connsiteX25" fmla="*/ 2301933 w 3170283"/>
              <a:gd name="connsiteY25" fmla="*/ 2520130 h 3296321"/>
              <a:gd name="connsiteX26" fmla="*/ 2294699 w 3170283"/>
              <a:gd name="connsiteY26" fmla="*/ 2376853 h 3296321"/>
              <a:gd name="connsiteX27" fmla="*/ 2294697 w 3170283"/>
              <a:gd name="connsiteY27" fmla="*/ 2376842 h 3296321"/>
              <a:gd name="connsiteX28" fmla="*/ 2293404 w 3170283"/>
              <a:gd name="connsiteY28" fmla="*/ 2351246 h 3296321"/>
              <a:gd name="connsiteX29" fmla="*/ 2172127 w 3170283"/>
              <a:gd name="connsiteY29" fmla="*/ 1877184 h 3296321"/>
              <a:gd name="connsiteX30" fmla="*/ 2168656 w 3170283"/>
              <a:gd name="connsiteY30" fmla="*/ 1869979 h 3296321"/>
              <a:gd name="connsiteX31" fmla="*/ 2102571 w 3170283"/>
              <a:gd name="connsiteY31" fmla="*/ 1732795 h 3296321"/>
              <a:gd name="connsiteX32" fmla="*/ 1573678 w 3170283"/>
              <a:gd name="connsiteY32" fmla="*/ 1150450 h 3296321"/>
              <a:gd name="connsiteX33" fmla="*/ 1518505 w 3170283"/>
              <a:gd name="connsiteY33" fmla="*/ 1116931 h 3296321"/>
              <a:gd name="connsiteX34" fmla="*/ 1437489 w 3170283"/>
              <a:gd name="connsiteY34" fmla="*/ 1067713 h 3296321"/>
              <a:gd name="connsiteX35" fmla="*/ 650153 w 3170283"/>
              <a:gd name="connsiteY35" fmla="*/ 868352 h 3296321"/>
              <a:gd name="connsiteX36" fmla="*/ 7206 w 3170283"/>
              <a:gd name="connsiteY36" fmla="*/ 998157 h 3296321"/>
              <a:gd name="connsiteX37" fmla="*/ 0 w 3170283"/>
              <a:gd name="connsiteY37" fmla="*/ 1001628 h 3296321"/>
              <a:gd name="connsiteX38" fmla="*/ 66086 w 3170283"/>
              <a:gd name="connsiteY38" fmla="*/ 864443 h 3296321"/>
              <a:gd name="connsiteX39" fmla="*/ 1518504 w 3170283"/>
              <a:gd name="connsiteY39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72127 w 3170283"/>
              <a:gd name="connsiteY12" fmla="*/ 3163077 h 3296321"/>
              <a:gd name="connsiteX13" fmla="*/ 2168657 w 3170283"/>
              <a:gd name="connsiteY13" fmla="*/ 3170281 h 3296321"/>
              <a:gd name="connsiteX14" fmla="*/ 2161451 w 3170283"/>
              <a:gd name="connsiteY14" fmla="*/ 3173752 h 3296321"/>
              <a:gd name="connsiteX15" fmla="*/ 1687389 w 3170283"/>
              <a:gd name="connsiteY15" fmla="*/ 3295029 h 3296321"/>
              <a:gd name="connsiteX16" fmla="*/ 1661801 w 3170283"/>
              <a:gd name="connsiteY16" fmla="*/ 3296321 h 3296321"/>
              <a:gd name="connsiteX17" fmla="*/ 1677678 w 3170283"/>
              <a:gd name="connsiteY17" fmla="*/ 3293898 h 3296321"/>
              <a:gd name="connsiteX18" fmla="*/ 2292272 w 3170283"/>
              <a:gd name="connsiteY18" fmla="*/ 2679304 h 3296321"/>
              <a:gd name="connsiteX19" fmla="*/ 2294697 w 3170283"/>
              <a:gd name="connsiteY19" fmla="*/ 2663417 h 3296321"/>
              <a:gd name="connsiteX20" fmla="*/ 2293404 w 3170283"/>
              <a:gd name="connsiteY20" fmla="*/ 2689015 h 3296321"/>
              <a:gd name="connsiteX21" fmla="*/ 2293404 w 3170283"/>
              <a:gd name="connsiteY21" fmla="*/ 2689016 h 3296321"/>
              <a:gd name="connsiteX22" fmla="*/ 2294697 w 3170283"/>
              <a:gd name="connsiteY22" fmla="*/ 2663418 h 3296321"/>
              <a:gd name="connsiteX23" fmla="*/ 2294699 w 3170283"/>
              <a:gd name="connsiteY23" fmla="*/ 2663408 h 3296321"/>
              <a:gd name="connsiteX24" fmla="*/ 2301933 w 3170283"/>
              <a:gd name="connsiteY24" fmla="*/ 2520130 h 3296321"/>
              <a:gd name="connsiteX25" fmla="*/ 2294699 w 3170283"/>
              <a:gd name="connsiteY25" fmla="*/ 2376853 h 3296321"/>
              <a:gd name="connsiteX26" fmla="*/ 2294697 w 3170283"/>
              <a:gd name="connsiteY26" fmla="*/ 2376842 h 3296321"/>
              <a:gd name="connsiteX27" fmla="*/ 2293404 w 3170283"/>
              <a:gd name="connsiteY27" fmla="*/ 2351246 h 3296321"/>
              <a:gd name="connsiteX28" fmla="*/ 2172127 w 3170283"/>
              <a:gd name="connsiteY28" fmla="*/ 1877184 h 3296321"/>
              <a:gd name="connsiteX29" fmla="*/ 2168656 w 3170283"/>
              <a:gd name="connsiteY29" fmla="*/ 1869979 h 3296321"/>
              <a:gd name="connsiteX30" fmla="*/ 2102571 w 3170283"/>
              <a:gd name="connsiteY30" fmla="*/ 1732795 h 3296321"/>
              <a:gd name="connsiteX31" fmla="*/ 1573678 w 3170283"/>
              <a:gd name="connsiteY31" fmla="*/ 1150450 h 3296321"/>
              <a:gd name="connsiteX32" fmla="*/ 1518505 w 3170283"/>
              <a:gd name="connsiteY32" fmla="*/ 1116931 h 3296321"/>
              <a:gd name="connsiteX33" fmla="*/ 1437489 w 3170283"/>
              <a:gd name="connsiteY33" fmla="*/ 1067713 h 3296321"/>
              <a:gd name="connsiteX34" fmla="*/ 650153 w 3170283"/>
              <a:gd name="connsiteY34" fmla="*/ 868352 h 3296321"/>
              <a:gd name="connsiteX35" fmla="*/ 7206 w 3170283"/>
              <a:gd name="connsiteY35" fmla="*/ 998157 h 3296321"/>
              <a:gd name="connsiteX36" fmla="*/ 0 w 3170283"/>
              <a:gd name="connsiteY36" fmla="*/ 1001628 h 3296321"/>
              <a:gd name="connsiteX37" fmla="*/ 66086 w 3170283"/>
              <a:gd name="connsiteY37" fmla="*/ 864443 h 3296321"/>
              <a:gd name="connsiteX38" fmla="*/ 1518504 w 3170283"/>
              <a:gd name="connsiteY38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72127 w 3170283"/>
              <a:gd name="connsiteY11" fmla="*/ 3163077 h 3296321"/>
              <a:gd name="connsiteX12" fmla="*/ 2168657 w 3170283"/>
              <a:gd name="connsiteY12" fmla="*/ 3170281 h 3296321"/>
              <a:gd name="connsiteX13" fmla="*/ 2161451 w 3170283"/>
              <a:gd name="connsiteY13" fmla="*/ 3173752 h 3296321"/>
              <a:gd name="connsiteX14" fmla="*/ 1687389 w 3170283"/>
              <a:gd name="connsiteY14" fmla="*/ 3295029 h 3296321"/>
              <a:gd name="connsiteX15" fmla="*/ 1661801 w 3170283"/>
              <a:gd name="connsiteY15" fmla="*/ 3296321 h 3296321"/>
              <a:gd name="connsiteX16" fmla="*/ 1677678 w 3170283"/>
              <a:gd name="connsiteY16" fmla="*/ 3293898 h 3296321"/>
              <a:gd name="connsiteX17" fmla="*/ 2292272 w 3170283"/>
              <a:gd name="connsiteY17" fmla="*/ 2679304 h 3296321"/>
              <a:gd name="connsiteX18" fmla="*/ 2294697 w 3170283"/>
              <a:gd name="connsiteY18" fmla="*/ 2663417 h 3296321"/>
              <a:gd name="connsiteX19" fmla="*/ 2293404 w 3170283"/>
              <a:gd name="connsiteY19" fmla="*/ 2689015 h 3296321"/>
              <a:gd name="connsiteX20" fmla="*/ 2293404 w 3170283"/>
              <a:gd name="connsiteY20" fmla="*/ 2689016 h 3296321"/>
              <a:gd name="connsiteX21" fmla="*/ 2294697 w 3170283"/>
              <a:gd name="connsiteY21" fmla="*/ 2663418 h 3296321"/>
              <a:gd name="connsiteX22" fmla="*/ 2294699 w 3170283"/>
              <a:gd name="connsiteY22" fmla="*/ 2663408 h 3296321"/>
              <a:gd name="connsiteX23" fmla="*/ 2301933 w 3170283"/>
              <a:gd name="connsiteY23" fmla="*/ 2520130 h 3296321"/>
              <a:gd name="connsiteX24" fmla="*/ 2294699 w 3170283"/>
              <a:gd name="connsiteY24" fmla="*/ 2376853 h 3296321"/>
              <a:gd name="connsiteX25" fmla="*/ 2294697 w 3170283"/>
              <a:gd name="connsiteY25" fmla="*/ 2376842 h 3296321"/>
              <a:gd name="connsiteX26" fmla="*/ 2293404 w 3170283"/>
              <a:gd name="connsiteY26" fmla="*/ 2351246 h 3296321"/>
              <a:gd name="connsiteX27" fmla="*/ 2172127 w 3170283"/>
              <a:gd name="connsiteY27" fmla="*/ 1877184 h 3296321"/>
              <a:gd name="connsiteX28" fmla="*/ 2168656 w 3170283"/>
              <a:gd name="connsiteY28" fmla="*/ 1869979 h 3296321"/>
              <a:gd name="connsiteX29" fmla="*/ 2102571 w 3170283"/>
              <a:gd name="connsiteY29" fmla="*/ 1732795 h 3296321"/>
              <a:gd name="connsiteX30" fmla="*/ 1573678 w 3170283"/>
              <a:gd name="connsiteY30" fmla="*/ 1150450 h 3296321"/>
              <a:gd name="connsiteX31" fmla="*/ 1518505 w 3170283"/>
              <a:gd name="connsiteY31" fmla="*/ 1116931 h 3296321"/>
              <a:gd name="connsiteX32" fmla="*/ 1437489 w 3170283"/>
              <a:gd name="connsiteY32" fmla="*/ 1067713 h 3296321"/>
              <a:gd name="connsiteX33" fmla="*/ 650153 w 3170283"/>
              <a:gd name="connsiteY33" fmla="*/ 868352 h 3296321"/>
              <a:gd name="connsiteX34" fmla="*/ 7206 w 3170283"/>
              <a:gd name="connsiteY34" fmla="*/ 998157 h 3296321"/>
              <a:gd name="connsiteX35" fmla="*/ 0 w 3170283"/>
              <a:gd name="connsiteY35" fmla="*/ 1001628 h 3296321"/>
              <a:gd name="connsiteX36" fmla="*/ 66086 w 3170283"/>
              <a:gd name="connsiteY36" fmla="*/ 864443 h 3296321"/>
              <a:gd name="connsiteX37" fmla="*/ 1518504 w 3170283"/>
              <a:gd name="connsiteY37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68657 w 3170283"/>
              <a:gd name="connsiteY11" fmla="*/ 3170281 h 3296321"/>
              <a:gd name="connsiteX12" fmla="*/ 2161451 w 3170283"/>
              <a:gd name="connsiteY12" fmla="*/ 3173752 h 3296321"/>
              <a:gd name="connsiteX13" fmla="*/ 1687389 w 3170283"/>
              <a:gd name="connsiteY13" fmla="*/ 3295029 h 3296321"/>
              <a:gd name="connsiteX14" fmla="*/ 1661801 w 3170283"/>
              <a:gd name="connsiteY14" fmla="*/ 3296321 h 3296321"/>
              <a:gd name="connsiteX15" fmla="*/ 1677678 w 3170283"/>
              <a:gd name="connsiteY15" fmla="*/ 3293898 h 3296321"/>
              <a:gd name="connsiteX16" fmla="*/ 2292272 w 3170283"/>
              <a:gd name="connsiteY16" fmla="*/ 2679304 h 3296321"/>
              <a:gd name="connsiteX17" fmla="*/ 2294697 w 3170283"/>
              <a:gd name="connsiteY17" fmla="*/ 2663417 h 3296321"/>
              <a:gd name="connsiteX18" fmla="*/ 2293404 w 3170283"/>
              <a:gd name="connsiteY18" fmla="*/ 2689015 h 3296321"/>
              <a:gd name="connsiteX19" fmla="*/ 2293404 w 3170283"/>
              <a:gd name="connsiteY19" fmla="*/ 2689016 h 3296321"/>
              <a:gd name="connsiteX20" fmla="*/ 2294697 w 3170283"/>
              <a:gd name="connsiteY20" fmla="*/ 2663418 h 3296321"/>
              <a:gd name="connsiteX21" fmla="*/ 2294699 w 3170283"/>
              <a:gd name="connsiteY21" fmla="*/ 2663408 h 3296321"/>
              <a:gd name="connsiteX22" fmla="*/ 2301933 w 3170283"/>
              <a:gd name="connsiteY22" fmla="*/ 2520130 h 3296321"/>
              <a:gd name="connsiteX23" fmla="*/ 2294699 w 3170283"/>
              <a:gd name="connsiteY23" fmla="*/ 2376853 h 3296321"/>
              <a:gd name="connsiteX24" fmla="*/ 2294697 w 3170283"/>
              <a:gd name="connsiteY24" fmla="*/ 2376842 h 3296321"/>
              <a:gd name="connsiteX25" fmla="*/ 2293404 w 3170283"/>
              <a:gd name="connsiteY25" fmla="*/ 2351246 h 3296321"/>
              <a:gd name="connsiteX26" fmla="*/ 2172127 w 3170283"/>
              <a:gd name="connsiteY26" fmla="*/ 1877184 h 3296321"/>
              <a:gd name="connsiteX27" fmla="*/ 2168656 w 3170283"/>
              <a:gd name="connsiteY27" fmla="*/ 1869979 h 3296321"/>
              <a:gd name="connsiteX28" fmla="*/ 2102571 w 3170283"/>
              <a:gd name="connsiteY28" fmla="*/ 1732795 h 3296321"/>
              <a:gd name="connsiteX29" fmla="*/ 1573678 w 3170283"/>
              <a:gd name="connsiteY29" fmla="*/ 1150450 h 3296321"/>
              <a:gd name="connsiteX30" fmla="*/ 1518505 w 3170283"/>
              <a:gd name="connsiteY30" fmla="*/ 1116931 h 3296321"/>
              <a:gd name="connsiteX31" fmla="*/ 1437489 w 3170283"/>
              <a:gd name="connsiteY31" fmla="*/ 1067713 h 3296321"/>
              <a:gd name="connsiteX32" fmla="*/ 650153 w 3170283"/>
              <a:gd name="connsiteY32" fmla="*/ 868352 h 3296321"/>
              <a:gd name="connsiteX33" fmla="*/ 7206 w 3170283"/>
              <a:gd name="connsiteY33" fmla="*/ 998157 h 3296321"/>
              <a:gd name="connsiteX34" fmla="*/ 0 w 3170283"/>
              <a:gd name="connsiteY34" fmla="*/ 1001628 h 3296321"/>
              <a:gd name="connsiteX35" fmla="*/ 66086 w 3170283"/>
              <a:gd name="connsiteY35" fmla="*/ 864443 h 3296321"/>
              <a:gd name="connsiteX36" fmla="*/ 1518504 w 3170283"/>
              <a:gd name="connsiteY36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3404 w 3170283"/>
              <a:gd name="connsiteY18" fmla="*/ 2689016 h 3296321"/>
              <a:gd name="connsiteX19" fmla="*/ 2294697 w 3170283"/>
              <a:gd name="connsiteY19" fmla="*/ 2663418 h 3296321"/>
              <a:gd name="connsiteX20" fmla="*/ 2294699 w 3170283"/>
              <a:gd name="connsiteY20" fmla="*/ 2663408 h 3296321"/>
              <a:gd name="connsiteX21" fmla="*/ 2301933 w 3170283"/>
              <a:gd name="connsiteY21" fmla="*/ 2520130 h 3296321"/>
              <a:gd name="connsiteX22" fmla="*/ 2294699 w 3170283"/>
              <a:gd name="connsiteY22" fmla="*/ 2376853 h 3296321"/>
              <a:gd name="connsiteX23" fmla="*/ 2294697 w 3170283"/>
              <a:gd name="connsiteY23" fmla="*/ 2376842 h 3296321"/>
              <a:gd name="connsiteX24" fmla="*/ 2293404 w 3170283"/>
              <a:gd name="connsiteY24" fmla="*/ 2351246 h 3296321"/>
              <a:gd name="connsiteX25" fmla="*/ 2172127 w 3170283"/>
              <a:gd name="connsiteY25" fmla="*/ 1877184 h 3296321"/>
              <a:gd name="connsiteX26" fmla="*/ 2168656 w 3170283"/>
              <a:gd name="connsiteY26" fmla="*/ 1869979 h 3296321"/>
              <a:gd name="connsiteX27" fmla="*/ 2102571 w 3170283"/>
              <a:gd name="connsiteY27" fmla="*/ 1732795 h 3296321"/>
              <a:gd name="connsiteX28" fmla="*/ 1573678 w 3170283"/>
              <a:gd name="connsiteY28" fmla="*/ 1150450 h 3296321"/>
              <a:gd name="connsiteX29" fmla="*/ 1518505 w 3170283"/>
              <a:gd name="connsiteY29" fmla="*/ 1116931 h 3296321"/>
              <a:gd name="connsiteX30" fmla="*/ 1437489 w 3170283"/>
              <a:gd name="connsiteY30" fmla="*/ 1067713 h 3296321"/>
              <a:gd name="connsiteX31" fmla="*/ 650153 w 3170283"/>
              <a:gd name="connsiteY31" fmla="*/ 868352 h 3296321"/>
              <a:gd name="connsiteX32" fmla="*/ 7206 w 3170283"/>
              <a:gd name="connsiteY32" fmla="*/ 998157 h 3296321"/>
              <a:gd name="connsiteX33" fmla="*/ 0 w 3170283"/>
              <a:gd name="connsiteY33" fmla="*/ 1001628 h 3296321"/>
              <a:gd name="connsiteX34" fmla="*/ 66086 w 3170283"/>
              <a:gd name="connsiteY34" fmla="*/ 864443 h 3296321"/>
              <a:gd name="connsiteX35" fmla="*/ 1518504 w 3170283"/>
              <a:gd name="connsiteY35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4697 w 3170283"/>
              <a:gd name="connsiteY18" fmla="*/ 2663418 h 3296321"/>
              <a:gd name="connsiteX19" fmla="*/ 2294699 w 3170283"/>
              <a:gd name="connsiteY19" fmla="*/ 2663408 h 3296321"/>
              <a:gd name="connsiteX20" fmla="*/ 2301933 w 3170283"/>
              <a:gd name="connsiteY20" fmla="*/ 2520130 h 3296321"/>
              <a:gd name="connsiteX21" fmla="*/ 2294699 w 3170283"/>
              <a:gd name="connsiteY21" fmla="*/ 2376853 h 3296321"/>
              <a:gd name="connsiteX22" fmla="*/ 2294697 w 3170283"/>
              <a:gd name="connsiteY22" fmla="*/ 2376842 h 3296321"/>
              <a:gd name="connsiteX23" fmla="*/ 2293404 w 3170283"/>
              <a:gd name="connsiteY23" fmla="*/ 2351246 h 3296321"/>
              <a:gd name="connsiteX24" fmla="*/ 2172127 w 3170283"/>
              <a:gd name="connsiteY24" fmla="*/ 1877184 h 3296321"/>
              <a:gd name="connsiteX25" fmla="*/ 2168656 w 3170283"/>
              <a:gd name="connsiteY25" fmla="*/ 1869979 h 3296321"/>
              <a:gd name="connsiteX26" fmla="*/ 2102571 w 3170283"/>
              <a:gd name="connsiteY26" fmla="*/ 1732795 h 3296321"/>
              <a:gd name="connsiteX27" fmla="*/ 1573678 w 3170283"/>
              <a:gd name="connsiteY27" fmla="*/ 1150450 h 3296321"/>
              <a:gd name="connsiteX28" fmla="*/ 1518505 w 3170283"/>
              <a:gd name="connsiteY28" fmla="*/ 1116931 h 3296321"/>
              <a:gd name="connsiteX29" fmla="*/ 1437489 w 3170283"/>
              <a:gd name="connsiteY29" fmla="*/ 1067713 h 3296321"/>
              <a:gd name="connsiteX30" fmla="*/ 650153 w 3170283"/>
              <a:gd name="connsiteY30" fmla="*/ 868352 h 3296321"/>
              <a:gd name="connsiteX31" fmla="*/ 7206 w 3170283"/>
              <a:gd name="connsiteY31" fmla="*/ 998157 h 3296321"/>
              <a:gd name="connsiteX32" fmla="*/ 0 w 3170283"/>
              <a:gd name="connsiteY32" fmla="*/ 1001628 h 3296321"/>
              <a:gd name="connsiteX33" fmla="*/ 66086 w 3170283"/>
              <a:gd name="connsiteY33" fmla="*/ 864443 h 3296321"/>
              <a:gd name="connsiteX34" fmla="*/ 1518504 w 3170283"/>
              <a:gd name="connsiteY34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294699 w 3170283"/>
              <a:gd name="connsiteY18" fmla="*/ 2663408 h 3296321"/>
              <a:gd name="connsiteX19" fmla="*/ 2301933 w 3170283"/>
              <a:gd name="connsiteY19" fmla="*/ 2520130 h 3296321"/>
              <a:gd name="connsiteX20" fmla="*/ 2294699 w 3170283"/>
              <a:gd name="connsiteY20" fmla="*/ 2376853 h 3296321"/>
              <a:gd name="connsiteX21" fmla="*/ 2294697 w 3170283"/>
              <a:gd name="connsiteY21" fmla="*/ 2376842 h 3296321"/>
              <a:gd name="connsiteX22" fmla="*/ 2293404 w 3170283"/>
              <a:gd name="connsiteY22" fmla="*/ 2351246 h 3296321"/>
              <a:gd name="connsiteX23" fmla="*/ 2172127 w 3170283"/>
              <a:gd name="connsiteY23" fmla="*/ 1877184 h 3296321"/>
              <a:gd name="connsiteX24" fmla="*/ 2168656 w 3170283"/>
              <a:gd name="connsiteY24" fmla="*/ 1869979 h 3296321"/>
              <a:gd name="connsiteX25" fmla="*/ 2102571 w 3170283"/>
              <a:gd name="connsiteY25" fmla="*/ 1732795 h 3296321"/>
              <a:gd name="connsiteX26" fmla="*/ 1573678 w 3170283"/>
              <a:gd name="connsiteY26" fmla="*/ 1150450 h 3296321"/>
              <a:gd name="connsiteX27" fmla="*/ 1518505 w 3170283"/>
              <a:gd name="connsiteY27" fmla="*/ 1116931 h 3296321"/>
              <a:gd name="connsiteX28" fmla="*/ 1437489 w 3170283"/>
              <a:gd name="connsiteY28" fmla="*/ 1067713 h 3296321"/>
              <a:gd name="connsiteX29" fmla="*/ 650153 w 3170283"/>
              <a:gd name="connsiteY29" fmla="*/ 868352 h 3296321"/>
              <a:gd name="connsiteX30" fmla="*/ 7206 w 3170283"/>
              <a:gd name="connsiteY30" fmla="*/ 998157 h 3296321"/>
              <a:gd name="connsiteX31" fmla="*/ 0 w 3170283"/>
              <a:gd name="connsiteY31" fmla="*/ 1001628 h 3296321"/>
              <a:gd name="connsiteX32" fmla="*/ 66086 w 3170283"/>
              <a:gd name="connsiteY32" fmla="*/ 864443 h 3296321"/>
              <a:gd name="connsiteX33" fmla="*/ 1518504 w 3170283"/>
              <a:gd name="connsiteY33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301933 w 3170283"/>
              <a:gd name="connsiteY18" fmla="*/ 2520130 h 3296321"/>
              <a:gd name="connsiteX19" fmla="*/ 2294699 w 3170283"/>
              <a:gd name="connsiteY19" fmla="*/ 2376853 h 3296321"/>
              <a:gd name="connsiteX20" fmla="*/ 2294697 w 3170283"/>
              <a:gd name="connsiteY20" fmla="*/ 2376842 h 3296321"/>
              <a:gd name="connsiteX21" fmla="*/ 2293404 w 3170283"/>
              <a:gd name="connsiteY21" fmla="*/ 2351246 h 3296321"/>
              <a:gd name="connsiteX22" fmla="*/ 2172127 w 3170283"/>
              <a:gd name="connsiteY22" fmla="*/ 1877184 h 3296321"/>
              <a:gd name="connsiteX23" fmla="*/ 2168656 w 3170283"/>
              <a:gd name="connsiteY23" fmla="*/ 1869979 h 3296321"/>
              <a:gd name="connsiteX24" fmla="*/ 2102571 w 3170283"/>
              <a:gd name="connsiteY24" fmla="*/ 1732795 h 3296321"/>
              <a:gd name="connsiteX25" fmla="*/ 1573678 w 3170283"/>
              <a:gd name="connsiteY25" fmla="*/ 1150450 h 3296321"/>
              <a:gd name="connsiteX26" fmla="*/ 1518505 w 3170283"/>
              <a:gd name="connsiteY26" fmla="*/ 1116931 h 3296321"/>
              <a:gd name="connsiteX27" fmla="*/ 1437489 w 3170283"/>
              <a:gd name="connsiteY27" fmla="*/ 1067713 h 3296321"/>
              <a:gd name="connsiteX28" fmla="*/ 650153 w 3170283"/>
              <a:gd name="connsiteY28" fmla="*/ 868352 h 3296321"/>
              <a:gd name="connsiteX29" fmla="*/ 7206 w 3170283"/>
              <a:gd name="connsiteY29" fmla="*/ 998157 h 3296321"/>
              <a:gd name="connsiteX30" fmla="*/ 0 w 3170283"/>
              <a:gd name="connsiteY30" fmla="*/ 1001628 h 3296321"/>
              <a:gd name="connsiteX31" fmla="*/ 66086 w 3170283"/>
              <a:gd name="connsiteY31" fmla="*/ 864443 h 3296321"/>
              <a:gd name="connsiteX32" fmla="*/ 1518504 w 3170283"/>
              <a:gd name="connsiteY32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301933 w 3170283"/>
              <a:gd name="connsiteY17" fmla="*/ 2520130 h 3296321"/>
              <a:gd name="connsiteX18" fmla="*/ 2294699 w 3170283"/>
              <a:gd name="connsiteY18" fmla="*/ 2376853 h 3296321"/>
              <a:gd name="connsiteX19" fmla="*/ 2294697 w 3170283"/>
              <a:gd name="connsiteY19" fmla="*/ 2376842 h 3296321"/>
              <a:gd name="connsiteX20" fmla="*/ 2293404 w 3170283"/>
              <a:gd name="connsiteY20" fmla="*/ 2351246 h 3296321"/>
              <a:gd name="connsiteX21" fmla="*/ 2172127 w 3170283"/>
              <a:gd name="connsiteY21" fmla="*/ 1877184 h 3296321"/>
              <a:gd name="connsiteX22" fmla="*/ 2168656 w 3170283"/>
              <a:gd name="connsiteY22" fmla="*/ 1869979 h 3296321"/>
              <a:gd name="connsiteX23" fmla="*/ 2102571 w 3170283"/>
              <a:gd name="connsiteY23" fmla="*/ 1732795 h 3296321"/>
              <a:gd name="connsiteX24" fmla="*/ 1573678 w 3170283"/>
              <a:gd name="connsiteY24" fmla="*/ 1150450 h 3296321"/>
              <a:gd name="connsiteX25" fmla="*/ 1518505 w 3170283"/>
              <a:gd name="connsiteY25" fmla="*/ 1116931 h 3296321"/>
              <a:gd name="connsiteX26" fmla="*/ 1437489 w 3170283"/>
              <a:gd name="connsiteY26" fmla="*/ 1067713 h 3296321"/>
              <a:gd name="connsiteX27" fmla="*/ 650153 w 3170283"/>
              <a:gd name="connsiteY27" fmla="*/ 868352 h 3296321"/>
              <a:gd name="connsiteX28" fmla="*/ 7206 w 3170283"/>
              <a:gd name="connsiteY28" fmla="*/ 998157 h 3296321"/>
              <a:gd name="connsiteX29" fmla="*/ 0 w 3170283"/>
              <a:gd name="connsiteY29" fmla="*/ 1001628 h 3296321"/>
              <a:gd name="connsiteX30" fmla="*/ 66086 w 3170283"/>
              <a:gd name="connsiteY30" fmla="*/ 864443 h 3296321"/>
              <a:gd name="connsiteX31" fmla="*/ 1518504 w 3170283"/>
              <a:gd name="connsiteY31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301933 w 3170283"/>
              <a:gd name="connsiteY16" fmla="*/ 2520130 h 3296321"/>
              <a:gd name="connsiteX17" fmla="*/ 2294699 w 3170283"/>
              <a:gd name="connsiteY17" fmla="*/ 2376853 h 3296321"/>
              <a:gd name="connsiteX18" fmla="*/ 2294697 w 3170283"/>
              <a:gd name="connsiteY18" fmla="*/ 2376842 h 3296321"/>
              <a:gd name="connsiteX19" fmla="*/ 2293404 w 3170283"/>
              <a:gd name="connsiteY19" fmla="*/ 2351246 h 3296321"/>
              <a:gd name="connsiteX20" fmla="*/ 2172127 w 3170283"/>
              <a:gd name="connsiteY20" fmla="*/ 1877184 h 3296321"/>
              <a:gd name="connsiteX21" fmla="*/ 2168656 w 3170283"/>
              <a:gd name="connsiteY21" fmla="*/ 1869979 h 3296321"/>
              <a:gd name="connsiteX22" fmla="*/ 2102571 w 3170283"/>
              <a:gd name="connsiteY22" fmla="*/ 1732795 h 3296321"/>
              <a:gd name="connsiteX23" fmla="*/ 1573678 w 3170283"/>
              <a:gd name="connsiteY23" fmla="*/ 1150450 h 3296321"/>
              <a:gd name="connsiteX24" fmla="*/ 1518505 w 3170283"/>
              <a:gd name="connsiteY24" fmla="*/ 1116931 h 3296321"/>
              <a:gd name="connsiteX25" fmla="*/ 1437489 w 3170283"/>
              <a:gd name="connsiteY25" fmla="*/ 1067713 h 3296321"/>
              <a:gd name="connsiteX26" fmla="*/ 650153 w 3170283"/>
              <a:gd name="connsiteY26" fmla="*/ 868352 h 3296321"/>
              <a:gd name="connsiteX27" fmla="*/ 7206 w 3170283"/>
              <a:gd name="connsiteY27" fmla="*/ 998157 h 3296321"/>
              <a:gd name="connsiteX28" fmla="*/ 0 w 3170283"/>
              <a:gd name="connsiteY28" fmla="*/ 1001628 h 3296321"/>
              <a:gd name="connsiteX29" fmla="*/ 66086 w 3170283"/>
              <a:gd name="connsiteY29" fmla="*/ 864443 h 3296321"/>
              <a:gd name="connsiteX30" fmla="*/ 1518504 w 3170283"/>
              <a:gd name="connsiteY30" fmla="*/ 0 h 329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0283" h="3296321">
                <a:moveTo>
                  <a:pt x="1518504" y="0"/>
                </a:moveTo>
                <a:cubicBezTo>
                  <a:pt x="2145677" y="0"/>
                  <a:pt x="2691211" y="349542"/>
                  <a:pt x="2970922" y="864443"/>
                </a:cubicBezTo>
                <a:lnTo>
                  <a:pt x="3037008" y="1001628"/>
                </a:lnTo>
                <a:lnTo>
                  <a:pt x="3040478" y="1008832"/>
                </a:lnTo>
                <a:cubicBezTo>
                  <a:pt x="3124063" y="1206448"/>
                  <a:pt x="3170283" y="1423716"/>
                  <a:pt x="3170283" y="1651779"/>
                </a:cubicBezTo>
                <a:cubicBezTo>
                  <a:pt x="3170283" y="1936858"/>
                  <a:pt x="3098064" y="2205069"/>
                  <a:pt x="2970922" y="2439115"/>
                </a:cubicBezTo>
                <a:lnTo>
                  <a:pt x="2921704" y="2520131"/>
                </a:lnTo>
                <a:lnTo>
                  <a:pt x="2888185" y="2575304"/>
                </a:lnTo>
                <a:cubicBezTo>
                  <a:pt x="2739767" y="2794992"/>
                  <a:pt x="2539886" y="2977056"/>
                  <a:pt x="2305840" y="3104197"/>
                </a:cubicBezTo>
                <a:lnTo>
                  <a:pt x="2168657" y="3170282"/>
                </a:lnTo>
                <a:lnTo>
                  <a:pt x="2168657" y="3170281"/>
                </a:lnTo>
                <a:lnTo>
                  <a:pt x="2161451" y="3173752"/>
                </a:lnTo>
                <a:cubicBezTo>
                  <a:pt x="2013239" y="3236441"/>
                  <a:pt x="1853973" y="3278112"/>
                  <a:pt x="1687389" y="3295029"/>
                </a:cubicBezTo>
                <a:lnTo>
                  <a:pt x="1661801" y="3296321"/>
                </a:lnTo>
                <a:lnTo>
                  <a:pt x="1677678" y="3293898"/>
                </a:lnTo>
                <a:cubicBezTo>
                  <a:pt x="1986169" y="3230772"/>
                  <a:pt x="2229146" y="2987795"/>
                  <a:pt x="2292272" y="2679304"/>
                </a:cubicBezTo>
                <a:lnTo>
                  <a:pt x="2301933" y="2520130"/>
                </a:lnTo>
                <a:lnTo>
                  <a:pt x="2294699" y="2376853"/>
                </a:lnTo>
                <a:cubicBezTo>
                  <a:pt x="2294698" y="2376849"/>
                  <a:pt x="2294698" y="2376846"/>
                  <a:pt x="2294697" y="2376842"/>
                </a:cubicBezTo>
                <a:lnTo>
                  <a:pt x="2293404" y="2351246"/>
                </a:lnTo>
                <a:cubicBezTo>
                  <a:pt x="2276487" y="2184663"/>
                  <a:pt x="2234816" y="2025396"/>
                  <a:pt x="2172127" y="1877184"/>
                </a:cubicBezTo>
                <a:lnTo>
                  <a:pt x="2168656" y="1869979"/>
                </a:lnTo>
                <a:lnTo>
                  <a:pt x="2102571" y="1732795"/>
                </a:lnTo>
                <a:cubicBezTo>
                  <a:pt x="1975430" y="1498749"/>
                  <a:pt x="1793366" y="1298868"/>
                  <a:pt x="1573678" y="1150450"/>
                </a:cubicBezTo>
                <a:lnTo>
                  <a:pt x="1518505" y="1116931"/>
                </a:lnTo>
                <a:lnTo>
                  <a:pt x="1437489" y="1067713"/>
                </a:lnTo>
                <a:cubicBezTo>
                  <a:pt x="1203443" y="940571"/>
                  <a:pt x="935232" y="868352"/>
                  <a:pt x="650153" y="868352"/>
                </a:cubicBezTo>
                <a:cubicBezTo>
                  <a:pt x="422090" y="868352"/>
                  <a:pt x="204822" y="914572"/>
                  <a:pt x="7206" y="998157"/>
                </a:cubicBezTo>
                <a:lnTo>
                  <a:pt x="0" y="1001628"/>
                </a:lnTo>
                <a:lnTo>
                  <a:pt x="66086" y="864443"/>
                </a:lnTo>
                <a:cubicBezTo>
                  <a:pt x="345797" y="349542"/>
                  <a:pt x="891331" y="0"/>
                  <a:pt x="15185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1"/>
          <p:cNvSpPr/>
          <p:nvPr/>
        </p:nvSpPr>
        <p:spPr>
          <a:xfrm rot="5400000">
            <a:off x="4017853" y="2113563"/>
            <a:ext cx="2621949" cy="2726187"/>
          </a:xfrm>
          <a:custGeom>
            <a:avLst/>
            <a:gdLst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15803 w 3170283"/>
              <a:gd name="connsiteY22" fmla="*/ 3047690 h 3296321"/>
              <a:gd name="connsiteX23" fmla="*/ 2293404 w 3170283"/>
              <a:gd name="connsiteY23" fmla="*/ 2689016 h 3296321"/>
              <a:gd name="connsiteX24" fmla="*/ 2294697 w 3170283"/>
              <a:gd name="connsiteY24" fmla="*/ 2663418 h 3296321"/>
              <a:gd name="connsiteX25" fmla="*/ 2294699 w 3170283"/>
              <a:gd name="connsiteY25" fmla="*/ 2663408 h 3296321"/>
              <a:gd name="connsiteX26" fmla="*/ 2301933 w 3170283"/>
              <a:gd name="connsiteY26" fmla="*/ 2520130 h 3296321"/>
              <a:gd name="connsiteX27" fmla="*/ 2294699 w 3170283"/>
              <a:gd name="connsiteY27" fmla="*/ 2376853 h 3296321"/>
              <a:gd name="connsiteX28" fmla="*/ 2294697 w 3170283"/>
              <a:gd name="connsiteY28" fmla="*/ 2376842 h 3296321"/>
              <a:gd name="connsiteX29" fmla="*/ 2293404 w 3170283"/>
              <a:gd name="connsiteY29" fmla="*/ 2351246 h 3296321"/>
              <a:gd name="connsiteX30" fmla="*/ 2172127 w 3170283"/>
              <a:gd name="connsiteY30" fmla="*/ 1877184 h 3296321"/>
              <a:gd name="connsiteX31" fmla="*/ 2168656 w 3170283"/>
              <a:gd name="connsiteY31" fmla="*/ 1869979 h 3296321"/>
              <a:gd name="connsiteX32" fmla="*/ 2102571 w 3170283"/>
              <a:gd name="connsiteY32" fmla="*/ 1732795 h 3296321"/>
              <a:gd name="connsiteX33" fmla="*/ 1573678 w 3170283"/>
              <a:gd name="connsiteY33" fmla="*/ 1150450 h 3296321"/>
              <a:gd name="connsiteX34" fmla="*/ 1518505 w 3170283"/>
              <a:gd name="connsiteY34" fmla="*/ 1116931 h 3296321"/>
              <a:gd name="connsiteX35" fmla="*/ 1437489 w 3170283"/>
              <a:gd name="connsiteY35" fmla="*/ 1067713 h 3296321"/>
              <a:gd name="connsiteX36" fmla="*/ 650153 w 3170283"/>
              <a:gd name="connsiteY36" fmla="*/ 868352 h 3296321"/>
              <a:gd name="connsiteX37" fmla="*/ 7206 w 3170283"/>
              <a:gd name="connsiteY37" fmla="*/ 998157 h 3296321"/>
              <a:gd name="connsiteX38" fmla="*/ 0 w 3170283"/>
              <a:gd name="connsiteY38" fmla="*/ 1001628 h 3296321"/>
              <a:gd name="connsiteX39" fmla="*/ 66086 w 3170283"/>
              <a:gd name="connsiteY39" fmla="*/ 864443 h 3296321"/>
              <a:gd name="connsiteX40" fmla="*/ 1518504 w 3170283"/>
              <a:gd name="connsiteY40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93404 w 3170283"/>
              <a:gd name="connsiteY22" fmla="*/ 2689016 h 3296321"/>
              <a:gd name="connsiteX23" fmla="*/ 2294697 w 3170283"/>
              <a:gd name="connsiteY23" fmla="*/ 2663418 h 3296321"/>
              <a:gd name="connsiteX24" fmla="*/ 2294699 w 3170283"/>
              <a:gd name="connsiteY24" fmla="*/ 2663408 h 3296321"/>
              <a:gd name="connsiteX25" fmla="*/ 2301933 w 3170283"/>
              <a:gd name="connsiteY25" fmla="*/ 2520130 h 3296321"/>
              <a:gd name="connsiteX26" fmla="*/ 2294699 w 3170283"/>
              <a:gd name="connsiteY26" fmla="*/ 2376853 h 3296321"/>
              <a:gd name="connsiteX27" fmla="*/ 2294697 w 3170283"/>
              <a:gd name="connsiteY27" fmla="*/ 2376842 h 3296321"/>
              <a:gd name="connsiteX28" fmla="*/ 2293404 w 3170283"/>
              <a:gd name="connsiteY28" fmla="*/ 2351246 h 3296321"/>
              <a:gd name="connsiteX29" fmla="*/ 2172127 w 3170283"/>
              <a:gd name="connsiteY29" fmla="*/ 1877184 h 3296321"/>
              <a:gd name="connsiteX30" fmla="*/ 2168656 w 3170283"/>
              <a:gd name="connsiteY30" fmla="*/ 1869979 h 3296321"/>
              <a:gd name="connsiteX31" fmla="*/ 2102571 w 3170283"/>
              <a:gd name="connsiteY31" fmla="*/ 1732795 h 3296321"/>
              <a:gd name="connsiteX32" fmla="*/ 1573678 w 3170283"/>
              <a:gd name="connsiteY32" fmla="*/ 1150450 h 3296321"/>
              <a:gd name="connsiteX33" fmla="*/ 1518505 w 3170283"/>
              <a:gd name="connsiteY33" fmla="*/ 1116931 h 3296321"/>
              <a:gd name="connsiteX34" fmla="*/ 1437489 w 3170283"/>
              <a:gd name="connsiteY34" fmla="*/ 1067713 h 3296321"/>
              <a:gd name="connsiteX35" fmla="*/ 650153 w 3170283"/>
              <a:gd name="connsiteY35" fmla="*/ 868352 h 3296321"/>
              <a:gd name="connsiteX36" fmla="*/ 7206 w 3170283"/>
              <a:gd name="connsiteY36" fmla="*/ 998157 h 3296321"/>
              <a:gd name="connsiteX37" fmla="*/ 0 w 3170283"/>
              <a:gd name="connsiteY37" fmla="*/ 1001628 h 3296321"/>
              <a:gd name="connsiteX38" fmla="*/ 66086 w 3170283"/>
              <a:gd name="connsiteY38" fmla="*/ 864443 h 3296321"/>
              <a:gd name="connsiteX39" fmla="*/ 1518504 w 3170283"/>
              <a:gd name="connsiteY39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72127 w 3170283"/>
              <a:gd name="connsiteY12" fmla="*/ 3163077 h 3296321"/>
              <a:gd name="connsiteX13" fmla="*/ 2168657 w 3170283"/>
              <a:gd name="connsiteY13" fmla="*/ 3170281 h 3296321"/>
              <a:gd name="connsiteX14" fmla="*/ 2161451 w 3170283"/>
              <a:gd name="connsiteY14" fmla="*/ 3173752 h 3296321"/>
              <a:gd name="connsiteX15" fmla="*/ 1687389 w 3170283"/>
              <a:gd name="connsiteY15" fmla="*/ 3295029 h 3296321"/>
              <a:gd name="connsiteX16" fmla="*/ 1661801 w 3170283"/>
              <a:gd name="connsiteY16" fmla="*/ 3296321 h 3296321"/>
              <a:gd name="connsiteX17" fmla="*/ 1677678 w 3170283"/>
              <a:gd name="connsiteY17" fmla="*/ 3293898 h 3296321"/>
              <a:gd name="connsiteX18" fmla="*/ 2292272 w 3170283"/>
              <a:gd name="connsiteY18" fmla="*/ 2679304 h 3296321"/>
              <a:gd name="connsiteX19" fmla="*/ 2294697 w 3170283"/>
              <a:gd name="connsiteY19" fmla="*/ 2663417 h 3296321"/>
              <a:gd name="connsiteX20" fmla="*/ 2293404 w 3170283"/>
              <a:gd name="connsiteY20" fmla="*/ 2689015 h 3296321"/>
              <a:gd name="connsiteX21" fmla="*/ 2293404 w 3170283"/>
              <a:gd name="connsiteY21" fmla="*/ 2689016 h 3296321"/>
              <a:gd name="connsiteX22" fmla="*/ 2294697 w 3170283"/>
              <a:gd name="connsiteY22" fmla="*/ 2663418 h 3296321"/>
              <a:gd name="connsiteX23" fmla="*/ 2294699 w 3170283"/>
              <a:gd name="connsiteY23" fmla="*/ 2663408 h 3296321"/>
              <a:gd name="connsiteX24" fmla="*/ 2301933 w 3170283"/>
              <a:gd name="connsiteY24" fmla="*/ 2520130 h 3296321"/>
              <a:gd name="connsiteX25" fmla="*/ 2294699 w 3170283"/>
              <a:gd name="connsiteY25" fmla="*/ 2376853 h 3296321"/>
              <a:gd name="connsiteX26" fmla="*/ 2294697 w 3170283"/>
              <a:gd name="connsiteY26" fmla="*/ 2376842 h 3296321"/>
              <a:gd name="connsiteX27" fmla="*/ 2293404 w 3170283"/>
              <a:gd name="connsiteY27" fmla="*/ 2351246 h 3296321"/>
              <a:gd name="connsiteX28" fmla="*/ 2172127 w 3170283"/>
              <a:gd name="connsiteY28" fmla="*/ 1877184 h 3296321"/>
              <a:gd name="connsiteX29" fmla="*/ 2168656 w 3170283"/>
              <a:gd name="connsiteY29" fmla="*/ 1869979 h 3296321"/>
              <a:gd name="connsiteX30" fmla="*/ 2102571 w 3170283"/>
              <a:gd name="connsiteY30" fmla="*/ 1732795 h 3296321"/>
              <a:gd name="connsiteX31" fmla="*/ 1573678 w 3170283"/>
              <a:gd name="connsiteY31" fmla="*/ 1150450 h 3296321"/>
              <a:gd name="connsiteX32" fmla="*/ 1518505 w 3170283"/>
              <a:gd name="connsiteY32" fmla="*/ 1116931 h 3296321"/>
              <a:gd name="connsiteX33" fmla="*/ 1437489 w 3170283"/>
              <a:gd name="connsiteY33" fmla="*/ 1067713 h 3296321"/>
              <a:gd name="connsiteX34" fmla="*/ 650153 w 3170283"/>
              <a:gd name="connsiteY34" fmla="*/ 868352 h 3296321"/>
              <a:gd name="connsiteX35" fmla="*/ 7206 w 3170283"/>
              <a:gd name="connsiteY35" fmla="*/ 998157 h 3296321"/>
              <a:gd name="connsiteX36" fmla="*/ 0 w 3170283"/>
              <a:gd name="connsiteY36" fmla="*/ 1001628 h 3296321"/>
              <a:gd name="connsiteX37" fmla="*/ 66086 w 3170283"/>
              <a:gd name="connsiteY37" fmla="*/ 864443 h 3296321"/>
              <a:gd name="connsiteX38" fmla="*/ 1518504 w 3170283"/>
              <a:gd name="connsiteY38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72127 w 3170283"/>
              <a:gd name="connsiteY11" fmla="*/ 3163077 h 3296321"/>
              <a:gd name="connsiteX12" fmla="*/ 2168657 w 3170283"/>
              <a:gd name="connsiteY12" fmla="*/ 3170281 h 3296321"/>
              <a:gd name="connsiteX13" fmla="*/ 2161451 w 3170283"/>
              <a:gd name="connsiteY13" fmla="*/ 3173752 h 3296321"/>
              <a:gd name="connsiteX14" fmla="*/ 1687389 w 3170283"/>
              <a:gd name="connsiteY14" fmla="*/ 3295029 h 3296321"/>
              <a:gd name="connsiteX15" fmla="*/ 1661801 w 3170283"/>
              <a:gd name="connsiteY15" fmla="*/ 3296321 h 3296321"/>
              <a:gd name="connsiteX16" fmla="*/ 1677678 w 3170283"/>
              <a:gd name="connsiteY16" fmla="*/ 3293898 h 3296321"/>
              <a:gd name="connsiteX17" fmla="*/ 2292272 w 3170283"/>
              <a:gd name="connsiteY17" fmla="*/ 2679304 h 3296321"/>
              <a:gd name="connsiteX18" fmla="*/ 2294697 w 3170283"/>
              <a:gd name="connsiteY18" fmla="*/ 2663417 h 3296321"/>
              <a:gd name="connsiteX19" fmla="*/ 2293404 w 3170283"/>
              <a:gd name="connsiteY19" fmla="*/ 2689015 h 3296321"/>
              <a:gd name="connsiteX20" fmla="*/ 2293404 w 3170283"/>
              <a:gd name="connsiteY20" fmla="*/ 2689016 h 3296321"/>
              <a:gd name="connsiteX21" fmla="*/ 2294697 w 3170283"/>
              <a:gd name="connsiteY21" fmla="*/ 2663418 h 3296321"/>
              <a:gd name="connsiteX22" fmla="*/ 2294699 w 3170283"/>
              <a:gd name="connsiteY22" fmla="*/ 2663408 h 3296321"/>
              <a:gd name="connsiteX23" fmla="*/ 2301933 w 3170283"/>
              <a:gd name="connsiteY23" fmla="*/ 2520130 h 3296321"/>
              <a:gd name="connsiteX24" fmla="*/ 2294699 w 3170283"/>
              <a:gd name="connsiteY24" fmla="*/ 2376853 h 3296321"/>
              <a:gd name="connsiteX25" fmla="*/ 2294697 w 3170283"/>
              <a:gd name="connsiteY25" fmla="*/ 2376842 h 3296321"/>
              <a:gd name="connsiteX26" fmla="*/ 2293404 w 3170283"/>
              <a:gd name="connsiteY26" fmla="*/ 2351246 h 3296321"/>
              <a:gd name="connsiteX27" fmla="*/ 2172127 w 3170283"/>
              <a:gd name="connsiteY27" fmla="*/ 1877184 h 3296321"/>
              <a:gd name="connsiteX28" fmla="*/ 2168656 w 3170283"/>
              <a:gd name="connsiteY28" fmla="*/ 1869979 h 3296321"/>
              <a:gd name="connsiteX29" fmla="*/ 2102571 w 3170283"/>
              <a:gd name="connsiteY29" fmla="*/ 1732795 h 3296321"/>
              <a:gd name="connsiteX30" fmla="*/ 1573678 w 3170283"/>
              <a:gd name="connsiteY30" fmla="*/ 1150450 h 3296321"/>
              <a:gd name="connsiteX31" fmla="*/ 1518505 w 3170283"/>
              <a:gd name="connsiteY31" fmla="*/ 1116931 h 3296321"/>
              <a:gd name="connsiteX32" fmla="*/ 1437489 w 3170283"/>
              <a:gd name="connsiteY32" fmla="*/ 1067713 h 3296321"/>
              <a:gd name="connsiteX33" fmla="*/ 650153 w 3170283"/>
              <a:gd name="connsiteY33" fmla="*/ 868352 h 3296321"/>
              <a:gd name="connsiteX34" fmla="*/ 7206 w 3170283"/>
              <a:gd name="connsiteY34" fmla="*/ 998157 h 3296321"/>
              <a:gd name="connsiteX35" fmla="*/ 0 w 3170283"/>
              <a:gd name="connsiteY35" fmla="*/ 1001628 h 3296321"/>
              <a:gd name="connsiteX36" fmla="*/ 66086 w 3170283"/>
              <a:gd name="connsiteY36" fmla="*/ 864443 h 3296321"/>
              <a:gd name="connsiteX37" fmla="*/ 1518504 w 3170283"/>
              <a:gd name="connsiteY37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68657 w 3170283"/>
              <a:gd name="connsiteY11" fmla="*/ 3170281 h 3296321"/>
              <a:gd name="connsiteX12" fmla="*/ 2161451 w 3170283"/>
              <a:gd name="connsiteY12" fmla="*/ 3173752 h 3296321"/>
              <a:gd name="connsiteX13" fmla="*/ 1687389 w 3170283"/>
              <a:gd name="connsiteY13" fmla="*/ 3295029 h 3296321"/>
              <a:gd name="connsiteX14" fmla="*/ 1661801 w 3170283"/>
              <a:gd name="connsiteY14" fmla="*/ 3296321 h 3296321"/>
              <a:gd name="connsiteX15" fmla="*/ 1677678 w 3170283"/>
              <a:gd name="connsiteY15" fmla="*/ 3293898 h 3296321"/>
              <a:gd name="connsiteX16" fmla="*/ 2292272 w 3170283"/>
              <a:gd name="connsiteY16" fmla="*/ 2679304 h 3296321"/>
              <a:gd name="connsiteX17" fmla="*/ 2294697 w 3170283"/>
              <a:gd name="connsiteY17" fmla="*/ 2663417 h 3296321"/>
              <a:gd name="connsiteX18" fmla="*/ 2293404 w 3170283"/>
              <a:gd name="connsiteY18" fmla="*/ 2689015 h 3296321"/>
              <a:gd name="connsiteX19" fmla="*/ 2293404 w 3170283"/>
              <a:gd name="connsiteY19" fmla="*/ 2689016 h 3296321"/>
              <a:gd name="connsiteX20" fmla="*/ 2294697 w 3170283"/>
              <a:gd name="connsiteY20" fmla="*/ 2663418 h 3296321"/>
              <a:gd name="connsiteX21" fmla="*/ 2294699 w 3170283"/>
              <a:gd name="connsiteY21" fmla="*/ 2663408 h 3296321"/>
              <a:gd name="connsiteX22" fmla="*/ 2301933 w 3170283"/>
              <a:gd name="connsiteY22" fmla="*/ 2520130 h 3296321"/>
              <a:gd name="connsiteX23" fmla="*/ 2294699 w 3170283"/>
              <a:gd name="connsiteY23" fmla="*/ 2376853 h 3296321"/>
              <a:gd name="connsiteX24" fmla="*/ 2294697 w 3170283"/>
              <a:gd name="connsiteY24" fmla="*/ 2376842 h 3296321"/>
              <a:gd name="connsiteX25" fmla="*/ 2293404 w 3170283"/>
              <a:gd name="connsiteY25" fmla="*/ 2351246 h 3296321"/>
              <a:gd name="connsiteX26" fmla="*/ 2172127 w 3170283"/>
              <a:gd name="connsiteY26" fmla="*/ 1877184 h 3296321"/>
              <a:gd name="connsiteX27" fmla="*/ 2168656 w 3170283"/>
              <a:gd name="connsiteY27" fmla="*/ 1869979 h 3296321"/>
              <a:gd name="connsiteX28" fmla="*/ 2102571 w 3170283"/>
              <a:gd name="connsiteY28" fmla="*/ 1732795 h 3296321"/>
              <a:gd name="connsiteX29" fmla="*/ 1573678 w 3170283"/>
              <a:gd name="connsiteY29" fmla="*/ 1150450 h 3296321"/>
              <a:gd name="connsiteX30" fmla="*/ 1518505 w 3170283"/>
              <a:gd name="connsiteY30" fmla="*/ 1116931 h 3296321"/>
              <a:gd name="connsiteX31" fmla="*/ 1437489 w 3170283"/>
              <a:gd name="connsiteY31" fmla="*/ 1067713 h 3296321"/>
              <a:gd name="connsiteX32" fmla="*/ 650153 w 3170283"/>
              <a:gd name="connsiteY32" fmla="*/ 868352 h 3296321"/>
              <a:gd name="connsiteX33" fmla="*/ 7206 w 3170283"/>
              <a:gd name="connsiteY33" fmla="*/ 998157 h 3296321"/>
              <a:gd name="connsiteX34" fmla="*/ 0 w 3170283"/>
              <a:gd name="connsiteY34" fmla="*/ 1001628 h 3296321"/>
              <a:gd name="connsiteX35" fmla="*/ 66086 w 3170283"/>
              <a:gd name="connsiteY35" fmla="*/ 864443 h 3296321"/>
              <a:gd name="connsiteX36" fmla="*/ 1518504 w 3170283"/>
              <a:gd name="connsiteY36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3404 w 3170283"/>
              <a:gd name="connsiteY18" fmla="*/ 2689016 h 3296321"/>
              <a:gd name="connsiteX19" fmla="*/ 2294697 w 3170283"/>
              <a:gd name="connsiteY19" fmla="*/ 2663418 h 3296321"/>
              <a:gd name="connsiteX20" fmla="*/ 2294699 w 3170283"/>
              <a:gd name="connsiteY20" fmla="*/ 2663408 h 3296321"/>
              <a:gd name="connsiteX21" fmla="*/ 2301933 w 3170283"/>
              <a:gd name="connsiteY21" fmla="*/ 2520130 h 3296321"/>
              <a:gd name="connsiteX22" fmla="*/ 2294699 w 3170283"/>
              <a:gd name="connsiteY22" fmla="*/ 2376853 h 3296321"/>
              <a:gd name="connsiteX23" fmla="*/ 2294697 w 3170283"/>
              <a:gd name="connsiteY23" fmla="*/ 2376842 h 3296321"/>
              <a:gd name="connsiteX24" fmla="*/ 2293404 w 3170283"/>
              <a:gd name="connsiteY24" fmla="*/ 2351246 h 3296321"/>
              <a:gd name="connsiteX25" fmla="*/ 2172127 w 3170283"/>
              <a:gd name="connsiteY25" fmla="*/ 1877184 h 3296321"/>
              <a:gd name="connsiteX26" fmla="*/ 2168656 w 3170283"/>
              <a:gd name="connsiteY26" fmla="*/ 1869979 h 3296321"/>
              <a:gd name="connsiteX27" fmla="*/ 2102571 w 3170283"/>
              <a:gd name="connsiteY27" fmla="*/ 1732795 h 3296321"/>
              <a:gd name="connsiteX28" fmla="*/ 1573678 w 3170283"/>
              <a:gd name="connsiteY28" fmla="*/ 1150450 h 3296321"/>
              <a:gd name="connsiteX29" fmla="*/ 1518505 w 3170283"/>
              <a:gd name="connsiteY29" fmla="*/ 1116931 h 3296321"/>
              <a:gd name="connsiteX30" fmla="*/ 1437489 w 3170283"/>
              <a:gd name="connsiteY30" fmla="*/ 1067713 h 3296321"/>
              <a:gd name="connsiteX31" fmla="*/ 650153 w 3170283"/>
              <a:gd name="connsiteY31" fmla="*/ 868352 h 3296321"/>
              <a:gd name="connsiteX32" fmla="*/ 7206 w 3170283"/>
              <a:gd name="connsiteY32" fmla="*/ 998157 h 3296321"/>
              <a:gd name="connsiteX33" fmla="*/ 0 w 3170283"/>
              <a:gd name="connsiteY33" fmla="*/ 1001628 h 3296321"/>
              <a:gd name="connsiteX34" fmla="*/ 66086 w 3170283"/>
              <a:gd name="connsiteY34" fmla="*/ 864443 h 3296321"/>
              <a:gd name="connsiteX35" fmla="*/ 1518504 w 3170283"/>
              <a:gd name="connsiteY35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4697 w 3170283"/>
              <a:gd name="connsiteY18" fmla="*/ 2663418 h 3296321"/>
              <a:gd name="connsiteX19" fmla="*/ 2294699 w 3170283"/>
              <a:gd name="connsiteY19" fmla="*/ 2663408 h 3296321"/>
              <a:gd name="connsiteX20" fmla="*/ 2301933 w 3170283"/>
              <a:gd name="connsiteY20" fmla="*/ 2520130 h 3296321"/>
              <a:gd name="connsiteX21" fmla="*/ 2294699 w 3170283"/>
              <a:gd name="connsiteY21" fmla="*/ 2376853 h 3296321"/>
              <a:gd name="connsiteX22" fmla="*/ 2294697 w 3170283"/>
              <a:gd name="connsiteY22" fmla="*/ 2376842 h 3296321"/>
              <a:gd name="connsiteX23" fmla="*/ 2293404 w 3170283"/>
              <a:gd name="connsiteY23" fmla="*/ 2351246 h 3296321"/>
              <a:gd name="connsiteX24" fmla="*/ 2172127 w 3170283"/>
              <a:gd name="connsiteY24" fmla="*/ 1877184 h 3296321"/>
              <a:gd name="connsiteX25" fmla="*/ 2168656 w 3170283"/>
              <a:gd name="connsiteY25" fmla="*/ 1869979 h 3296321"/>
              <a:gd name="connsiteX26" fmla="*/ 2102571 w 3170283"/>
              <a:gd name="connsiteY26" fmla="*/ 1732795 h 3296321"/>
              <a:gd name="connsiteX27" fmla="*/ 1573678 w 3170283"/>
              <a:gd name="connsiteY27" fmla="*/ 1150450 h 3296321"/>
              <a:gd name="connsiteX28" fmla="*/ 1518505 w 3170283"/>
              <a:gd name="connsiteY28" fmla="*/ 1116931 h 3296321"/>
              <a:gd name="connsiteX29" fmla="*/ 1437489 w 3170283"/>
              <a:gd name="connsiteY29" fmla="*/ 1067713 h 3296321"/>
              <a:gd name="connsiteX30" fmla="*/ 650153 w 3170283"/>
              <a:gd name="connsiteY30" fmla="*/ 868352 h 3296321"/>
              <a:gd name="connsiteX31" fmla="*/ 7206 w 3170283"/>
              <a:gd name="connsiteY31" fmla="*/ 998157 h 3296321"/>
              <a:gd name="connsiteX32" fmla="*/ 0 w 3170283"/>
              <a:gd name="connsiteY32" fmla="*/ 1001628 h 3296321"/>
              <a:gd name="connsiteX33" fmla="*/ 66086 w 3170283"/>
              <a:gd name="connsiteY33" fmla="*/ 864443 h 3296321"/>
              <a:gd name="connsiteX34" fmla="*/ 1518504 w 3170283"/>
              <a:gd name="connsiteY34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294699 w 3170283"/>
              <a:gd name="connsiteY18" fmla="*/ 2663408 h 3296321"/>
              <a:gd name="connsiteX19" fmla="*/ 2301933 w 3170283"/>
              <a:gd name="connsiteY19" fmla="*/ 2520130 h 3296321"/>
              <a:gd name="connsiteX20" fmla="*/ 2294699 w 3170283"/>
              <a:gd name="connsiteY20" fmla="*/ 2376853 h 3296321"/>
              <a:gd name="connsiteX21" fmla="*/ 2294697 w 3170283"/>
              <a:gd name="connsiteY21" fmla="*/ 2376842 h 3296321"/>
              <a:gd name="connsiteX22" fmla="*/ 2293404 w 3170283"/>
              <a:gd name="connsiteY22" fmla="*/ 2351246 h 3296321"/>
              <a:gd name="connsiteX23" fmla="*/ 2172127 w 3170283"/>
              <a:gd name="connsiteY23" fmla="*/ 1877184 h 3296321"/>
              <a:gd name="connsiteX24" fmla="*/ 2168656 w 3170283"/>
              <a:gd name="connsiteY24" fmla="*/ 1869979 h 3296321"/>
              <a:gd name="connsiteX25" fmla="*/ 2102571 w 3170283"/>
              <a:gd name="connsiteY25" fmla="*/ 1732795 h 3296321"/>
              <a:gd name="connsiteX26" fmla="*/ 1573678 w 3170283"/>
              <a:gd name="connsiteY26" fmla="*/ 1150450 h 3296321"/>
              <a:gd name="connsiteX27" fmla="*/ 1518505 w 3170283"/>
              <a:gd name="connsiteY27" fmla="*/ 1116931 h 3296321"/>
              <a:gd name="connsiteX28" fmla="*/ 1437489 w 3170283"/>
              <a:gd name="connsiteY28" fmla="*/ 1067713 h 3296321"/>
              <a:gd name="connsiteX29" fmla="*/ 650153 w 3170283"/>
              <a:gd name="connsiteY29" fmla="*/ 868352 h 3296321"/>
              <a:gd name="connsiteX30" fmla="*/ 7206 w 3170283"/>
              <a:gd name="connsiteY30" fmla="*/ 998157 h 3296321"/>
              <a:gd name="connsiteX31" fmla="*/ 0 w 3170283"/>
              <a:gd name="connsiteY31" fmla="*/ 1001628 h 3296321"/>
              <a:gd name="connsiteX32" fmla="*/ 66086 w 3170283"/>
              <a:gd name="connsiteY32" fmla="*/ 864443 h 3296321"/>
              <a:gd name="connsiteX33" fmla="*/ 1518504 w 3170283"/>
              <a:gd name="connsiteY33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301933 w 3170283"/>
              <a:gd name="connsiteY18" fmla="*/ 2520130 h 3296321"/>
              <a:gd name="connsiteX19" fmla="*/ 2294699 w 3170283"/>
              <a:gd name="connsiteY19" fmla="*/ 2376853 h 3296321"/>
              <a:gd name="connsiteX20" fmla="*/ 2294697 w 3170283"/>
              <a:gd name="connsiteY20" fmla="*/ 2376842 h 3296321"/>
              <a:gd name="connsiteX21" fmla="*/ 2293404 w 3170283"/>
              <a:gd name="connsiteY21" fmla="*/ 2351246 h 3296321"/>
              <a:gd name="connsiteX22" fmla="*/ 2172127 w 3170283"/>
              <a:gd name="connsiteY22" fmla="*/ 1877184 h 3296321"/>
              <a:gd name="connsiteX23" fmla="*/ 2168656 w 3170283"/>
              <a:gd name="connsiteY23" fmla="*/ 1869979 h 3296321"/>
              <a:gd name="connsiteX24" fmla="*/ 2102571 w 3170283"/>
              <a:gd name="connsiteY24" fmla="*/ 1732795 h 3296321"/>
              <a:gd name="connsiteX25" fmla="*/ 1573678 w 3170283"/>
              <a:gd name="connsiteY25" fmla="*/ 1150450 h 3296321"/>
              <a:gd name="connsiteX26" fmla="*/ 1518505 w 3170283"/>
              <a:gd name="connsiteY26" fmla="*/ 1116931 h 3296321"/>
              <a:gd name="connsiteX27" fmla="*/ 1437489 w 3170283"/>
              <a:gd name="connsiteY27" fmla="*/ 1067713 h 3296321"/>
              <a:gd name="connsiteX28" fmla="*/ 650153 w 3170283"/>
              <a:gd name="connsiteY28" fmla="*/ 868352 h 3296321"/>
              <a:gd name="connsiteX29" fmla="*/ 7206 w 3170283"/>
              <a:gd name="connsiteY29" fmla="*/ 998157 h 3296321"/>
              <a:gd name="connsiteX30" fmla="*/ 0 w 3170283"/>
              <a:gd name="connsiteY30" fmla="*/ 1001628 h 3296321"/>
              <a:gd name="connsiteX31" fmla="*/ 66086 w 3170283"/>
              <a:gd name="connsiteY31" fmla="*/ 864443 h 3296321"/>
              <a:gd name="connsiteX32" fmla="*/ 1518504 w 3170283"/>
              <a:gd name="connsiteY32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301933 w 3170283"/>
              <a:gd name="connsiteY17" fmla="*/ 2520130 h 3296321"/>
              <a:gd name="connsiteX18" fmla="*/ 2294699 w 3170283"/>
              <a:gd name="connsiteY18" fmla="*/ 2376853 h 3296321"/>
              <a:gd name="connsiteX19" fmla="*/ 2294697 w 3170283"/>
              <a:gd name="connsiteY19" fmla="*/ 2376842 h 3296321"/>
              <a:gd name="connsiteX20" fmla="*/ 2293404 w 3170283"/>
              <a:gd name="connsiteY20" fmla="*/ 2351246 h 3296321"/>
              <a:gd name="connsiteX21" fmla="*/ 2172127 w 3170283"/>
              <a:gd name="connsiteY21" fmla="*/ 1877184 h 3296321"/>
              <a:gd name="connsiteX22" fmla="*/ 2168656 w 3170283"/>
              <a:gd name="connsiteY22" fmla="*/ 1869979 h 3296321"/>
              <a:gd name="connsiteX23" fmla="*/ 2102571 w 3170283"/>
              <a:gd name="connsiteY23" fmla="*/ 1732795 h 3296321"/>
              <a:gd name="connsiteX24" fmla="*/ 1573678 w 3170283"/>
              <a:gd name="connsiteY24" fmla="*/ 1150450 h 3296321"/>
              <a:gd name="connsiteX25" fmla="*/ 1518505 w 3170283"/>
              <a:gd name="connsiteY25" fmla="*/ 1116931 h 3296321"/>
              <a:gd name="connsiteX26" fmla="*/ 1437489 w 3170283"/>
              <a:gd name="connsiteY26" fmla="*/ 1067713 h 3296321"/>
              <a:gd name="connsiteX27" fmla="*/ 650153 w 3170283"/>
              <a:gd name="connsiteY27" fmla="*/ 868352 h 3296321"/>
              <a:gd name="connsiteX28" fmla="*/ 7206 w 3170283"/>
              <a:gd name="connsiteY28" fmla="*/ 998157 h 3296321"/>
              <a:gd name="connsiteX29" fmla="*/ 0 w 3170283"/>
              <a:gd name="connsiteY29" fmla="*/ 1001628 h 3296321"/>
              <a:gd name="connsiteX30" fmla="*/ 66086 w 3170283"/>
              <a:gd name="connsiteY30" fmla="*/ 864443 h 3296321"/>
              <a:gd name="connsiteX31" fmla="*/ 1518504 w 3170283"/>
              <a:gd name="connsiteY31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301933 w 3170283"/>
              <a:gd name="connsiteY16" fmla="*/ 2520130 h 3296321"/>
              <a:gd name="connsiteX17" fmla="*/ 2294699 w 3170283"/>
              <a:gd name="connsiteY17" fmla="*/ 2376853 h 3296321"/>
              <a:gd name="connsiteX18" fmla="*/ 2294697 w 3170283"/>
              <a:gd name="connsiteY18" fmla="*/ 2376842 h 3296321"/>
              <a:gd name="connsiteX19" fmla="*/ 2293404 w 3170283"/>
              <a:gd name="connsiteY19" fmla="*/ 2351246 h 3296321"/>
              <a:gd name="connsiteX20" fmla="*/ 2172127 w 3170283"/>
              <a:gd name="connsiteY20" fmla="*/ 1877184 h 3296321"/>
              <a:gd name="connsiteX21" fmla="*/ 2168656 w 3170283"/>
              <a:gd name="connsiteY21" fmla="*/ 1869979 h 3296321"/>
              <a:gd name="connsiteX22" fmla="*/ 2102571 w 3170283"/>
              <a:gd name="connsiteY22" fmla="*/ 1732795 h 3296321"/>
              <a:gd name="connsiteX23" fmla="*/ 1573678 w 3170283"/>
              <a:gd name="connsiteY23" fmla="*/ 1150450 h 3296321"/>
              <a:gd name="connsiteX24" fmla="*/ 1518505 w 3170283"/>
              <a:gd name="connsiteY24" fmla="*/ 1116931 h 3296321"/>
              <a:gd name="connsiteX25" fmla="*/ 1437489 w 3170283"/>
              <a:gd name="connsiteY25" fmla="*/ 1067713 h 3296321"/>
              <a:gd name="connsiteX26" fmla="*/ 650153 w 3170283"/>
              <a:gd name="connsiteY26" fmla="*/ 868352 h 3296321"/>
              <a:gd name="connsiteX27" fmla="*/ 7206 w 3170283"/>
              <a:gd name="connsiteY27" fmla="*/ 998157 h 3296321"/>
              <a:gd name="connsiteX28" fmla="*/ 0 w 3170283"/>
              <a:gd name="connsiteY28" fmla="*/ 1001628 h 3296321"/>
              <a:gd name="connsiteX29" fmla="*/ 66086 w 3170283"/>
              <a:gd name="connsiteY29" fmla="*/ 864443 h 3296321"/>
              <a:gd name="connsiteX30" fmla="*/ 1518504 w 3170283"/>
              <a:gd name="connsiteY30" fmla="*/ 0 h 329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0283" h="3296321">
                <a:moveTo>
                  <a:pt x="1518504" y="0"/>
                </a:moveTo>
                <a:cubicBezTo>
                  <a:pt x="2145677" y="0"/>
                  <a:pt x="2691211" y="349542"/>
                  <a:pt x="2970922" y="864443"/>
                </a:cubicBezTo>
                <a:lnTo>
                  <a:pt x="3037008" y="1001628"/>
                </a:lnTo>
                <a:lnTo>
                  <a:pt x="3040478" y="1008832"/>
                </a:lnTo>
                <a:cubicBezTo>
                  <a:pt x="3124063" y="1206448"/>
                  <a:pt x="3170283" y="1423716"/>
                  <a:pt x="3170283" y="1651779"/>
                </a:cubicBezTo>
                <a:cubicBezTo>
                  <a:pt x="3170283" y="1936858"/>
                  <a:pt x="3098064" y="2205069"/>
                  <a:pt x="2970922" y="2439115"/>
                </a:cubicBezTo>
                <a:lnTo>
                  <a:pt x="2921704" y="2520131"/>
                </a:lnTo>
                <a:lnTo>
                  <a:pt x="2888185" y="2575304"/>
                </a:lnTo>
                <a:cubicBezTo>
                  <a:pt x="2739767" y="2794992"/>
                  <a:pt x="2539886" y="2977056"/>
                  <a:pt x="2305840" y="3104197"/>
                </a:cubicBezTo>
                <a:lnTo>
                  <a:pt x="2168657" y="3170282"/>
                </a:lnTo>
                <a:lnTo>
                  <a:pt x="2168657" y="3170281"/>
                </a:lnTo>
                <a:lnTo>
                  <a:pt x="2161451" y="3173752"/>
                </a:lnTo>
                <a:cubicBezTo>
                  <a:pt x="2013239" y="3236441"/>
                  <a:pt x="1853973" y="3278112"/>
                  <a:pt x="1687389" y="3295029"/>
                </a:cubicBezTo>
                <a:lnTo>
                  <a:pt x="1661801" y="3296321"/>
                </a:lnTo>
                <a:lnTo>
                  <a:pt x="1677678" y="3293898"/>
                </a:lnTo>
                <a:cubicBezTo>
                  <a:pt x="1986169" y="3230772"/>
                  <a:pt x="2229146" y="2987795"/>
                  <a:pt x="2292272" y="2679304"/>
                </a:cubicBezTo>
                <a:lnTo>
                  <a:pt x="2301933" y="2520130"/>
                </a:lnTo>
                <a:lnTo>
                  <a:pt x="2294699" y="2376853"/>
                </a:lnTo>
                <a:cubicBezTo>
                  <a:pt x="2294698" y="2376849"/>
                  <a:pt x="2294698" y="2376846"/>
                  <a:pt x="2294697" y="2376842"/>
                </a:cubicBezTo>
                <a:lnTo>
                  <a:pt x="2293404" y="2351246"/>
                </a:lnTo>
                <a:cubicBezTo>
                  <a:pt x="2276487" y="2184663"/>
                  <a:pt x="2234816" y="2025396"/>
                  <a:pt x="2172127" y="1877184"/>
                </a:cubicBezTo>
                <a:lnTo>
                  <a:pt x="2168656" y="1869979"/>
                </a:lnTo>
                <a:lnTo>
                  <a:pt x="2102571" y="1732795"/>
                </a:lnTo>
                <a:cubicBezTo>
                  <a:pt x="1975430" y="1498749"/>
                  <a:pt x="1793366" y="1298868"/>
                  <a:pt x="1573678" y="1150450"/>
                </a:cubicBezTo>
                <a:lnTo>
                  <a:pt x="1518505" y="1116931"/>
                </a:lnTo>
                <a:lnTo>
                  <a:pt x="1437489" y="1067713"/>
                </a:lnTo>
                <a:cubicBezTo>
                  <a:pt x="1203443" y="940571"/>
                  <a:pt x="935232" y="868352"/>
                  <a:pt x="650153" y="868352"/>
                </a:cubicBezTo>
                <a:cubicBezTo>
                  <a:pt x="422090" y="868352"/>
                  <a:pt x="204822" y="914572"/>
                  <a:pt x="7206" y="998157"/>
                </a:cubicBezTo>
                <a:lnTo>
                  <a:pt x="0" y="1001628"/>
                </a:lnTo>
                <a:lnTo>
                  <a:pt x="66086" y="864443"/>
                </a:lnTo>
                <a:cubicBezTo>
                  <a:pt x="345797" y="349542"/>
                  <a:pt x="891331" y="0"/>
                  <a:pt x="15185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1"/>
          <p:cNvSpPr/>
          <p:nvPr/>
        </p:nvSpPr>
        <p:spPr>
          <a:xfrm rot="10800000">
            <a:off x="3217200" y="2818271"/>
            <a:ext cx="2621949" cy="2726187"/>
          </a:xfrm>
          <a:custGeom>
            <a:avLst/>
            <a:gdLst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15803 w 3170283"/>
              <a:gd name="connsiteY22" fmla="*/ 3047690 h 3296321"/>
              <a:gd name="connsiteX23" fmla="*/ 2293404 w 3170283"/>
              <a:gd name="connsiteY23" fmla="*/ 2689016 h 3296321"/>
              <a:gd name="connsiteX24" fmla="*/ 2294697 w 3170283"/>
              <a:gd name="connsiteY24" fmla="*/ 2663418 h 3296321"/>
              <a:gd name="connsiteX25" fmla="*/ 2294699 w 3170283"/>
              <a:gd name="connsiteY25" fmla="*/ 2663408 h 3296321"/>
              <a:gd name="connsiteX26" fmla="*/ 2301933 w 3170283"/>
              <a:gd name="connsiteY26" fmla="*/ 2520130 h 3296321"/>
              <a:gd name="connsiteX27" fmla="*/ 2294699 w 3170283"/>
              <a:gd name="connsiteY27" fmla="*/ 2376853 h 3296321"/>
              <a:gd name="connsiteX28" fmla="*/ 2294697 w 3170283"/>
              <a:gd name="connsiteY28" fmla="*/ 2376842 h 3296321"/>
              <a:gd name="connsiteX29" fmla="*/ 2293404 w 3170283"/>
              <a:gd name="connsiteY29" fmla="*/ 2351246 h 3296321"/>
              <a:gd name="connsiteX30" fmla="*/ 2172127 w 3170283"/>
              <a:gd name="connsiteY30" fmla="*/ 1877184 h 3296321"/>
              <a:gd name="connsiteX31" fmla="*/ 2168656 w 3170283"/>
              <a:gd name="connsiteY31" fmla="*/ 1869979 h 3296321"/>
              <a:gd name="connsiteX32" fmla="*/ 2102571 w 3170283"/>
              <a:gd name="connsiteY32" fmla="*/ 1732795 h 3296321"/>
              <a:gd name="connsiteX33" fmla="*/ 1573678 w 3170283"/>
              <a:gd name="connsiteY33" fmla="*/ 1150450 h 3296321"/>
              <a:gd name="connsiteX34" fmla="*/ 1518505 w 3170283"/>
              <a:gd name="connsiteY34" fmla="*/ 1116931 h 3296321"/>
              <a:gd name="connsiteX35" fmla="*/ 1437489 w 3170283"/>
              <a:gd name="connsiteY35" fmla="*/ 1067713 h 3296321"/>
              <a:gd name="connsiteX36" fmla="*/ 650153 w 3170283"/>
              <a:gd name="connsiteY36" fmla="*/ 868352 h 3296321"/>
              <a:gd name="connsiteX37" fmla="*/ 7206 w 3170283"/>
              <a:gd name="connsiteY37" fmla="*/ 998157 h 3296321"/>
              <a:gd name="connsiteX38" fmla="*/ 0 w 3170283"/>
              <a:gd name="connsiteY38" fmla="*/ 1001628 h 3296321"/>
              <a:gd name="connsiteX39" fmla="*/ 66086 w 3170283"/>
              <a:gd name="connsiteY39" fmla="*/ 864443 h 3296321"/>
              <a:gd name="connsiteX40" fmla="*/ 1518504 w 3170283"/>
              <a:gd name="connsiteY40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93404 w 3170283"/>
              <a:gd name="connsiteY22" fmla="*/ 2689016 h 3296321"/>
              <a:gd name="connsiteX23" fmla="*/ 2294697 w 3170283"/>
              <a:gd name="connsiteY23" fmla="*/ 2663418 h 3296321"/>
              <a:gd name="connsiteX24" fmla="*/ 2294699 w 3170283"/>
              <a:gd name="connsiteY24" fmla="*/ 2663408 h 3296321"/>
              <a:gd name="connsiteX25" fmla="*/ 2301933 w 3170283"/>
              <a:gd name="connsiteY25" fmla="*/ 2520130 h 3296321"/>
              <a:gd name="connsiteX26" fmla="*/ 2294699 w 3170283"/>
              <a:gd name="connsiteY26" fmla="*/ 2376853 h 3296321"/>
              <a:gd name="connsiteX27" fmla="*/ 2294697 w 3170283"/>
              <a:gd name="connsiteY27" fmla="*/ 2376842 h 3296321"/>
              <a:gd name="connsiteX28" fmla="*/ 2293404 w 3170283"/>
              <a:gd name="connsiteY28" fmla="*/ 2351246 h 3296321"/>
              <a:gd name="connsiteX29" fmla="*/ 2172127 w 3170283"/>
              <a:gd name="connsiteY29" fmla="*/ 1877184 h 3296321"/>
              <a:gd name="connsiteX30" fmla="*/ 2168656 w 3170283"/>
              <a:gd name="connsiteY30" fmla="*/ 1869979 h 3296321"/>
              <a:gd name="connsiteX31" fmla="*/ 2102571 w 3170283"/>
              <a:gd name="connsiteY31" fmla="*/ 1732795 h 3296321"/>
              <a:gd name="connsiteX32" fmla="*/ 1573678 w 3170283"/>
              <a:gd name="connsiteY32" fmla="*/ 1150450 h 3296321"/>
              <a:gd name="connsiteX33" fmla="*/ 1518505 w 3170283"/>
              <a:gd name="connsiteY33" fmla="*/ 1116931 h 3296321"/>
              <a:gd name="connsiteX34" fmla="*/ 1437489 w 3170283"/>
              <a:gd name="connsiteY34" fmla="*/ 1067713 h 3296321"/>
              <a:gd name="connsiteX35" fmla="*/ 650153 w 3170283"/>
              <a:gd name="connsiteY35" fmla="*/ 868352 h 3296321"/>
              <a:gd name="connsiteX36" fmla="*/ 7206 w 3170283"/>
              <a:gd name="connsiteY36" fmla="*/ 998157 h 3296321"/>
              <a:gd name="connsiteX37" fmla="*/ 0 w 3170283"/>
              <a:gd name="connsiteY37" fmla="*/ 1001628 h 3296321"/>
              <a:gd name="connsiteX38" fmla="*/ 66086 w 3170283"/>
              <a:gd name="connsiteY38" fmla="*/ 864443 h 3296321"/>
              <a:gd name="connsiteX39" fmla="*/ 1518504 w 3170283"/>
              <a:gd name="connsiteY39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72127 w 3170283"/>
              <a:gd name="connsiteY12" fmla="*/ 3163077 h 3296321"/>
              <a:gd name="connsiteX13" fmla="*/ 2168657 w 3170283"/>
              <a:gd name="connsiteY13" fmla="*/ 3170281 h 3296321"/>
              <a:gd name="connsiteX14" fmla="*/ 2161451 w 3170283"/>
              <a:gd name="connsiteY14" fmla="*/ 3173752 h 3296321"/>
              <a:gd name="connsiteX15" fmla="*/ 1687389 w 3170283"/>
              <a:gd name="connsiteY15" fmla="*/ 3295029 h 3296321"/>
              <a:gd name="connsiteX16" fmla="*/ 1661801 w 3170283"/>
              <a:gd name="connsiteY16" fmla="*/ 3296321 h 3296321"/>
              <a:gd name="connsiteX17" fmla="*/ 1677678 w 3170283"/>
              <a:gd name="connsiteY17" fmla="*/ 3293898 h 3296321"/>
              <a:gd name="connsiteX18" fmla="*/ 2292272 w 3170283"/>
              <a:gd name="connsiteY18" fmla="*/ 2679304 h 3296321"/>
              <a:gd name="connsiteX19" fmla="*/ 2294697 w 3170283"/>
              <a:gd name="connsiteY19" fmla="*/ 2663417 h 3296321"/>
              <a:gd name="connsiteX20" fmla="*/ 2293404 w 3170283"/>
              <a:gd name="connsiteY20" fmla="*/ 2689015 h 3296321"/>
              <a:gd name="connsiteX21" fmla="*/ 2293404 w 3170283"/>
              <a:gd name="connsiteY21" fmla="*/ 2689016 h 3296321"/>
              <a:gd name="connsiteX22" fmla="*/ 2294697 w 3170283"/>
              <a:gd name="connsiteY22" fmla="*/ 2663418 h 3296321"/>
              <a:gd name="connsiteX23" fmla="*/ 2294699 w 3170283"/>
              <a:gd name="connsiteY23" fmla="*/ 2663408 h 3296321"/>
              <a:gd name="connsiteX24" fmla="*/ 2301933 w 3170283"/>
              <a:gd name="connsiteY24" fmla="*/ 2520130 h 3296321"/>
              <a:gd name="connsiteX25" fmla="*/ 2294699 w 3170283"/>
              <a:gd name="connsiteY25" fmla="*/ 2376853 h 3296321"/>
              <a:gd name="connsiteX26" fmla="*/ 2294697 w 3170283"/>
              <a:gd name="connsiteY26" fmla="*/ 2376842 h 3296321"/>
              <a:gd name="connsiteX27" fmla="*/ 2293404 w 3170283"/>
              <a:gd name="connsiteY27" fmla="*/ 2351246 h 3296321"/>
              <a:gd name="connsiteX28" fmla="*/ 2172127 w 3170283"/>
              <a:gd name="connsiteY28" fmla="*/ 1877184 h 3296321"/>
              <a:gd name="connsiteX29" fmla="*/ 2168656 w 3170283"/>
              <a:gd name="connsiteY29" fmla="*/ 1869979 h 3296321"/>
              <a:gd name="connsiteX30" fmla="*/ 2102571 w 3170283"/>
              <a:gd name="connsiteY30" fmla="*/ 1732795 h 3296321"/>
              <a:gd name="connsiteX31" fmla="*/ 1573678 w 3170283"/>
              <a:gd name="connsiteY31" fmla="*/ 1150450 h 3296321"/>
              <a:gd name="connsiteX32" fmla="*/ 1518505 w 3170283"/>
              <a:gd name="connsiteY32" fmla="*/ 1116931 h 3296321"/>
              <a:gd name="connsiteX33" fmla="*/ 1437489 w 3170283"/>
              <a:gd name="connsiteY33" fmla="*/ 1067713 h 3296321"/>
              <a:gd name="connsiteX34" fmla="*/ 650153 w 3170283"/>
              <a:gd name="connsiteY34" fmla="*/ 868352 h 3296321"/>
              <a:gd name="connsiteX35" fmla="*/ 7206 w 3170283"/>
              <a:gd name="connsiteY35" fmla="*/ 998157 h 3296321"/>
              <a:gd name="connsiteX36" fmla="*/ 0 w 3170283"/>
              <a:gd name="connsiteY36" fmla="*/ 1001628 h 3296321"/>
              <a:gd name="connsiteX37" fmla="*/ 66086 w 3170283"/>
              <a:gd name="connsiteY37" fmla="*/ 864443 h 3296321"/>
              <a:gd name="connsiteX38" fmla="*/ 1518504 w 3170283"/>
              <a:gd name="connsiteY38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72127 w 3170283"/>
              <a:gd name="connsiteY11" fmla="*/ 3163077 h 3296321"/>
              <a:gd name="connsiteX12" fmla="*/ 2168657 w 3170283"/>
              <a:gd name="connsiteY12" fmla="*/ 3170281 h 3296321"/>
              <a:gd name="connsiteX13" fmla="*/ 2161451 w 3170283"/>
              <a:gd name="connsiteY13" fmla="*/ 3173752 h 3296321"/>
              <a:gd name="connsiteX14" fmla="*/ 1687389 w 3170283"/>
              <a:gd name="connsiteY14" fmla="*/ 3295029 h 3296321"/>
              <a:gd name="connsiteX15" fmla="*/ 1661801 w 3170283"/>
              <a:gd name="connsiteY15" fmla="*/ 3296321 h 3296321"/>
              <a:gd name="connsiteX16" fmla="*/ 1677678 w 3170283"/>
              <a:gd name="connsiteY16" fmla="*/ 3293898 h 3296321"/>
              <a:gd name="connsiteX17" fmla="*/ 2292272 w 3170283"/>
              <a:gd name="connsiteY17" fmla="*/ 2679304 h 3296321"/>
              <a:gd name="connsiteX18" fmla="*/ 2294697 w 3170283"/>
              <a:gd name="connsiteY18" fmla="*/ 2663417 h 3296321"/>
              <a:gd name="connsiteX19" fmla="*/ 2293404 w 3170283"/>
              <a:gd name="connsiteY19" fmla="*/ 2689015 h 3296321"/>
              <a:gd name="connsiteX20" fmla="*/ 2293404 w 3170283"/>
              <a:gd name="connsiteY20" fmla="*/ 2689016 h 3296321"/>
              <a:gd name="connsiteX21" fmla="*/ 2294697 w 3170283"/>
              <a:gd name="connsiteY21" fmla="*/ 2663418 h 3296321"/>
              <a:gd name="connsiteX22" fmla="*/ 2294699 w 3170283"/>
              <a:gd name="connsiteY22" fmla="*/ 2663408 h 3296321"/>
              <a:gd name="connsiteX23" fmla="*/ 2301933 w 3170283"/>
              <a:gd name="connsiteY23" fmla="*/ 2520130 h 3296321"/>
              <a:gd name="connsiteX24" fmla="*/ 2294699 w 3170283"/>
              <a:gd name="connsiteY24" fmla="*/ 2376853 h 3296321"/>
              <a:gd name="connsiteX25" fmla="*/ 2294697 w 3170283"/>
              <a:gd name="connsiteY25" fmla="*/ 2376842 h 3296321"/>
              <a:gd name="connsiteX26" fmla="*/ 2293404 w 3170283"/>
              <a:gd name="connsiteY26" fmla="*/ 2351246 h 3296321"/>
              <a:gd name="connsiteX27" fmla="*/ 2172127 w 3170283"/>
              <a:gd name="connsiteY27" fmla="*/ 1877184 h 3296321"/>
              <a:gd name="connsiteX28" fmla="*/ 2168656 w 3170283"/>
              <a:gd name="connsiteY28" fmla="*/ 1869979 h 3296321"/>
              <a:gd name="connsiteX29" fmla="*/ 2102571 w 3170283"/>
              <a:gd name="connsiteY29" fmla="*/ 1732795 h 3296321"/>
              <a:gd name="connsiteX30" fmla="*/ 1573678 w 3170283"/>
              <a:gd name="connsiteY30" fmla="*/ 1150450 h 3296321"/>
              <a:gd name="connsiteX31" fmla="*/ 1518505 w 3170283"/>
              <a:gd name="connsiteY31" fmla="*/ 1116931 h 3296321"/>
              <a:gd name="connsiteX32" fmla="*/ 1437489 w 3170283"/>
              <a:gd name="connsiteY32" fmla="*/ 1067713 h 3296321"/>
              <a:gd name="connsiteX33" fmla="*/ 650153 w 3170283"/>
              <a:gd name="connsiteY33" fmla="*/ 868352 h 3296321"/>
              <a:gd name="connsiteX34" fmla="*/ 7206 w 3170283"/>
              <a:gd name="connsiteY34" fmla="*/ 998157 h 3296321"/>
              <a:gd name="connsiteX35" fmla="*/ 0 w 3170283"/>
              <a:gd name="connsiteY35" fmla="*/ 1001628 h 3296321"/>
              <a:gd name="connsiteX36" fmla="*/ 66086 w 3170283"/>
              <a:gd name="connsiteY36" fmla="*/ 864443 h 3296321"/>
              <a:gd name="connsiteX37" fmla="*/ 1518504 w 3170283"/>
              <a:gd name="connsiteY37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68657 w 3170283"/>
              <a:gd name="connsiteY11" fmla="*/ 3170281 h 3296321"/>
              <a:gd name="connsiteX12" fmla="*/ 2161451 w 3170283"/>
              <a:gd name="connsiteY12" fmla="*/ 3173752 h 3296321"/>
              <a:gd name="connsiteX13" fmla="*/ 1687389 w 3170283"/>
              <a:gd name="connsiteY13" fmla="*/ 3295029 h 3296321"/>
              <a:gd name="connsiteX14" fmla="*/ 1661801 w 3170283"/>
              <a:gd name="connsiteY14" fmla="*/ 3296321 h 3296321"/>
              <a:gd name="connsiteX15" fmla="*/ 1677678 w 3170283"/>
              <a:gd name="connsiteY15" fmla="*/ 3293898 h 3296321"/>
              <a:gd name="connsiteX16" fmla="*/ 2292272 w 3170283"/>
              <a:gd name="connsiteY16" fmla="*/ 2679304 h 3296321"/>
              <a:gd name="connsiteX17" fmla="*/ 2294697 w 3170283"/>
              <a:gd name="connsiteY17" fmla="*/ 2663417 h 3296321"/>
              <a:gd name="connsiteX18" fmla="*/ 2293404 w 3170283"/>
              <a:gd name="connsiteY18" fmla="*/ 2689015 h 3296321"/>
              <a:gd name="connsiteX19" fmla="*/ 2293404 w 3170283"/>
              <a:gd name="connsiteY19" fmla="*/ 2689016 h 3296321"/>
              <a:gd name="connsiteX20" fmla="*/ 2294697 w 3170283"/>
              <a:gd name="connsiteY20" fmla="*/ 2663418 h 3296321"/>
              <a:gd name="connsiteX21" fmla="*/ 2294699 w 3170283"/>
              <a:gd name="connsiteY21" fmla="*/ 2663408 h 3296321"/>
              <a:gd name="connsiteX22" fmla="*/ 2301933 w 3170283"/>
              <a:gd name="connsiteY22" fmla="*/ 2520130 h 3296321"/>
              <a:gd name="connsiteX23" fmla="*/ 2294699 w 3170283"/>
              <a:gd name="connsiteY23" fmla="*/ 2376853 h 3296321"/>
              <a:gd name="connsiteX24" fmla="*/ 2294697 w 3170283"/>
              <a:gd name="connsiteY24" fmla="*/ 2376842 h 3296321"/>
              <a:gd name="connsiteX25" fmla="*/ 2293404 w 3170283"/>
              <a:gd name="connsiteY25" fmla="*/ 2351246 h 3296321"/>
              <a:gd name="connsiteX26" fmla="*/ 2172127 w 3170283"/>
              <a:gd name="connsiteY26" fmla="*/ 1877184 h 3296321"/>
              <a:gd name="connsiteX27" fmla="*/ 2168656 w 3170283"/>
              <a:gd name="connsiteY27" fmla="*/ 1869979 h 3296321"/>
              <a:gd name="connsiteX28" fmla="*/ 2102571 w 3170283"/>
              <a:gd name="connsiteY28" fmla="*/ 1732795 h 3296321"/>
              <a:gd name="connsiteX29" fmla="*/ 1573678 w 3170283"/>
              <a:gd name="connsiteY29" fmla="*/ 1150450 h 3296321"/>
              <a:gd name="connsiteX30" fmla="*/ 1518505 w 3170283"/>
              <a:gd name="connsiteY30" fmla="*/ 1116931 h 3296321"/>
              <a:gd name="connsiteX31" fmla="*/ 1437489 w 3170283"/>
              <a:gd name="connsiteY31" fmla="*/ 1067713 h 3296321"/>
              <a:gd name="connsiteX32" fmla="*/ 650153 w 3170283"/>
              <a:gd name="connsiteY32" fmla="*/ 868352 h 3296321"/>
              <a:gd name="connsiteX33" fmla="*/ 7206 w 3170283"/>
              <a:gd name="connsiteY33" fmla="*/ 998157 h 3296321"/>
              <a:gd name="connsiteX34" fmla="*/ 0 w 3170283"/>
              <a:gd name="connsiteY34" fmla="*/ 1001628 h 3296321"/>
              <a:gd name="connsiteX35" fmla="*/ 66086 w 3170283"/>
              <a:gd name="connsiteY35" fmla="*/ 864443 h 3296321"/>
              <a:gd name="connsiteX36" fmla="*/ 1518504 w 3170283"/>
              <a:gd name="connsiteY36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3404 w 3170283"/>
              <a:gd name="connsiteY18" fmla="*/ 2689016 h 3296321"/>
              <a:gd name="connsiteX19" fmla="*/ 2294697 w 3170283"/>
              <a:gd name="connsiteY19" fmla="*/ 2663418 h 3296321"/>
              <a:gd name="connsiteX20" fmla="*/ 2294699 w 3170283"/>
              <a:gd name="connsiteY20" fmla="*/ 2663408 h 3296321"/>
              <a:gd name="connsiteX21" fmla="*/ 2301933 w 3170283"/>
              <a:gd name="connsiteY21" fmla="*/ 2520130 h 3296321"/>
              <a:gd name="connsiteX22" fmla="*/ 2294699 w 3170283"/>
              <a:gd name="connsiteY22" fmla="*/ 2376853 h 3296321"/>
              <a:gd name="connsiteX23" fmla="*/ 2294697 w 3170283"/>
              <a:gd name="connsiteY23" fmla="*/ 2376842 h 3296321"/>
              <a:gd name="connsiteX24" fmla="*/ 2293404 w 3170283"/>
              <a:gd name="connsiteY24" fmla="*/ 2351246 h 3296321"/>
              <a:gd name="connsiteX25" fmla="*/ 2172127 w 3170283"/>
              <a:gd name="connsiteY25" fmla="*/ 1877184 h 3296321"/>
              <a:gd name="connsiteX26" fmla="*/ 2168656 w 3170283"/>
              <a:gd name="connsiteY26" fmla="*/ 1869979 h 3296321"/>
              <a:gd name="connsiteX27" fmla="*/ 2102571 w 3170283"/>
              <a:gd name="connsiteY27" fmla="*/ 1732795 h 3296321"/>
              <a:gd name="connsiteX28" fmla="*/ 1573678 w 3170283"/>
              <a:gd name="connsiteY28" fmla="*/ 1150450 h 3296321"/>
              <a:gd name="connsiteX29" fmla="*/ 1518505 w 3170283"/>
              <a:gd name="connsiteY29" fmla="*/ 1116931 h 3296321"/>
              <a:gd name="connsiteX30" fmla="*/ 1437489 w 3170283"/>
              <a:gd name="connsiteY30" fmla="*/ 1067713 h 3296321"/>
              <a:gd name="connsiteX31" fmla="*/ 650153 w 3170283"/>
              <a:gd name="connsiteY31" fmla="*/ 868352 h 3296321"/>
              <a:gd name="connsiteX32" fmla="*/ 7206 w 3170283"/>
              <a:gd name="connsiteY32" fmla="*/ 998157 h 3296321"/>
              <a:gd name="connsiteX33" fmla="*/ 0 w 3170283"/>
              <a:gd name="connsiteY33" fmla="*/ 1001628 h 3296321"/>
              <a:gd name="connsiteX34" fmla="*/ 66086 w 3170283"/>
              <a:gd name="connsiteY34" fmla="*/ 864443 h 3296321"/>
              <a:gd name="connsiteX35" fmla="*/ 1518504 w 3170283"/>
              <a:gd name="connsiteY35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4697 w 3170283"/>
              <a:gd name="connsiteY18" fmla="*/ 2663418 h 3296321"/>
              <a:gd name="connsiteX19" fmla="*/ 2294699 w 3170283"/>
              <a:gd name="connsiteY19" fmla="*/ 2663408 h 3296321"/>
              <a:gd name="connsiteX20" fmla="*/ 2301933 w 3170283"/>
              <a:gd name="connsiteY20" fmla="*/ 2520130 h 3296321"/>
              <a:gd name="connsiteX21" fmla="*/ 2294699 w 3170283"/>
              <a:gd name="connsiteY21" fmla="*/ 2376853 h 3296321"/>
              <a:gd name="connsiteX22" fmla="*/ 2294697 w 3170283"/>
              <a:gd name="connsiteY22" fmla="*/ 2376842 h 3296321"/>
              <a:gd name="connsiteX23" fmla="*/ 2293404 w 3170283"/>
              <a:gd name="connsiteY23" fmla="*/ 2351246 h 3296321"/>
              <a:gd name="connsiteX24" fmla="*/ 2172127 w 3170283"/>
              <a:gd name="connsiteY24" fmla="*/ 1877184 h 3296321"/>
              <a:gd name="connsiteX25" fmla="*/ 2168656 w 3170283"/>
              <a:gd name="connsiteY25" fmla="*/ 1869979 h 3296321"/>
              <a:gd name="connsiteX26" fmla="*/ 2102571 w 3170283"/>
              <a:gd name="connsiteY26" fmla="*/ 1732795 h 3296321"/>
              <a:gd name="connsiteX27" fmla="*/ 1573678 w 3170283"/>
              <a:gd name="connsiteY27" fmla="*/ 1150450 h 3296321"/>
              <a:gd name="connsiteX28" fmla="*/ 1518505 w 3170283"/>
              <a:gd name="connsiteY28" fmla="*/ 1116931 h 3296321"/>
              <a:gd name="connsiteX29" fmla="*/ 1437489 w 3170283"/>
              <a:gd name="connsiteY29" fmla="*/ 1067713 h 3296321"/>
              <a:gd name="connsiteX30" fmla="*/ 650153 w 3170283"/>
              <a:gd name="connsiteY30" fmla="*/ 868352 h 3296321"/>
              <a:gd name="connsiteX31" fmla="*/ 7206 w 3170283"/>
              <a:gd name="connsiteY31" fmla="*/ 998157 h 3296321"/>
              <a:gd name="connsiteX32" fmla="*/ 0 w 3170283"/>
              <a:gd name="connsiteY32" fmla="*/ 1001628 h 3296321"/>
              <a:gd name="connsiteX33" fmla="*/ 66086 w 3170283"/>
              <a:gd name="connsiteY33" fmla="*/ 864443 h 3296321"/>
              <a:gd name="connsiteX34" fmla="*/ 1518504 w 3170283"/>
              <a:gd name="connsiteY34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294699 w 3170283"/>
              <a:gd name="connsiteY18" fmla="*/ 2663408 h 3296321"/>
              <a:gd name="connsiteX19" fmla="*/ 2301933 w 3170283"/>
              <a:gd name="connsiteY19" fmla="*/ 2520130 h 3296321"/>
              <a:gd name="connsiteX20" fmla="*/ 2294699 w 3170283"/>
              <a:gd name="connsiteY20" fmla="*/ 2376853 h 3296321"/>
              <a:gd name="connsiteX21" fmla="*/ 2294697 w 3170283"/>
              <a:gd name="connsiteY21" fmla="*/ 2376842 h 3296321"/>
              <a:gd name="connsiteX22" fmla="*/ 2293404 w 3170283"/>
              <a:gd name="connsiteY22" fmla="*/ 2351246 h 3296321"/>
              <a:gd name="connsiteX23" fmla="*/ 2172127 w 3170283"/>
              <a:gd name="connsiteY23" fmla="*/ 1877184 h 3296321"/>
              <a:gd name="connsiteX24" fmla="*/ 2168656 w 3170283"/>
              <a:gd name="connsiteY24" fmla="*/ 1869979 h 3296321"/>
              <a:gd name="connsiteX25" fmla="*/ 2102571 w 3170283"/>
              <a:gd name="connsiteY25" fmla="*/ 1732795 h 3296321"/>
              <a:gd name="connsiteX26" fmla="*/ 1573678 w 3170283"/>
              <a:gd name="connsiteY26" fmla="*/ 1150450 h 3296321"/>
              <a:gd name="connsiteX27" fmla="*/ 1518505 w 3170283"/>
              <a:gd name="connsiteY27" fmla="*/ 1116931 h 3296321"/>
              <a:gd name="connsiteX28" fmla="*/ 1437489 w 3170283"/>
              <a:gd name="connsiteY28" fmla="*/ 1067713 h 3296321"/>
              <a:gd name="connsiteX29" fmla="*/ 650153 w 3170283"/>
              <a:gd name="connsiteY29" fmla="*/ 868352 h 3296321"/>
              <a:gd name="connsiteX30" fmla="*/ 7206 w 3170283"/>
              <a:gd name="connsiteY30" fmla="*/ 998157 h 3296321"/>
              <a:gd name="connsiteX31" fmla="*/ 0 w 3170283"/>
              <a:gd name="connsiteY31" fmla="*/ 1001628 h 3296321"/>
              <a:gd name="connsiteX32" fmla="*/ 66086 w 3170283"/>
              <a:gd name="connsiteY32" fmla="*/ 864443 h 3296321"/>
              <a:gd name="connsiteX33" fmla="*/ 1518504 w 3170283"/>
              <a:gd name="connsiteY33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301933 w 3170283"/>
              <a:gd name="connsiteY18" fmla="*/ 2520130 h 3296321"/>
              <a:gd name="connsiteX19" fmla="*/ 2294699 w 3170283"/>
              <a:gd name="connsiteY19" fmla="*/ 2376853 h 3296321"/>
              <a:gd name="connsiteX20" fmla="*/ 2294697 w 3170283"/>
              <a:gd name="connsiteY20" fmla="*/ 2376842 h 3296321"/>
              <a:gd name="connsiteX21" fmla="*/ 2293404 w 3170283"/>
              <a:gd name="connsiteY21" fmla="*/ 2351246 h 3296321"/>
              <a:gd name="connsiteX22" fmla="*/ 2172127 w 3170283"/>
              <a:gd name="connsiteY22" fmla="*/ 1877184 h 3296321"/>
              <a:gd name="connsiteX23" fmla="*/ 2168656 w 3170283"/>
              <a:gd name="connsiteY23" fmla="*/ 1869979 h 3296321"/>
              <a:gd name="connsiteX24" fmla="*/ 2102571 w 3170283"/>
              <a:gd name="connsiteY24" fmla="*/ 1732795 h 3296321"/>
              <a:gd name="connsiteX25" fmla="*/ 1573678 w 3170283"/>
              <a:gd name="connsiteY25" fmla="*/ 1150450 h 3296321"/>
              <a:gd name="connsiteX26" fmla="*/ 1518505 w 3170283"/>
              <a:gd name="connsiteY26" fmla="*/ 1116931 h 3296321"/>
              <a:gd name="connsiteX27" fmla="*/ 1437489 w 3170283"/>
              <a:gd name="connsiteY27" fmla="*/ 1067713 h 3296321"/>
              <a:gd name="connsiteX28" fmla="*/ 650153 w 3170283"/>
              <a:gd name="connsiteY28" fmla="*/ 868352 h 3296321"/>
              <a:gd name="connsiteX29" fmla="*/ 7206 w 3170283"/>
              <a:gd name="connsiteY29" fmla="*/ 998157 h 3296321"/>
              <a:gd name="connsiteX30" fmla="*/ 0 w 3170283"/>
              <a:gd name="connsiteY30" fmla="*/ 1001628 h 3296321"/>
              <a:gd name="connsiteX31" fmla="*/ 66086 w 3170283"/>
              <a:gd name="connsiteY31" fmla="*/ 864443 h 3296321"/>
              <a:gd name="connsiteX32" fmla="*/ 1518504 w 3170283"/>
              <a:gd name="connsiteY32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301933 w 3170283"/>
              <a:gd name="connsiteY17" fmla="*/ 2520130 h 3296321"/>
              <a:gd name="connsiteX18" fmla="*/ 2294699 w 3170283"/>
              <a:gd name="connsiteY18" fmla="*/ 2376853 h 3296321"/>
              <a:gd name="connsiteX19" fmla="*/ 2294697 w 3170283"/>
              <a:gd name="connsiteY19" fmla="*/ 2376842 h 3296321"/>
              <a:gd name="connsiteX20" fmla="*/ 2293404 w 3170283"/>
              <a:gd name="connsiteY20" fmla="*/ 2351246 h 3296321"/>
              <a:gd name="connsiteX21" fmla="*/ 2172127 w 3170283"/>
              <a:gd name="connsiteY21" fmla="*/ 1877184 h 3296321"/>
              <a:gd name="connsiteX22" fmla="*/ 2168656 w 3170283"/>
              <a:gd name="connsiteY22" fmla="*/ 1869979 h 3296321"/>
              <a:gd name="connsiteX23" fmla="*/ 2102571 w 3170283"/>
              <a:gd name="connsiteY23" fmla="*/ 1732795 h 3296321"/>
              <a:gd name="connsiteX24" fmla="*/ 1573678 w 3170283"/>
              <a:gd name="connsiteY24" fmla="*/ 1150450 h 3296321"/>
              <a:gd name="connsiteX25" fmla="*/ 1518505 w 3170283"/>
              <a:gd name="connsiteY25" fmla="*/ 1116931 h 3296321"/>
              <a:gd name="connsiteX26" fmla="*/ 1437489 w 3170283"/>
              <a:gd name="connsiteY26" fmla="*/ 1067713 h 3296321"/>
              <a:gd name="connsiteX27" fmla="*/ 650153 w 3170283"/>
              <a:gd name="connsiteY27" fmla="*/ 868352 h 3296321"/>
              <a:gd name="connsiteX28" fmla="*/ 7206 w 3170283"/>
              <a:gd name="connsiteY28" fmla="*/ 998157 h 3296321"/>
              <a:gd name="connsiteX29" fmla="*/ 0 w 3170283"/>
              <a:gd name="connsiteY29" fmla="*/ 1001628 h 3296321"/>
              <a:gd name="connsiteX30" fmla="*/ 66086 w 3170283"/>
              <a:gd name="connsiteY30" fmla="*/ 864443 h 3296321"/>
              <a:gd name="connsiteX31" fmla="*/ 1518504 w 3170283"/>
              <a:gd name="connsiteY31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301933 w 3170283"/>
              <a:gd name="connsiteY16" fmla="*/ 2520130 h 3296321"/>
              <a:gd name="connsiteX17" fmla="*/ 2294699 w 3170283"/>
              <a:gd name="connsiteY17" fmla="*/ 2376853 h 3296321"/>
              <a:gd name="connsiteX18" fmla="*/ 2294697 w 3170283"/>
              <a:gd name="connsiteY18" fmla="*/ 2376842 h 3296321"/>
              <a:gd name="connsiteX19" fmla="*/ 2293404 w 3170283"/>
              <a:gd name="connsiteY19" fmla="*/ 2351246 h 3296321"/>
              <a:gd name="connsiteX20" fmla="*/ 2172127 w 3170283"/>
              <a:gd name="connsiteY20" fmla="*/ 1877184 h 3296321"/>
              <a:gd name="connsiteX21" fmla="*/ 2168656 w 3170283"/>
              <a:gd name="connsiteY21" fmla="*/ 1869979 h 3296321"/>
              <a:gd name="connsiteX22" fmla="*/ 2102571 w 3170283"/>
              <a:gd name="connsiteY22" fmla="*/ 1732795 h 3296321"/>
              <a:gd name="connsiteX23" fmla="*/ 1573678 w 3170283"/>
              <a:gd name="connsiteY23" fmla="*/ 1150450 h 3296321"/>
              <a:gd name="connsiteX24" fmla="*/ 1518505 w 3170283"/>
              <a:gd name="connsiteY24" fmla="*/ 1116931 h 3296321"/>
              <a:gd name="connsiteX25" fmla="*/ 1437489 w 3170283"/>
              <a:gd name="connsiteY25" fmla="*/ 1067713 h 3296321"/>
              <a:gd name="connsiteX26" fmla="*/ 650153 w 3170283"/>
              <a:gd name="connsiteY26" fmla="*/ 868352 h 3296321"/>
              <a:gd name="connsiteX27" fmla="*/ 7206 w 3170283"/>
              <a:gd name="connsiteY27" fmla="*/ 998157 h 3296321"/>
              <a:gd name="connsiteX28" fmla="*/ 0 w 3170283"/>
              <a:gd name="connsiteY28" fmla="*/ 1001628 h 3296321"/>
              <a:gd name="connsiteX29" fmla="*/ 66086 w 3170283"/>
              <a:gd name="connsiteY29" fmla="*/ 864443 h 3296321"/>
              <a:gd name="connsiteX30" fmla="*/ 1518504 w 3170283"/>
              <a:gd name="connsiteY30" fmla="*/ 0 h 329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0283" h="3296321">
                <a:moveTo>
                  <a:pt x="1518504" y="0"/>
                </a:moveTo>
                <a:cubicBezTo>
                  <a:pt x="2145677" y="0"/>
                  <a:pt x="2691211" y="349542"/>
                  <a:pt x="2970922" y="864443"/>
                </a:cubicBezTo>
                <a:lnTo>
                  <a:pt x="3037008" y="1001628"/>
                </a:lnTo>
                <a:lnTo>
                  <a:pt x="3040478" y="1008832"/>
                </a:lnTo>
                <a:cubicBezTo>
                  <a:pt x="3124063" y="1206448"/>
                  <a:pt x="3170283" y="1423716"/>
                  <a:pt x="3170283" y="1651779"/>
                </a:cubicBezTo>
                <a:cubicBezTo>
                  <a:pt x="3170283" y="1936858"/>
                  <a:pt x="3098064" y="2205069"/>
                  <a:pt x="2970922" y="2439115"/>
                </a:cubicBezTo>
                <a:lnTo>
                  <a:pt x="2921704" y="2520131"/>
                </a:lnTo>
                <a:lnTo>
                  <a:pt x="2888185" y="2575304"/>
                </a:lnTo>
                <a:cubicBezTo>
                  <a:pt x="2739767" y="2794992"/>
                  <a:pt x="2539886" y="2977056"/>
                  <a:pt x="2305840" y="3104197"/>
                </a:cubicBezTo>
                <a:lnTo>
                  <a:pt x="2168657" y="3170282"/>
                </a:lnTo>
                <a:lnTo>
                  <a:pt x="2168657" y="3170281"/>
                </a:lnTo>
                <a:lnTo>
                  <a:pt x="2161451" y="3173752"/>
                </a:lnTo>
                <a:cubicBezTo>
                  <a:pt x="2013239" y="3236441"/>
                  <a:pt x="1853973" y="3278112"/>
                  <a:pt x="1687389" y="3295029"/>
                </a:cubicBezTo>
                <a:lnTo>
                  <a:pt x="1661801" y="3296321"/>
                </a:lnTo>
                <a:lnTo>
                  <a:pt x="1677678" y="3293898"/>
                </a:lnTo>
                <a:cubicBezTo>
                  <a:pt x="1986169" y="3230772"/>
                  <a:pt x="2229146" y="2987795"/>
                  <a:pt x="2292272" y="2679304"/>
                </a:cubicBezTo>
                <a:lnTo>
                  <a:pt x="2301933" y="2520130"/>
                </a:lnTo>
                <a:lnTo>
                  <a:pt x="2294699" y="2376853"/>
                </a:lnTo>
                <a:cubicBezTo>
                  <a:pt x="2294698" y="2376849"/>
                  <a:pt x="2294698" y="2376846"/>
                  <a:pt x="2294697" y="2376842"/>
                </a:cubicBezTo>
                <a:lnTo>
                  <a:pt x="2293404" y="2351246"/>
                </a:lnTo>
                <a:cubicBezTo>
                  <a:pt x="2276487" y="2184663"/>
                  <a:pt x="2234816" y="2025396"/>
                  <a:pt x="2172127" y="1877184"/>
                </a:cubicBezTo>
                <a:lnTo>
                  <a:pt x="2168656" y="1869979"/>
                </a:lnTo>
                <a:lnTo>
                  <a:pt x="2102571" y="1732795"/>
                </a:lnTo>
                <a:cubicBezTo>
                  <a:pt x="1975430" y="1498749"/>
                  <a:pt x="1793366" y="1298868"/>
                  <a:pt x="1573678" y="1150450"/>
                </a:cubicBezTo>
                <a:lnTo>
                  <a:pt x="1518505" y="1116931"/>
                </a:lnTo>
                <a:lnTo>
                  <a:pt x="1437489" y="1067713"/>
                </a:lnTo>
                <a:cubicBezTo>
                  <a:pt x="1203443" y="940571"/>
                  <a:pt x="935232" y="868352"/>
                  <a:pt x="650153" y="868352"/>
                </a:cubicBezTo>
                <a:cubicBezTo>
                  <a:pt x="422090" y="868352"/>
                  <a:pt x="204822" y="914572"/>
                  <a:pt x="7206" y="998157"/>
                </a:cubicBezTo>
                <a:lnTo>
                  <a:pt x="0" y="1001628"/>
                </a:lnTo>
                <a:lnTo>
                  <a:pt x="66086" y="864443"/>
                </a:lnTo>
                <a:cubicBezTo>
                  <a:pt x="345797" y="349542"/>
                  <a:pt x="891331" y="0"/>
                  <a:pt x="15185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1"/>
          <p:cNvSpPr/>
          <p:nvPr/>
        </p:nvSpPr>
        <p:spPr>
          <a:xfrm rot="16200000">
            <a:off x="2504198" y="2018253"/>
            <a:ext cx="2621949" cy="2726187"/>
          </a:xfrm>
          <a:custGeom>
            <a:avLst/>
            <a:gdLst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15803 w 3170283"/>
              <a:gd name="connsiteY22" fmla="*/ 3047690 h 3296321"/>
              <a:gd name="connsiteX23" fmla="*/ 2293404 w 3170283"/>
              <a:gd name="connsiteY23" fmla="*/ 2689016 h 3296321"/>
              <a:gd name="connsiteX24" fmla="*/ 2294697 w 3170283"/>
              <a:gd name="connsiteY24" fmla="*/ 2663418 h 3296321"/>
              <a:gd name="connsiteX25" fmla="*/ 2294699 w 3170283"/>
              <a:gd name="connsiteY25" fmla="*/ 2663408 h 3296321"/>
              <a:gd name="connsiteX26" fmla="*/ 2301933 w 3170283"/>
              <a:gd name="connsiteY26" fmla="*/ 2520130 h 3296321"/>
              <a:gd name="connsiteX27" fmla="*/ 2294699 w 3170283"/>
              <a:gd name="connsiteY27" fmla="*/ 2376853 h 3296321"/>
              <a:gd name="connsiteX28" fmla="*/ 2294697 w 3170283"/>
              <a:gd name="connsiteY28" fmla="*/ 2376842 h 3296321"/>
              <a:gd name="connsiteX29" fmla="*/ 2293404 w 3170283"/>
              <a:gd name="connsiteY29" fmla="*/ 2351246 h 3296321"/>
              <a:gd name="connsiteX30" fmla="*/ 2172127 w 3170283"/>
              <a:gd name="connsiteY30" fmla="*/ 1877184 h 3296321"/>
              <a:gd name="connsiteX31" fmla="*/ 2168656 w 3170283"/>
              <a:gd name="connsiteY31" fmla="*/ 1869979 h 3296321"/>
              <a:gd name="connsiteX32" fmla="*/ 2102571 w 3170283"/>
              <a:gd name="connsiteY32" fmla="*/ 1732795 h 3296321"/>
              <a:gd name="connsiteX33" fmla="*/ 1573678 w 3170283"/>
              <a:gd name="connsiteY33" fmla="*/ 1150450 h 3296321"/>
              <a:gd name="connsiteX34" fmla="*/ 1518505 w 3170283"/>
              <a:gd name="connsiteY34" fmla="*/ 1116931 h 3296321"/>
              <a:gd name="connsiteX35" fmla="*/ 1437489 w 3170283"/>
              <a:gd name="connsiteY35" fmla="*/ 1067713 h 3296321"/>
              <a:gd name="connsiteX36" fmla="*/ 650153 w 3170283"/>
              <a:gd name="connsiteY36" fmla="*/ 868352 h 3296321"/>
              <a:gd name="connsiteX37" fmla="*/ 7206 w 3170283"/>
              <a:gd name="connsiteY37" fmla="*/ 998157 h 3296321"/>
              <a:gd name="connsiteX38" fmla="*/ 0 w 3170283"/>
              <a:gd name="connsiteY38" fmla="*/ 1001628 h 3296321"/>
              <a:gd name="connsiteX39" fmla="*/ 66086 w 3170283"/>
              <a:gd name="connsiteY39" fmla="*/ 864443 h 3296321"/>
              <a:gd name="connsiteX40" fmla="*/ 1518504 w 3170283"/>
              <a:gd name="connsiteY40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98608 w 3170283"/>
              <a:gd name="connsiteY12" fmla="*/ 3093409 h 3296321"/>
              <a:gd name="connsiteX13" fmla="*/ 2172127 w 3170283"/>
              <a:gd name="connsiteY13" fmla="*/ 3163077 h 3296321"/>
              <a:gd name="connsiteX14" fmla="*/ 2168657 w 3170283"/>
              <a:gd name="connsiteY14" fmla="*/ 3170281 h 3296321"/>
              <a:gd name="connsiteX15" fmla="*/ 2161451 w 3170283"/>
              <a:gd name="connsiteY15" fmla="*/ 3173752 h 3296321"/>
              <a:gd name="connsiteX16" fmla="*/ 1687389 w 3170283"/>
              <a:gd name="connsiteY16" fmla="*/ 3295029 h 3296321"/>
              <a:gd name="connsiteX17" fmla="*/ 1661801 w 3170283"/>
              <a:gd name="connsiteY17" fmla="*/ 3296321 h 3296321"/>
              <a:gd name="connsiteX18" fmla="*/ 1677678 w 3170283"/>
              <a:gd name="connsiteY18" fmla="*/ 3293898 h 3296321"/>
              <a:gd name="connsiteX19" fmla="*/ 2292272 w 3170283"/>
              <a:gd name="connsiteY19" fmla="*/ 2679304 h 3296321"/>
              <a:gd name="connsiteX20" fmla="*/ 2294697 w 3170283"/>
              <a:gd name="connsiteY20" fmla="*/ 2663417 h 3296321"/>
              <a:gd name="connsiteX21" fmla="*/ 2293404 w 3170283"/>
              <a:gd name="connsiteY21" fmla="*/ 2689015 h 3296321"/>
              <a:gd name="connsiteX22" fmla="*/ 2293404 w 3170283"/>
              <a:gd name="connsiteY22" fmla="*/ 2689016 h 3296321"/>
              <a:gd name="connsiteX23" fmla="*/ 2294697 w 3170283"/>
              <a:gd name="connsiteY23" fmla="*/ 2663418 h 3296321"/>
              <a:gd name="connsiteX24" fmla="*/ 2294699 w 3170283"/>
              <a:gd name="connsiteY24" fmla="*/ 2663408 h 3296321"/>
              <a:gd name="connsiteX25" fmla="*/ 2301933 w 3170283"/>
              <a:gd name="connsiteY25" fmla="*/ 2520130 h 3296321"/>
              <a:gd name="connsiteX26" fmla="*/ 2294699 w 3170283"/>
              <a:gd name="connsiteY26" fmla="*/ 2376853 h 3296321"/>
              <a:gd name="connsiteX27" fmla="*/ 2294697 w 3170283"/>
              <a:gd name="connsiteY27" fmla="*/ 2376842 h 3296321"/>
              <a:gd name="connsiteX28" fmla="*/ 2293404 w 3170283"/>
              <a:gd name="connsiteY28" fmla="*/ 2351246 h 3296321"/>
              <a:gd name="connsiteX29" fmla="*/ 2172127 w 3170283"/>
              <a:gd name="connsiteY29" fmla="*/ 1877184 h 3296321"/>
              <a:gd name="connsiteX30" fmla="*/ 2168656 w 3170283"/>
              <a:gd name="connsiteY30" fmla="*/ 1869979 h 3296321"/>
              <a:gd name="connsiteX31" fmla="*/ 2102571 w 3170283"/>
              <a:gd name="connsiteY31" fmla="*/ 1732795 h 3296321"/>
              <a:gd name="connsiteX32" fmla="*/ 1573678 w 3170283"/>
              <a:gd name="connsiteY32" fmla="*/ 1150450 h 3296321"/>
              <a:gd name="connsiteX33" fmla="*/ 1518505 w 3170283"/>
              <a:gd name="connsiteY33" fmla="*/ 1116931 h 3296321"/>
              <a:gd name="connsiteX34" fmla="*/ 1437489 w 3170283"/>
              <a:gd name="connsiteY34" fmla="*/ 1067713 h 3296321"/>
              <a:gd name="connsiteX35" fmla="*/ 650153 w 3170283"/>
              <a:gd name="connsiteY35" fmla="*/ 868352 h 3296321"/>
              <a:gd name="connsiteX36" fmla="*/ 7206 w 3170283"/>
              <a:gd name="connsiteY36" fmla="*/ 998157 h 3296321"/>
              <a:gd name="connsiteX37" fmla="*/ 0 w 3170283"/>
              <a:gd name="connsiteY37" fmla="*/ 1001628 h 3296321"/>
              <a:gd name="connsiteX38" fmla="*/ 66086 w 3170283"/>
              <a:gd name="connsiteY38" fmla="*/ 864443 h 3296321"/>
              <a:gd name="connsiteX39" fmla="*/ 1518504 w 3170283"/>
              <a:gd name="connsiteY39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98609 w 3170283"/>
              <a:gd name="connsiteY11" fmla="*/ 3093409 h 3296321"/>
              <a:gd name="connsiteX12" fmla="*/ 2172127 w 3170283"/>
              <a:gd name="connsiteY12" fmla="*/ 3163077 h 3296321"/>
              <a:gd name="connsiteX13" fmla="*/ 2168657 w 3170283"/>
              <a:gd name="connsiteY13" fmla="*/ 3170281 h 3296321"/>
              <a:gd name="connsiteX14" fmla="*/ 2161451 w 3170283"/>
              <a:gd name="connsiteY14" fmla="*/ 3173752 h 3296321"/>
              <a:gd name="connsiteX15" fmla="*/ 1687389 w 3170283"/>
              <a:gd name="connsiteY15" fmla="*/ 3295029 h 3296321"/>
              <a:gd name="connsiteX16" fmla="*/ 1661801 w 3170283"/>
              <a:gd name="connsiteY16" fmla="*/ 3296321 h 3296321"/>
              <a:gd name="connsiteX17" fmla="*/ 1677678 w 3170283"/>
              <a:gd name="connsiteY17" fmla="*/ 3293898 h 3296321"/>
              <a:gd name="connsiteX18" fmla="*/ 2292272 w 3170283"/>
              <a:gd name="connsiteY18" fmla="*/ 2679304 h 3296321"/>
              <a:gd name="connsiteX19" fmla="*/ 2294697 w 3170283"/>
              <a:gd name="connsiteY19" fmla="*/ 2663417 h 3296321"/>
              <a:gd name="connsiteX20" fmla="*/ 2293404 w 3170283"/>
              <a:gd name="connsiteY20" fmla="*/ 2689015 h 3296321"/>
              <a:gd name="connsiteX21" fmla="*/ 2293404 w 3170283"/>
              <a:gd name="connsiteY21" fmla="*/ 2689016 h 3296321"/>
              <a:gd name="connsiteX22" fmla="*/ 2294697 w 3170283"/>
              <a:gd name="connsiteY22" fmla="*/ 2663418 h 3296321"/>
              <a:gd name="connsiteX23" fmla="*/ 2294699 w 3170283"/>
              <a:gd name="connsiteY23" fmla="*/ 2663408 h 3296321"/>
              <a:gd name="connsiteX24" fmla="*/ 2301933 w 3170283"/>
              <a:gd name="connsiteY24" fmla="*/ 2520130 h 3296321"/>
              <a:gd name="connsiteX25" fmla="*/ 2294699 w 3170283"/>
              <a:gd name="connsiteY25" fmla="*/ 2376853 h 3296321"/>
              <a:gd name="connsiteX26" fmla="*/ 2294697 w 3170283"/>
              <a:gd name="connsiteY26" fmla="*/ 2376842 h 3296321"/>
              <a:gd name="connsiteX27" fmla="*/ 2293404 w 3170283"/>
              <a:gd name="connsiteY27" fmla="*/ 2351246 h 3296321"/>
              <a:gd name="connsiteX28" fmla="*/ 2172127 w 3170283"/>
              <a:gd name="connsiteY28" fmla="*/ 1877184 h 3296321"/>
              <a:gd name="connsiteX29" fmla="*/ 2168656 w 3170283"/>
              <a:gd name="connsiteY29" fmla="*/ 1869979 h 3296321"/>
              <a:gd name="connsiteX30" fmla="*/ 2102571 w 3170283"/>
              <a:gd name="connsiteY30" fmla="*/ 1732795 h 3296321"/>
              <a:gd name="connsiteX31" fmla="*/ 1573678 w 3170283"/>
              <a:gd name="connsiteY31" fmla="*/ 1150450 h 3296321"/>
              <a:gd name="connsiteX32" fmla="*/ 1518505 w 3170283"/>
              <a:gd name="connsiteY32" fmla="*/ 1116931 h 3296321"/>
              <a:gd name="connsiteX33" fmla="*/ 1437489 w 3170283"/>
              <a:gd name="connsiteY33" fmla="*/ 1067713 h 3296321"/>
              <a:gd name="connsiteX34" fmla="*/ 650153 w 3170283"/>
              <a:gd name="connsiteY34" fmla="*/ 868352 h 3296321"/>
              <a:gd name="connsiteX35" fmla="*/ 7206 w 3170283"/>
              <a:gd name="connsiteY35" fmla="*/ 998157 h 3296321"/>
              <a:gd name="connsiteX36" fmla="*/ 0 w 3170283"/>
              <a:gd name="connsiteY36" fmla="*/ 1001628 h 3296321"/>
              <a:gd name="connsiteX37" fmla="*/ 66086 w 3170283"/>
              <a:gd name="connsiteY37" fmla="*/ 864443 h 3296321"/>
              <a:gd name="connsiteX38" fmla="*/ 1518504 w 3170283"/>
              <a:gd name="connsiteY38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72127 w 3170283"/>
              <a:gd name="connsiteY11" fmla="*/ 3163077 h 3296321"/>
              <a:gd name="connsiteX12" fmla="*/ 2168657 w 3170283"/>
              <a:gd name="connsiteY12" fmla="*/ 3170281 h 3296321"/>
              <a:gd name="connsiteX13" fmla="*/ 2161451 w 3170283"/>
              <a:gd name="connsiteY13" fmla="*/ 3173752 h 3296321"/>
              <a:gd name="connsiteX14" fmla="*/ 1687389 w 3170283"/>
              <a:gd name="connsiteY14" fmla="*/ 3295029 h 3296321"/>
              <a:gd name="connsiteX15" fmla="*/ 1661801 w 3170283"/>
              <a:gd name="connsiteY15" fmla="*/ 3296321 h 3296321"/>
              <a:gd name="connsiteX16" fmla="*/ 1677678 w 3170283"/>
              <a:gd name="connsiteY16" fmla="*/ 3293898 h 3296321"/>
              <a:gd name="connsiteX17" fmla="*/ 2292272 w 3170283"/>
              <a:gd name="connsiteY17" fmla="*/ 2679304 h 3296321"/>
              <a:gd name="connsiteX18" fmla="*/ 2294697 w 3170283"/>
              <a:gd name="connsiteY18" fmla="*/ 2663417 h 3296321"/>
              <a:gd name="connsiteX19" fmla="*/ 2293404 w 3170283"/>
              <a:gd name="connsiteY19" fmla="*/ 2689015 h 3296321"/>
              <a:gd name="connsiteX20" fmla="*/ 2293404 w 3170283"/>
              <a:gd name="connsiteY20" fmla="*/ 2689016 h 3296321"/>
              <a:gd name="connsiteX21" fmla="*/ 2294697 w 3170283"/>
              <a:gd name="connsiteY21" fmla="*/ 2663418 h 3296321"/>
              <a:gd name="connsiteX22" fmla="*/ 2294699 w 3170283"/>
              <a:gd name="connsiteY22" fmla="*/ 2663408 h 3296321"/>
              <a:gd name="connsiteX23" fmla="*/ 2301933 w 3170283"/>
              <a:gd name="connsiteY23" fmla="*/ 2520130 h 3296321"/>
              <a:gd name="connsiteX24" fmla="*/ 2294699 w 3170283"/>
              <a:gd name="connsiteY24" fmla="*/ 2376853 h 3296321"/>
              <a:gd name="connsiteX25" fmla="*/ 2294697 w 3170283"/>
              <a:gd name="connsiteY25" fmla="*/ 2376842 h 3296321"/>
              <a:gd name="connsiteX26" fmla="*/ 2293404 w 3170283"/>
              <a:gd name="connsiteY26" fmla="*/ 2351246 h 3296321"/>
              <a:gd name="connsiteX27" fmla="*/ 2172127 w 3170283"/>
              <a:gd name="connsiteY27" fmla="*/ 1877184 h 3296321"/>
              <a:gd name="connsiteX28" fmla="*/ 2168656 w 3170283"/>
              <a:gd name="connsiteY28" fmla="*/ 1869979 h 3296321"/>
              <a:gd name="connsiteX29" fmla="*/ 2102571 w 3170283"/>
              <a:gd name="connsiteY29" fmla="*/ 1732795 h 3296321"/>
              <a:gd name="connsiteX30" fmla="*/ 1573678 w 3170283"/>
              <a:gd name="connsiteY30" fmla="*/ 1150450 h 3296321"/>
              <a:gd name="connsiteX31" fmla="*/ 1518505 w 3170283"/>
              <a:gd name="connsiteY31" fmla="*/ 1116931 h 3296321"/>
              <a:gd name="connsiteX32" fmla="*/ 1437489 w 3170283"/>
              <a:gd name="connsiteY32" fmla="*/ 1067713 h 3296321"/>
              <a:gd name="connsiteX33" fmla="*/ 650153 w 3170283"/>
              <a:gd name="connsiteY33" fmla="*/ 868352 h 3296321"/>
              <a:gd name="connsiteX34" fmla="*/ 7206 w 3170283"/>
              <a:gd name="connsiteY34" fmla="*/ 998157 h 3296321"/>
              <a:gd name="connsiteX35" fmla="*/ 0 w 3170283"/>
              <a:gd name="connsiteY35" fmla="*/ 1001628 h 3296321"/>
              <a:gd name="connsiteX36" fmla="*/ 66086 w 3170283"/>
              <a:gd name="connsiteY36" fmla="*/ 864443 h 3296321"/>
              <a:gd name="connsiteX37" fmla="*/ 1518504 w 3170283"/>
              <a:gd name="connsiteY37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72127 w 3170283"/>
              <a:gd name="connsiteY10" fmla="*/ 3163078 h 3296321"/>
              <a:gd name="connsiteX11" fmla="*/ 2168657 w 3170283"/>
              <a:gd name="connsiteY11" fmla="*/ 3170281 h 3296321"/>
              <a:gd name="connsiteX12" fmla="*/ 2161451 w 3170283"/>
              <a:gd name="connsiteY12" fmla="*/ 3173752 h 3296321"/>
              <a:gd name="connsiteX13" fmla="*/ 1687389 w 3170283"/>
              <a:gd name="connsiteY13" fmla="*/ 3295029 h 3296321"/>
              <a:gd name="connsiteX14" fmla="*/ 1661801 w 3170283"/>
              <a:gd name="connsiteY14" fmla="*/ 3296321 h 3296321"/>
              <a:gd name="connsiteX15" fmla="*/ 1677678 w 3170283"/>
              <a:gd name="connsiteY15" fmla="*/ 3293898 h 3296321"/>
              <a:gd name="connsiteX16" fmla="*/ 2292272 w 3170283"/>
              <a:gd name="connsiteY16" fmla="*/ 2679304 h 3296321"/>
              <a:gd name="connsiteX17" fmla="*/ 2294697 w 3170283"/>
              <a:gd name="connsiteY17" fmla="*/ 2663417 h 3296321"/>
              <a:gd name="connsiteX18" fmla="*/ 2293404 w 3170283"/>
              <a:gd name="connsiteY18" fmla="*/ 2689015 h 3296321"/>
              <a:gd name="connsiteX19" fmla="*/ 2293404 w 3170283"/>
              <a:gd name="connsiteY19" fmla="*/ 2689016 h 3296321"/>
              <a:gd name="connsiteX20" fmla="*/ 2294697 w 3170283"/>
              <a:gd name="connsiteY20" fmla="*/ 2663418 h 3296321"/>
              <a:gd name="connsiteX21" fmla="*/ 2294699 w 3170283"/>
              <a:gd name="connsiteY21" fmla="*/ 2663408 h 3296321"/>
              <a:gd name="connsiteX22" fmla="*/ 2301933 w 3170283"/>
              <a:gd name="connsiteY22" fmla="*/ 2520130 h 3296321"/>
              <a:gd name="connsiteX23" fmla="*/ 2294699 w 3170283"/>
              <a:gd name="connsiteY23" fmla="*/ 2376853 h 3296321"/>
              <a:gd name="connsiteX24" fmla="*/ 2294697 w 3170283"/>
              <a:gd name="connsiteY24" fmla="*/ 2376842 h 3296321"/>
              <a:gd name="connsiteX25" fmla="*/ 2293404 w 3170283"/>
              <a:gd name="connsiteY25" fmla="*/ 2351246 h 3296321"/>
              <a:gd name="connsiteX26" fmla="*/ 2172127 w 3170283"/>
              <a:gd name="connsiteY26" fmla="*/ 1877184 h 3296321"/>
              <a:gd name="connsiteX27" fmla="*/ 2168656 w 3170283"/>
              <a:gd name="connsiteY27" fmla="*/ 1869979 h 3296321"/>
              <a:gd name="connsiteX28" fmla="*/ 2102571 w 3170283"/>
              <a:gd name="connsiteY28" fmla="*/ 1732795 h 3296321"/>
              <a:gd name="connsiteX29" fmla="*/ 1573678 w 3170283"/>
              <a:gd name="connsiteY29" fmla="*/ 1150450 h 3296321"/>
              <a:gd name="connsiteX30" fmla="*/ 1518505 w 3170283"/>
              <a:gd name="connsiteY30" fmla="*/ 1116931 h 3296321"/>
              <a:gd name="connsiteX31" fmla="*/ 1437489 w 3170283"/>
              <a:gd name="connsiteY31" fmla="*/ 1067713 h 3296321"/>
              <a:gd name="connsiteX32" fmla="*/ 650153 w 3170283"/>
              <a:gd name="connsiteY32" fmla="*/ 868352 h 3296321"/>
              <a:gd name="connsiteX33" fmla="*/ 7206 w 3170283"/>
              <a:gd name="connsiteY33" fmla="*/ 998157 h 3296321"/>
              <a:gd name="connsiteX34" fmla="*/ 0 w 3170283"/>
              <a:gd name="connsiteY34" fmla="*/ 1001628 h 3296321"/>
              <a:gd name="connsiteX35" fmla="*/ 66086 w 3170283"/>
              <a:gd name="connsiteY35" fmla="*/ 864443 h 3296321"/>
              <a:gd name="connsiteX36" fmla="*/ 1518504 w 3170283"/>
              <a:gd name="connsiteY36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3404 w 3170283"/>
              <a:gd name="connsiteY18" fmla="*/ 2689016 h 3296321"/>
              <a:gd name="connsiteX19" fmla="*/ 2294697 w 3170283"/>
              <a:gd name="connsiteY19" fmla="*/ 2663418 h 3296321"/>
              <a:gd name="connsiteX20" fmla="*/ 2294699 w 3170283"/>
              <a:gd name="connsiteY20" fmla="*/ 2663408 h 3296321"/>
              <a:gd name="connsiteX21" fmla="*/ 2301933 w 3170283"/>
              <a:gd name="connsiteY21" fmla="*/ 2520130 h 3296321"/>
              <a:gd name="connsiteX22" fmla="*/ 2294699 w 3170283"/>
              <a:gd name="connsiteY22" fmla="*/ 2376853 h 3296321"/>
              <a:gd name="connsiteX23" fmla="*/ 2294697 w 3170283"/>
              <a:gd name="connsiteY23" fmla="*/ 2376842 h 3296321"/>
              <a:gd name="connsiteX24" fmla="*/ 2293404 w 3170283"/>
              <a:gd name="connsiteY24" fmla="*/ 2351246 h 3296321"/>
              <a:gd name="connsiteX25" fmla="*/ 2172127 w 3170283"/>
              <a:gd name="connsiteY25" fmla="*/ 1877184 h 3296321"/>
              <a:gd name="connsiteX26" fmla="*/ 2168656 w 3170283"/>
              <a:gd name="connsiteY26" fmla="*/ 1869979 h 3296321"/>
              <a:gd name="connsiteX27" fmla="*/ 2102571 w 3170283"/>
              <a:gd name="connsiteY27" fmla="*/ 1732795 h 3296321"/>
              <a:gd name="connsiteX28" fmla="*/ 1573678 w 3170283"/>
              <a:gd name="connsiteY28" fmla="*/ 1150450 h 3296321"/>
              <a:gd name="connsiteX29" fmla="*/ 1518505 w 3170283"/>
              <a:gd name="connsiteY29" fmla="*/ 1116931 h 3296321"/>
              <a:gd name="connsiteX30" fmla="*/ 1437489 w 3170283"/>
              <a:gd name="connsiteY30" fmla="*/ 1067713 h 3296321"/>
              <a:gd name="connsiteX31" fmla="*/ 650153 w 3170283"/>
              <a:gd name="connsiteY31" fmla="*/ 868352 h 3296321"/>
              <a:gd name="connsiteX32" fmla="*/ 7206 w 3170283"/>
              <a:gd name="connsiteY32" fmla="*/ 998157 h 3296321"/>
              <a:gd name="connsiteX33" fmla="*/ 0 w 3170283"/>
              <a:gd name="connsiteY33" fmla="*/ 1001628 h 3296321"/>
              <a:gd name="connsiteX34" fmla="*/ 66086 w 3170283"/>
              <a:gd name="connsiteY34" fmla="*/ 864443 h 3296321"/>
              <a:gd name="connsiteX35" fmla="*/ 1518504 w 3170283"/>
              <a:gd name="connsiteY35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3404 w 3170283"/>
              <a:gd name="connsiteY17" fmla="*/ 2689015 h 3296321"/>
              <a:gd name="connsiteX18" fmla="*/ 2294697 w 3170283"/>
              <a:gd name="connsiteY18" fmla="*/ 2663418 h 3296321"/>
              <a:gd name="connsiteX19" fmla="*/ 2294699 w 3170283"/>
              <a:gd name="connsiteY19" fmla="*/ 2663408 h 3296321"/>
              <a:gd name="connsiteX20" fmla="*/ 2301933 w 3170283"/>
              <a:gd name="connsiteY20" fmla="*/ 2520130 h 3296321"/>
              <a:gd name="connsiteX21" fmla="*/ 2294699 w 3170283"/>
              <a:gd name="connsiteY21" fmla="*/ 2376853 h 3296321"/>
              <a:gd name="connsiteX22" fmla="*/ 2294697 w 3170283"/>
              <a:gd name="connsiteY22" fmla="*/ 2376842 h 3296321"/>
              <a:gd name="connsiteX23" fmla="*/ 2293404 w 3170283"/>
              <a:gd name="connsiteY23" fmla="*/ 2351246 h 3296321"/>
              <a:gd name="connsiteX24" fmla="*/ 2172127 w 3170283"/>
              <a:gd name="connsiteY24" fmla="*/ 1877184 h 3296321"/>
              <a:gd name="connsiteX25" fmla="*/ 2168656 w 3170283"/>
              <a:gd name="connsiteY25" fmla="*/ 1869979 h 3296321"/>
              <a:gd name="connsiteX26" fmla="*/ 2102571 w 3170283"/>
              <a:gd name="connsiteY26" fmla="*/ 1732795 h 3296321"/>
              <a:gd name="connsiteX27" fmla="*/ 1573678 w 3170283"/>
              <a:gd name="connsiteY27" fmla="*/ 1150450 h 3296321"/>
              <a:gd name="connsiteX28" fmla="*/ 1518505 w 3170283"/>
              <a:gd name="connsiteY28" fmla="*/ 1116931 h 3296321"/>
              <a:gd name="connsiteX29" fmla="*/ 1437489 w 3170283"/>
              <a:gd name="connsiteY29" fmla="*/ 1067713 h 3296321"/>
              <a:gd name="connsiteX30" fmla="*/ 650153 w 3170283"/>
              <a:gd name="connsiteY30" fmla="*/ 868352 h 3296321"/>
              <a:gd name="connsiteX31" fmla="*/ 7206 w 3170283"/>
              <a:gd name="connsiteY31" fmla="*/ 998157 h 3296321"/>
              <a:gd name="connsiteX32" fmla="*/ 0 w 3170283"/>
              <a:gd name="connsiteY32" fmla="*/ 1001628 h 3296321"/>
              <a:gd name="connsiteX33" fmla="*/ 66086 w 3170283"/>
              <a:gd name="connsiteY33" fmla="*/ 864443 h 3296321"/>
              <a:gd name="connsiteX34" fmla="*/ 1518504 w 3170283"/>
              <a:gd name="connsiteY34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294699 w 3170283"/>
              <a:gd name="connsiteY18" fmla="*/ 2663408 h 3296321"/>
              <a:gd name="connsiteX19" fmla="*/ 2301933 w 3170283"/>
              <a:gd name="connsiteY19" fmla="*/ 2520130 h 3296321"/>
              <a:gd name="connsiteX20" fmla="*/ 2294699 w 3170283"/>
              <a:gd name="connsiteY20" fmla="*/ 2376853 h 3296321"/>
              <a:gd name="connsiteX21" fmla="*/ 2294697 w 3170283"/>
              <a:gd name="connsiteY21" fmla="*/ 2376842 h 3296321"/>
              <a:gd name="connsiteX22" fmla="*/ 2293404 w 3170283"/>
              <a:gd name="connsiteY22" fmla="*/ 2351246 h 3296321"/>
              <a:gd name="connsiteX23" fmla="*/ 2172127 w 3170283"/>
              <a:gd name="connsiteY23" fmla="*/ 1877184 h 3296321"/>
              <a:gd name="connsiteX24" fmla="*/ 2168656 w 3170283"/>
              <a:gd name="connsiteY24" fmla="*/ 1869979 h 3296321"/>
              <a:gd name="connsiteX25" fmla="*/ 2102571 w 3170283"/>
              <a:gd name="connsiteY25" fmla="*/ 1732795 h 3296321"/>
              <a:gd name="connsiteX26" fmla="*/ 1573678 w 3170283"/>
              <a:gd name="connsiteY26" fmla="*/ 1150450 h 3296321"/>
              <a:gd name="connsiteX27" fmla="*/ 1518505 w 3170283"/>
              <a:gd name="connsiteY27" fmla="*/ 1116931 h 3296321"/>
              <a:gd name="connsiteX28" fmla="*/ 1437489 w 3170283"/>
              <a:gd name="connsiteY28" fmla="*/ 1067713 h 3296321"/>
              <a:gd name="connsiteX29" fmla="*/ 650153 w 3170283"/>
              <a:gd name="connsiteY29" fmla="*/ 868352 h 3296321"/>
              <a:gd name="connsiteX30" fmla="*/ 7206 w 3170283"/>
              <a:gd name="connsiteY30" fmla="*/ 998157 h 3296321"/>
              <a:gd name="connsiteX31" fmla="*/ 0 w 3170283"/>
              <a:gd name="connsiteY31" fmla="*/ 1001628 h 3296321"/>
              <a:gd name="connsiteX32" fmla="*/ 66086 w 3170283"/>
              <a:gd name="connsiteY32" fmla="*/ 864443 h 3296321"/>
              <a:gd name="connsiteX33" fmla="*/ 1518504 w 3170283"/>
              <a:gd name="connsiteY33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294697 w 3170283"/>
              <a:gd name="connsiteY17" fmla="*/ 2663418 h 3296321"/>
              <a:gd name="connsiteX18" fmla="*/ 2301933 w 3170283"/>
              <a:gd name="connsiteY18" fmla="*/ 2520130 h 3296321"/>
              <a:gd name="connsiteX19" fmla="*/ 2294699 w 3170283"/>
              <a:gd name="connsiteY19" fmla="*/ 2376853 h 3296321"/>
              <a:gd name="connsiteX20" fmla="*/ 2294697 w 3170283"/>
              <a:gd name="connsiteY20" fmla="*/ 2376842 h 3296321"/>
              <a:gd name="connsiteX21" fmla="*/ 2293404 w 3170283"/>
              <a:gd name="connsiteY21" fmla="*/ 2351246 h 3296321"/>
              <a:gd name="connsiteX22" fmla="*/ 2172127 w 3170283"/>
              <a:gd name="connsiteY22" fmla="*/ 1877184 h 3296321"/>
              <a:gd name="connsiteX23" fmla="*/ 2168656 w 3170283"/>
              <a:gd name="connsiteY23" fmla="*/ 1869979 h 3296321"/>
              <a:gd name="connsiteX24" fmla="*/ 2102571 w 3170283"/>
              <a:gd name="connsiteY24" fmla="*/ 1732795 h 3296321"/>
              <a:gd name="connsiteX25" fmla="*/ 1573678 w 3170283"/>
              <a:gd name="connsiteY25" fmla="*/ 1150450 h 3296321"/>
              <a:gd name="connsiteX26" fmla="*/ 1518505 w 3170283"/>
              <a:gd name="connsiteY26" fmla="*/ 1116931 h 3296321"/>
              <a:gd name="connsiteX27" fmla="*/ 1437489 w 3170283"/>
              <a:gd name="connsiteY27" fmla="*/ 1067713 h 3296321"/>
              <a:gd name="connsiteX28" fmla="*/ 650153 w 3170283"/>
              <a:gd name="connsiteY28" fmla="*/ 868352 h 3296321"/>
              <a:gd name="connsiteX29" fmla="*/ 7206 w 3170283"/>
              <a:gd name="connsiteY29" fmla="*/ 998157 h 3296321"/>
              <a:gd name="connsiteX30" fmla="*/ 0 w 3170283"/>
              <a:gd name="connsiteY30" fmla="*/ 1001628 h 3296321"/>
              <a:gd name="connsiteX31" fmla="*/ 66086 w 3170283"/>
              <a:gd name="connsiteY31" fmla="*/ 864443 h 3296321"/>
              <a:gd name="connsiteX32" fmla="*/ 1518504 w 3170283"/>
              <a:gd name="connsiteY32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294697 w 3170283"/>
              <a:gd name="connsiteY16" fmla="*/ 2663417 h 3296321"/>
              <a:gd name="connsiteX17" fmla="*/ 2301933 w 3170283"/>
              <a:gd name="connsiteY17" fmla="*/ 2520130 h 3296321"/>
              <a:gd name="connsiteX18" fmla="*/ 2294699 w 3170283"/>
              <a:gd name="connsiteY18" fmla="*/ 2376853 h 3296321"/>
              <a:gd name="connsiteX19" fmla="*/ 2294697 w 3170283"/>
              <a:gd name="connsiteY19" fmla="*/ 2376842 h 3296321"/>
              <a:gd name="connsiteX20" fmla="*/ 2293404 w 3170283"/>
              <a:gd name="connsiteY20" fmla="*/ 2351246 h 3296321"/>
              <a:gd name="connsiteX21" fmla="*/ 2172127 w 3170283"/>
              <a:gd name="connsiteY21" fmla="*/ 1877184 h 3296321"/>
              <a:gd name="connsiteX22" fmla="*/ 2168656 w 3170283"/>
              <a:gd name="connsiteY22" fmla="*/ 1869979 h 3296321"/>
              <a:gd name="connsiteX23" fmla="*/ 2102571 w 3170283"/>
              <a:gd name="connsiteY23" fmla="*/ 1732795 h 3296321"/>
              <a:gd name="connsiteX24" fmla="*/ 1573678 w 3170283"/>
              <a:gd name="connsiteY24" fmla="*/ 1150450 h 3296321"/>
              <a:gd name="connsiteX25" fmla="*/ 1518505 w 3170283"/>
              <a:gd name="connsiteY25" fmla="*/ 1116931 h 3296321"/>
              <a:gd name="connsiteX26" fmla="*/ 1437489 w 3170283"/>
              <a:gd name="connsiteY26" fmla="*/ 1067713 h 3296321"/>
              <a:gd name="connsiteX27" fmla="*/ 650153 w 3170283"/>
              <a:gd name="connsiteY27" fmla="*/ 868352 h 3296321"/>
              <a:gd name="connsiteX28" fmla="*/ 7206 w 3170283"/>
              <a:gd name="connsiteY28" fmla="*/ 998157 h 3296321"/>
              <a:gd name="connsiteX29" fmla="*/ 0 w 3170283"/>
              <a:gd name="connsiteY29" fmla="*/ 1001628 h 3296321"/>
              <a:gd name="connsiteX30" fmla="*/ 66086 w 3170283"/>
              <a:gd name="connsiteY30" fmla="*/ 864443 h 3296321"/>
              <a:gd name="connsiteX31" fmla="*/ 1518504 w 3170283"/>
              <a:gd name="connsiteY31" fmla="*/ 0 h 3296321"/>
              <a:gd name="connsiteX0" fmla="*/ 1518504 w 3170283"/>
              <a:gd name="connsiteY0" fmla="*/ 0 h 3296321"/>
              <a:gd name="connsiteX1" fmla="*/ 2970922 w 3170283"/>
              <a:gd name="connsiteY1" fmla="*/ 864443 h 3296321"/>
              <a:gd name="connsiteX2" fmla="*/ 3037008 w 3170283"/>
              <a:gd name="connsiteY2" fmla="*/ 1001628 h 3296321"/>
              <a:gd name="connsiteX3" fmla="*/ 3040478 w 3170283"/>
              <a:gd name="connsiteY3" fmla="*/ 1008832 h 3296321"/>
              <a:gd name="connsiteX4" fmla="*/ 3170283 w 3170283"/>
              <a:gd name="connsiteY4" fmla="*/ 1651779 h 3296321"/>
              <a:gd name="connsiteX5" fmla="*/ 2970922 w 3170283"/>
              <a:gd name="connsiteY5" fmla="*/ 2439115 h 3296321"/>
              <a:gd name="connsiteX6" fmla="*/ 2921704 w 3170283"/>
              <a:gd name="connsiteY6" fmla="*/ 2520131 h 3296321"/>
              <a:gd name="connsiteX7" fmla="*/ 2888185 w 3170283"/>
              <a:gd name="connsiteY7" fmla="*/ 2575304 h 3296321"/>
              <a:gd name="connsiteX8" fmla="*/ 2305840 w 3170283"/>
              <a:gd name="connsiteY8" fmla="*/ 3104197 h 3296321"/>
              <a:gd name="connsiteX9" fmla="*/ 2168657 w 3170283"/>
              <a:gd name="connsiteY9" fmla="*/ 3170282 h 3296321"/>
              <a:gd name="connsiteX10" fmla="*/ 2168657 w 3170283"/>
              <a:gd name="connsiteY10" fmla="*/ 3170281 h 3296321"/>
              <a:gd name="connsiteX11" fmla="*/ 2161451 w 3170283"/>
              <a:gd name="connsiteY11" fmla="*/ 3173752 h 3296321"/>
              <a:gd name="connsiteX12" fmla="*/ 1687389 w 3170283"/>
              <a:gd name="connsiteY12" fmla="*/ 3295029 h 3296321"/>
              <a:gd name="connsiteX13" fmla="*/ 1661801 w 3170283"/>
              <a:gd name="connsiteY13" fmla="*/ 3296321 h 3296321"/>
              <a:gd name="connsiteX14" fmla="*/ 1677678 w 3170283"/>
              <a:gd name="connsiteY14" fmla="*/ 3293898 h 3296321"/>
              <a:gd name="connsiteX15" fmla="*/ 2292272 w 3170283"/>
              <a:gd name="connsiteY15" fmla="*/ 2679304 h 3296321"/>
              <a:gd name="connsiteX16" fmla="*/ 2301933 w 3170283"/>
              <a:gd name="connsiteY16" fmla="*/ 2520130 h 3296321"/>
              <a:gd name="connsiteX17" fmla="*/ 2294699 w 3170283"/>
              <a:gd name="connsiteY17" fmla="*/ 2376853 h 3296321"/>
              <a:gd name="connsiteX18" fmla="*/ 2294697 w 3170283"/>
              <a:gd name="connsiteY18" fmla="*/ 2376842 h 3296321"/>
              <a:gd name="connsiteX19" fmla="*/ 2293404 w 3170283"/>
              <a:gd name="connsiteY19" fmla="*/ 2351246 h 3296321"/>
              <a:gd name="connsiteX20" fmla="*/ 2172127 w 3170283"/>
              <a:gd name="connsiteY20" fmla="*/ 1877184 h 3296321"/>
              <a:gd name="connsiteX21" fmla="*/ 2168656 w 3170283"/>
              <a:gd name="connsiteY21" fmla="*/ 1869979 h 3296321"/>
              <a:gd name="connsiteX22" fmla="*/ 2102571 w 3170283"/>
              <a:gd name="connsiteY22" fmla="*/ 1732795 h 3296321"/>
              <a:gd name="connsiteX23" fmla="*/ 1573678 w 3170283"/>
              <a:gd name="connsiteY23" fmla="*/ 1150450 h 3296321"/>
              <a:gd name="connsiteX24" fmla="*/ 1518505 w 3170283"/>
              <a:gd name="connsiteY24" fmla="*/ 1116931 h 3296321"/>
              <a:gd name="connsiteX25" fmla="*/ 1437489 w 3170283"/>
              <a:gd name="connsiteY25" fmla="*/ 1067713 h 3296321"/>
              <a:gd name="connsiteX26" fmla="*/ 650153 w 3170283"/>
              <a:gd name="connsiteY26" fmla="*/ 868352 h 3296321"/>
              <a:gd name="connsiteX27" fmla="*/ 7206 w 3170283"/>
              <a:gd name="connsiteY27" fmla="*/ 998157 h 3296321"/>
              <a:gd name="connsiteX28" fmla="*/ 0 w 3170283"/>
              <a:gd name="connsiteY28" fmla="*/ 1001628 h 3296321"/>
              <a:gd name="connsiteX29" fmla="*/ 66086 w 3170283"/>
              <a:gd name="connsiteY29" fmla="*/ 864443 h 3296321"/>
              <a:gd name="connsiteX30" fmla="*/ 1518504 w 3170283"/>
              <a:gd name="connsiteY30" fmla="*/ 0 h 329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0283" h="3296321">
                <a:moveTo>
                  <a:pt x="1518504" y="0"/>
                </a:moveTo>
                <a:cubicBezTo>
                  <a:pt x="2145677" y="0"/>
                  <a:pt x="2691211" y="349542"/>
                  <a:pt x="2970922" y="864443"/>
                </a:cubicBezTo>
                <a:lnTo>
                  <a:pt x="3037008" y="1001628"/>
                </a:lnTo>
                <a:lnTo>
                  <a:pt x="3040478" y="1008832"/>
                </a:lnTo>
                <a:cubicBezTo>
                  <a:pt x="3124063" y="1206448"/>
                  <a:pt x="3170283" y="1423716"/>
                  <a:pt x="3170283" y="1651779"/>
                </a:cubicBezTo>
                <a:cubicBezTo>
                  <a:pt x="3170283" y="1936858"/>
                  <a:pt x="3098064" y="2205069"/>
                  <a:pt x="2970922" y="2439115"/>
                </a:cubicBezTo>
                <a:lnTo>
                  <a:pt x="2921704" y="2520131"/>
                </a:lnTo>
                <a:lnTo>
                  <a:pt x="2888185" y="2575304"/>
                </a:lnTo>
                <a:cubicBezTo>
                  <a:pt x="2739767" y="2794992"/>
                  <a:pt x="2539886" y="2977056"/>
                  <a:pt x="2305840" y="3104197"/>
                </a:cubicBezTo>
                <a:lnTo>
                  <a:pt x="2168657" y="3170282"/>
                </a:lnTo>
                <a:lnTo>
                  <a:pt x="2168657" y="3170281"/>
                </a:lnTo>
                <a:lnTo>
                  <a:pt x="2161451" y="3173752"/>
                </a:lnTo>
                <a:cubicBezTo>
                  <a:pt x="2013239" y="3236441"/>
                  <a:pt x="1853973" y="3278112"/>
                  <a:pt x="1687389" y="3295029"/>
                </a:cubicBezTo>
                <a:lnTo>
                  <a:pt x="1661801" y="3296321"/>
                </a:lnTo>
                <a:lnTo>
                  <a:pt x="1677678" y="3293898"/>
                </a:lnTo>
                <a:cubicBezTo>
                  <a:pt x="1986169" y="3230772"/>
                  <a:pt x="2229146" y="2987795"/>
                  <a:pt x="2292272" y="2679304"/>
                </a:cubicBezTo>
                <a:lnTo>
                  <a:pt x="2301933" y="2520130"/>
                </a:lnTo>
                <a:lnTo>
                  <a:pt x="2294699" y="2376853"/>
                </a:lnTo>
                <a:cubicBezTo>
                  <a:pt x="2294698" y="2376849"/>
                  <a:pt x="2294698" y="2376846"/>
                  <a:pt x="2294697" y="2376842"/>
                </a:cubicBezTo>
                <a:lnTo>
                  <a:pt x="2293404" y="2351246"/>
                </a:lnTo>
                <a:cubicBezTo>
                  <a:pt x="2276487" y="2184663"/>
                  <a:pt x="2234816" y="2025396"/>
                  <a:pt x="2172127" y="1877184"/>
                </a:cubicBezTo>
                <a:lnTo>
                  <a:pt x="2168656" y="1869979"/>
                </a:lnTo>
                <a:lnTo>
                  <a:pt x="2102571" y="1732795"/>
                </a:lnTo>
                <a:cubicBezTo>
                  <a:pt x="1975430" y="1498749"/>
                  <a:pt x="1793366" y="1298868"/>
                  <a:pt x="1573678" y="1150450"/>
                </a:cubicBezTo>
                <a:lnTo>
                  <a:pt x="1518505" y="1116931"/>
                </a:lnTo>
                <a:lnTo>
                  <a:pt x="1437489" y="1067713"/>
                </a:lnTo>
                <a:cubicBezTo>
                  <a:pt x="1203443" y="940571"/>
                  <a:pt x="935232" y="868352"/>
                  <a:pt x="650153" y="868352"/>
                </a:cubicBezTo>
                <a:cubicBezTo>
                  <a:pt x="422090" y="868352"/>
                  <a:pt x="204822" y="914572"/>
                  <a:pt x="7206" y="998157"/>
                </a:cubicBezTo>
                <a:lnTo>
                  <a:pt x="0" y="1001628"/>
                </a:lnTo>
                <a:lnTo>
                  <a:pt x="66086" y="864443"/>
                </a:lnTo>
                <a:cubicBezTo>
                  <a:pt x="345797" y="349542"/>
                  <a:pt x="891331" y="0"/>
                  <a:pt x="15185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0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42090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807804" y="270718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3334640" y="1268724"/>
            <a:ext cx="2631768" cy="2904238"/>
          </a:xfrm>
          <a:custGeom>
            <a:avLst/>
            <a:gdLst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140810 w 2987069"/>
              <a:gd name="connsiteY9" fmla="*/ 599700 h 3296324"/>
              <a:gd name="connsiteX10" fmla="*/ 2086954 w 2987069"/>
              <a:gd name="connsiteY10" fmla="*/ 602393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140809 w 2987069"/>
              <a:gd name="connsiteY11" fmla="*/ 599702 h 3296324"/>
              <a:gd name="connsiteX12" fmla="*/ 2616211 w 2987069"/>
              <a:gd name="connsiteY12" fmla="*/ 663767 h 3296324"/>
              <a:gd name="connsiteX13" fmla="*/ 2670580 w 2987069"/>
              <a:gd name="connsiteY13" fmla="*/ 682263 h 3296324"/>
              <a:gd name="connsiteX14" fmla="*/ 2704972 w 2987069"/>
              <a:gd name="connsiteY14" fmla="*/ 728254 h 3296324"/>
              <a:gd name="connsiteX15" fmla="*/ 2987069 w 2987069"/>
              <a:gd name="connsiteY15" fmla="*/ 1651779 h 3296324"/>
              <a:gd name="connsiteX16" fmla="*/ 2953511 w 2987069"/>
              <a:gd name="connsiteY16" fmla="*/ 1984671 h 3296324"/>
              <a:gd name="connsiteX17" fmla="*/ 2950799 w 2987069"/>
              <a:gd name="connsiteY17" fmla="*/ 1995221 h 3296324"/>
              <a:gd name="connsiteX18" fmla="*/ 2833221 w 2987069"/>
              <a:gd name="connsiteY18" fmla="*/ 1898020 h 3296324"/>
              <a:gd name="connsiteX19" fmla="*/ 2664409 w 2987069"/>
              <a:gd name="connsiteY19" fmla="*/ 1787573 h 3296324"/>
              <a:gd name="connsiteX20" fmla="*/ 2622950 w 2987069"/>
              <a:gd name="connsiteY20" fmla="*/ 1767181 h 3296324"/>
              <a:gd name="connsiteX21" fmla="*/ 2485106 w 2987069"/>
              <a:gd name="connsiteY21" fmla="*/ 1699381 h 3296324"/>
              <a:gd name="connsiteX22" fmla="*/ 2353538 w 2987069"/>
              <a:gd name="connsiteY22" fmla="*/ 1653372 h 3296324"/>
              <a:gd name="connsiteX23" fmla="*/ 2485107 w 2987069"/>
              <a:gd name="connsiteY23" fmla="*/ 1699382 h 3296324"/>
              <a:gd name="connsiteX24" fmla="*/ 2622950 w 2987069"/>
              <a:gd name="connsiteY24" fmla="*/ 1767181 h 3296324"/>
              <a:gd name="connsiteX25" fmla="*/ 2664409 w 2987069"/>
              <a:gd name="connsiteY25" fmla="*/ 1787573 h 3296324"/>
              <a:gd name="connsiteX26" fmla="*/ 2833221 w 2987069"/>
              <a:gd name="connsiteY26" fmla="*/ 1898020 h 3296324"/>
              <a:gd name="connsiteX27" fmla="*/ 2950798 w 2987069"/>
              <a:gd name="connsiteY27" fmla="*/ 1995221 h 3296324"/>
              <a:gd name="connsiteX28" fmla="*/ 2912807 w 2987069"/>
              <a:gd name="connsiteY28" fmla="*/ 2142967 h 3296324"/>
              <a:gd name="connsiteX29" fmla="*/ 2503275 w 2987069"/>
              <a:gd name="connsiteY29" fmla="*/ 2819764 h 3296324"/>
              <a:gd name="connsiteX30" fmla="*/ 2438540 w 2987069"/>
              <a:gd name="connsiteY30" fmla="*/ 2878599 h 3296324"/>
              <a:gd name="connsiteX31" fmla="*/ 2424095 w 2987069"/>
              <a:gd name="connsiteY31" fmla="*/ 2809053 h 3296324"/>
              <a:gd name="connsiteX32" fmla="*/ 2390231 w 2987069"/>
              <a:gd name="connsiteY32" fmla="*/ 2694906 h 3296324"/>
              <a:gd name="connsiteX33" fmla="*/ 2358361 w 2987069"/>
              <a:gd name="connsiteY33" fmla="*/ 2610334 h 3296324"/>
              <a:gd name="connsiteX34" fmla="*/ 2358361 w 2987069"/>
              <a:gd name="connsiteY34" fmla="*/ 2610334 h 3296324"/>
              <a:gd name="connsiteX35" fmla="*/ 2390231 w 2987069"/>
              <a:gd name="connsiteY35" fmla="*/ 2694906 h 3296324"/>
              <a:gd name="connsiteX36" fmla="*/ 2424094 w 2987069"/>
              <a:gd name="connsiteY36" fmla="*/ 2809054 h 3296324"/>
              <a:gd name="connsiteX37" fmla="*/ 2438540 w 2987069"/>
              <a:gd name="connsiteY37" fmla="*/ 2878599 h 3296324"/>
              <a:gd name="connsiteX38" fmla="*/ 2385976 w 2987069"/>
              <a:gd name="connsiteY38" fmla="*/ 2926373 h 3296324"/>
              <a:gd name="connsiteX39" fmla="*/ 1978238 w 2987069"/>
              <a:gd name="connsiteY39" fmla="*/ 3173754 h 3296324"/>
              <a:gd name="connsiteX40" fmla="*/ 1845477 w 2987069"/>
              <a:gd name="connsiteY40" fmla="*/ 3222345 h 3296324"/>
              <a:gd name="connsiteX41" fmla="*/ 1857961 w 2987069"/>
              <a:gd name="connsiteY41" fmla="*/ 3206425 h 3296324"/>
              <a:gd name="connsiteX42" fmla="*/ 1857961 w 2987069"/>
              <a:gd name="connsiteY42" fmla="*/ 3206424 h 3296324"/>
              <a:gd name="connsiteX43" fmla="*/ 1857961 w 2987069"/>
              <a:gd name="connsiteY43" fmla="*/ 3206424 h 3296324"/>
              <a:gd name="connsiteX44" fmla="*/ 1892645 w 2987069"/>
              <a:gd name="connsiteY44" fmla="*/ 3151814 h 3296324"/>
              <a:gd name="connsiteX45" fmla="*/ 1892645 w 2987069"/>
              <a:gd name="connsiteY45" fmla="*/ 3151814 h 3296324"/>
              <a:gd name="connsiteX46" fmla="*/ 1857961 w 2987069"/>
              <a:gd name="connsiteY46" fmla="*/ 3206424 h 3296324"/>
              <a:gd name="connsiteX47" fmla="*/ 1845477 w 2987069"/>
              <a:gd name="connsiteY47" fmla="*/ 3222345 h 3296324"/>
              <a:gd name="connsiteX48" fmla="*/ 1826477 w 2987069"/>
              <a:gd name="connsiteY48" fmla="*/ 3229299 h 3296324"/>
              <a:gd name="connsiteX49" fmla="*/ 1504174 w 2987069"/>
              <a:gd name="connsiteY49" fmla="*/ 3295031 h 3296324"/>
              <a:gd name="connsiteX50" fmla="*/ 1478586 w 2987069"/>
              <a:gd name="connsiteY50" fmla="*/ 3296324 h 3296324"/>
              <a:gd name="connsiteX51" fmla="*/ 1494463 w 2987069"/>
              <a:gd name="connsiteY51" fmla="*/ 3293901 h 3296324"/>
              <a:gd name="connsiteX52" fmla="*/ 1990216 w 2987069"/>
              <a:gd name="connsiteY52" fmla="*/ 2961725 h 3296324"/>
              <a:gd name="connsiteX53" fmla="*/ 2037429 w 2987069"/>
              <a:gd name="connsiteY53" fmla="*/ 2874741 h 3296324"/>
              <a:gd name="connsiteX54" fmla="*/ 2020074 w 2987069"/>
              <a:gd name="connsiteY54" fmla="*/ 2920208 h 3296324"/>
              <a:gd name="connsiteX55" fmla="*/ 1945589 w 2987069"/>
              <a:gd name="connsiteY55" fmla="*/ 3068452 h 3296324"/>
              <a:gd name="connsiteX56" fmla="*/ 1916832 w 2987069"/>
              <a:gd name="connsiteY56" fmla="*/ 3113730 h 3296324"/>
              <a:gd name="connsiteX57" fmla="*/ 1916833 w 2987069"/>
              <a:gd name="connsiteY57" fmla="*/ 3113730 h 3296324"/>
              <a:gd name="connsiteX58" fmla="*/ 1945589 w 2987069"/>
              <a:gd name="connsiteY58" fmla="*/ 3068452 h 3296324"/>
              <a:gd name="connsiteX59" fmla="*/ 2020075 w 2987069"/>
              <a:gd name="connsiteY59" fmla="*/ 2920208 h 3296324"/>
              <a:gd name="connsiteX60" fmla="*/ 2037430 w 2987069"/>
              <a:gd name="connsiteY60" fmla="*/ 2874740 h 3296324"/>
              <a:gd name="connsiteX61" fmla="*/ 2063037 w 2987069"/>
              <a:gd name="connsiteY61" fmla="*/ 2827563 h 3296324"/>
              <a:gd name="connsiteX62" fmla="*/ 2109058 w 2987069"/>
              <a:gd name="connsiteY62" fmla="*/ 2679306 h 3296324"/>
              <a:gd name="connsiteX63" fmla="*/ 2117243 w 2987069"/>
              <a:gd name="connsiteY63" fmla="*/ 2625667 h 3296324"/>
              <a:gd name="connsiteX64" fmla="*/ 2124453 w 2987069"/>
              <a:gd name="connsiteY64" fmla="*/ 2598970 h 3296324"/>
              <a:gd name="connsiteX65" fmla="*/ 2161534 w 2987069"/>
              <a:gd name="connsiteY65" fmla="*/ 2272128 h 3296324"/>
              <a:gd name="connsiteX66" fmla="*/ 2160792 w 2987069"/>
              <a:gd name="connsiteY66" fmla="*/ 2251911 h 3296324"/>
              <a:gd name="connsiteX67" fmla="*/ 2239635 w 2987069"/>
              <a:gd name="connsiteY67" fmla="*/ 2369255 h 3296324"/>
              <a:gd name="connsiteX68" fmla="*/ 2273444 w 2987069"/>
              <a:gd name="connsiteY68" fmla="*/ 2430311 h 3296324"/>
              <a:gd name="connsiteX69" fmla="*/ 2273444 w 2987069"/>
              <a:gd name="connsiteY69" fmla="*/ 2430311 h 3296324"/>
              <a:gd name="connsiteX70" fmla="*/ 2239635 w 2987069"/>
              <a:gd name="connsiteY70" fmla="*/ 2369254 h 3296324"/>
              <a:gd name="connsiteX71" fmla="*/ 2160791 w 2987069"/>
              <a:gd name="connsiteY71" fmla="*/ 2251910 h 3296324"/>
              <a:gd name="connsiteX72" fmla="*/ 2155605 w 2987069"/>
              <a:gd name="connsiteY72" fmla="*/ 2110632 h 3296324"/>
              <a:gd name="connsiteX73" fmla="*/ 2046328 w 2987069"/>
              <a:gd name="connsiteY73" fmla="*/ 1646406 h 3296324"/>
              <a:gd name="connsiteX74" fmla="*/ 2017136 w 2987069"/>
              <a:gd name="connsiteY74" fmla="*/ 1581651 h 3296324"/>
              <a:gd name="connsiteX75" fmla="*/ 2017137 w 2987069"/>
              <a:gd name="connsiteY75" fmla="*/ 1581651 h 3296324"/>
              <a:gd name="connsiteX76" fmla="*/ 1981185 w 2987069"/>
              <a:gd name="connsiteY76" fmla="*/ 1501904 h 3296324"/>
              <a:gd name="connsiteX77" fmla="*/ 1464068 w 2987069"/>
              <a:gd name="connsiteY77" fmla="*/ 903272 h 3296324"/>
              <a:gd name="connsiteX78" fmla="*/ 1335290 w 2987069"/>
              <a:gd name="connsiteY78" fmla="*/ 821486 h 3296324"/>
              <a:gd name="connsiteX79" fmla="*/ 1344485 w 2987069"/>
              <a:gd name="connsiteY79" fmla="*/ 815646 h 3296324"/>
              <a:gd name="connsiteX80" fmla="*/ 1650714 w 2987069"/>
              <a:gd name="connsiteY80" fmla="*/ 680860 h 3296324"/>
              <a:gd name="connsiteX81" fmla="*/ 1726908 w 2987069"/>
              <a:gd name="connsiteY81" fmla="*/ 659257 h 3296324"/>
              <a:gd name="connsiteX82" fmla="*/ 1726908 w 2987069"/>
              <a:gd name="connsiteY82" fmla="*/ 659256 h 3296324"/>
              <a:gd name="connsiteX83" fmla="*/ 1650713 w 2987069"/>
              <a:gd name="connsiteY83" fmla="*/ 680859 h 3296324"/>
              <a:gd name="connsiteX84" fmla="*/ 1344485 w 2987069"/>
              <a:gd name="connsiteY84" fmla="*/ 815644 h 3296324"/>
              <a:gd name="connsiteX85" fmla="*/ 1335290 w 2987069"/>
              <a:gd name="connsiteY85" fmla="*/ 821485 h 3296324"/>
              <a:gd name="connsiteX86" fmla="*/ 1326095 w 2987069"/>
              <a:gd name="connsiteY86" fmla="*/ 815645 h 3296324"/>
              <a:gd name="connsiteX87" fmla="*/ 1019867 w 2987069"/>
              <a:gd name="connsiteY87" fmla="*/ 680859 h 3296324"/>
              <a:gd name="connsiteX88" fmla="*/ 54369 w 2987069"/>
              <a:gd name="connsiteY88" fmla="*/ 663765 h 3296324"/>
              <a:gd name="connsiteX89" fmla="*/ 0 w 2987069"/>
              <a:gd name="connsiteY89" fmla="*/ 682262 h 3296324"/>
              <a:gd name="connsiteX90" fmla="*/ 60697 w 2987069"/>
              <a:gd name="connsiteY90" fmla="*/ 601094 h 3296324"/>
              <a:gd name="connsiteX91" fmla="*/ 1335290 w 2987069"/>
              <a:gd name="connsiteY9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7 h 3296324"/>
              <a:gd name="connsiteX81" fmla="*/ 1726908 w 2987069"/>
              <a:gd name="connsiteY81" fmla="*/ 659256 h 3296324"/>
              <a:gd name="connsiteX82" fmla="*/ 1650713 w 2987069"/>
              <a:gd name="connsiteY82" fmla="*/ 680859 h 3296324"/>
              <a:gd name="connsiteX83" fmla="*/ 1344485 w 2987069"/>
              <a:gd name="connsiteY83" fmla="*/ 815644 h 3296324"/>
              <a:gd name="connsiteX84" fmla="*/ 1335290 w 2987069"/>
              <a:gd name="connsiteY84" fmla="*/ 821485 h 3296324"/>
              <a:gd name="connsiteX85" fmla="*/ 1326095 w 2987069"/>
              <a:gd name="connsiteY85" fmla="*/ 815645 h 3296324"/>
              <a:gd name="connsiteX86" fmla="*/ 1019867 w 2987069"/>
              <a:gd name="connsiteY86" fmla="*/ 680859 h 3296324"/>
              <a:gd name="connsiteX87" fmla="*/ 54369 w 2987069"/>
              <a:gd name="connsiteY87" fmla="*/ 663765 h 3296324"/>
              <a:gd name="connsiteX88" fmla="*/ 0 w 2987069"/>
              <a:gd name="connsiteY88" fmla="*/ 682262 h 3296324"/>
              <a:gd name="connsiteX89" fmla="*/ 60697 w 2987069"/>
              <a:gd name="connsiteY89" fmla="*/ 601094 h 3296324"/>
              <a:gd name="connsiteX90" fmla="*/ 1335290 w 2987069"/>
              <a:gd name="connsiteY9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6 h 3296324"/>
              <a:gd name="connsiteX81" fmla="*/ 1650713 w 2987069"/>
              <a:gd name="connsiteY81" fmla="*/ 680859 h 3296324"/>
              <a:gd name="connsiteX82" fmla="*/ 1344485 w 2987069"/>
              <a:gd name="connsiteY82" fmla="*/ 815644 h 3296324"/>
              <a:gd name="connsiteX83" fmla="*/ 1335290 w 2987069"/>
              <a:gd name="connsiteY83" fmla="*/ 821485 h 3296324"/>
              <a:gd name="connsiteX84" fmla="*/ 1326095 w 2987069"/>
              <a:gd name="connsiteY84" fmla="*/ 815645 h 3296324"/>
              <a:gd name="connsiteX85" fmla="*/ 1019867 w 2987069"/>
              <a:gd name="connsiteY85" fmla="*/ 680859 h 3296324"/>
              <a:gd name="connsiteX86" fmla="*/ 54369 w 2987069"/>
              <a:gd name="connsiteY86" fmla="*/ 663765 h 3296324"/>
              <a:gd name="connsiteX87" fmla="*/ 0 w 2987069"/>
              <a:gd name="connsiteY87" fmla="*/ 682262 h 3296324"/>
              <a:gd name="connsiteX88" fmla="*/ 60697 w 2987069"/>
              <a:gd name="connsiteY88" fmla="*/ 601094 h 3296324"/>
              <a:gd name="connsiteX89" fmla="*/ 1335290 w 2987069"/>
              <a:gd name="connsiteY8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726908 w 2987069"/>
              <a:gd name="connsiteY79" fmla="*/ 659256 h 3296324"/>
              <a:gd name="connsiteX80" fmla="*/ 1650713 w 2987069"/>
              <a:gd name="connsiteY80" fmla="*/ 680859 h 3296324"/>
              <a:gd name="connsiteX81" fmla="*/ 1344485 w 2987069"/>
              <a:gd name="connsiteY81" fmla="*/ 815644 h 3296324"/>
              <a:gd name="connsiteX82" fmla="*/ 1335290 w 2987069"/>
              <a:gd name="connsiteY82" fmla="*/ 821485 h 3296324"/>
              <a:gd name="connsiteX83" fmla="*/ 1326095 w 2987069"/>
              <a:gd name="connsiteY83" fmla="*/ 815645 h 3296324"/>
              <a:gd name="connsiteX84" fmla="*/ 1019867 w 2987069"/>
              <a:gd name="connsiteY84" fmla="*/ 680859 h 3296324"/>
              <a:gd name="connsiteX85" fmla="*/ 54369 w 2987069"/>
              <a:gd name="connsiteY85" fmla="*/ 663765 h 3296324"/>
              <a:gd name="connsiteX86" fmla="*/ 0 w 2987069"/>
              <a:gd name="connsiteY86" fmla="*/ 682262 h 3296324"/>
              <a:gd name="connsiteX87" fmla="*/ 60697 w 2987069"/>
              <a:gd name="connsiteY87" fmla="*/ 601094 h 3296324"/>
              <a:gd name="connsiteX88" fmla="*/ 1335290 w 2987069"/>
              <a:gd name="connsiteY8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650713 w 2987069"/>
              <a:gd name="connsiteY79" fmla="*/ 680859 h 3296324"/>
              <a:gd name="connsiteX80" fmla="*/ 1344485 w 2987069"/>
              <a:gd name="connsiteY80" fmla="*/ 815644 h 3296324"/>
              <a:gd name="connsiteX81" fmla="*/ 1335290 w 2987069"/>
              <a:gd name="connsiteY81" fmla="*/ 821485 h 3296324"/>
              <a:gd name="connsiteX82" fmla="*/ 1326095 w 2987069"/>
              <a:gd name="connsiteY82" fmla="*/ 815645 h 3296324"/>
              <a:gd name="connsiteX83" fmla="*/ 1019867 w 2987069"/>
              <a:gd name="connsiteY83" fmla="*/ 680859 h 3296324"/>
              <a:gd name="connsiteX84" fmla="*/ 54369 w 2987069"/>
              <a:gd name="connsiteY84" fmla="*/ 663765 h 3296324"/>
              <a:gd name="connsiteX85" fmla="*/ 0 w 2987069"/>
              <a:gd name="connsiteY85" fmla="*/ 682262 h 3296324"/>
              <a:gd name="connsiteX86" fmla="*/ 60697 w 2987069"/>
              <a:gd name="connsiteY86" fmla="*/ 601094 h 3296324"/>
              <a:gd name="connsiteX87" fmla="*/ 1335290 w 2987069"/>
              <a:gd name="connsiteY8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44485 w 2987069"/>
              <a:gd name="connsiteY79" fmla="*/ 815644 h 3296324"/>
              <a:gd name="connsiteX80" fmla="*/ 1335290 w 2987069"/>
              <a:gd name="connsiteY80" fmla="*/ 821485 h 3296324"/>
              <a:gd name="connsiteX81" fmla="*/ 1326095 w 2987069"/>
              <a:gd name="connsiteY81" fmla="*/ 815645 h 3296324"/>
              <a:gd name="connsiteX82" fmla="*/ 1019867 w 2987069"/>
              <a:gd name="connsiteY82" fmla="*/ 680859 h 3296324"/>
              <a:gd name="connsiteX83" fmla="*/ 54369 w 2987069"/>
              <a:gd name="connsiteY83" fmla="*/ 663765 h 3296324"/>
              <a:gd name="connsiteX84" fmla="*/ 0 w 2987069"/>
              <a:gd name="connsiteY84" fmla="*/ 682262 h 3296324"/>
              <a:gd name="connsiteX85" fmla="*/ 60697 w 2987069"/>
              <a:gd name="connsiteY85" fmla="*/ 601094 h 3296324"/>
              <a:gd name="connsiteX86" fmla="*/ 1335290 w 2987069"/>
              <a:gd name="connsiteY8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35290 w 2987069"/>
              <a:gd name="connsiteY79" fmla="*/ 821485 h 3296324"/>
              <a:gd name="connsiteX80" fmla="*/ 1326095 w 2987069"/>
              <a:gd name="connsiteY80" fmla="*/ 815645 h 3296324"/>
              <a:gd name="connsiteX81" fmla="*/ 1019867 w 2987069"/>
              <a:gd name="connsiteY81" fmla="*/ 680859 h 3296324"/>
              <a:gd name="connsiteX82" fmla="*/ 54369 w 2987069"/>
              <a:gd name="connsiteY82" fmla="*/ 663765 h 3296324"/>
              <a:gd name="connsiteX83" fmla="*/ 0 w 2987069"/>
              <a:gd name="connsiteY83" fmla="*/ 682262 h 3296324"/>
              <a:gd name="connsiteX84" fmla="*/ 60697 w 2987069"/>
              <a:gd name="connsiteY84" fmla="*/ 601094 h 3296324"/>
              <a:gd name="connsiteX85" fmla="*/ 1335290 w 2987069"/>
              <a:gd name="connsiteY8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335290 w 2987069"/>
              <a:gd name="connsiteY78" fmla="*/ 821485 h 3296324"/>
              <a:gd name="connsiteX79" fmla="*/ 1326095 w 2987069"/>
              <a:gd name="connsiteY79" fmla="*/ 815645 h 3296324"/>
              <a:gd name="connsiteX80" fmla="*/ 1019867 w 2987069"/>
              <a:gd name="connsiteY80" fmla="*/ 680859 h 3296324"/>
              <a:gd name="connsiteX81" fmla="*/ 54369 w 2987069"/>
              <a:gd name="connsiteY81" fmla="*/ 663765 h 3296324"/>
              <a:gd name="connsiteX82" fmla="*/ 0 w 2987069"/>
              <a:gd name="connsiteY82" fmla="*/ 682262 h 3296324"/>
              <a:gd name="connsiteX83" fmla="*/ 60697 w 2987069"/>
              <a:gd name="connsiteY83" fmla="*/ 601094 h 3296324"/>
              <a:gd name="connsiteX84" fmla="*/ 1335290 w 2987069"/>
              <a:gd name="connsiteY8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35290 w 2987069"/>
              <a:gd name="connsiteY77" fmla="*/ 821485 h 3296324"/>
              <a:gd name="connsiteX78" fmla="*/ 1326095 w 2987069"/>
              <a:gd name="connsiteY78" fmla="*/ 815645 h 3296324"/>
              <a:gd name="connsiteX79" fmla="*/ 1019867 w 2987069"/>
              <a:gd name="connsiteY79" fmla="*/ 680859 h 3296324"/>
              <a:gd name="connsiteX80" fmla="*/ 54369 w 2987069"/>
              <a:gd name="connsiteY80" fmla="*/ 663765 h 3296324"/>
              <a:gd name="connsiteX81" fmla="*/ 0 w 2987069"/>
              <a:gd name="connsiteY81" fmla="*/ 682262 h 3296324"/>
              <a:gd name="connsiteX82" fmla="*/ 60697 w 2987069"/>
              <a:gd name="connsiteY82" fmla="*/ 601094 h 3296324"/>
              <a:gd name="connsiteX83" fmla="*/ 1335290 w 2987069"/>
              <a:gd name="connsiteY8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26095 w 2987069"/>
              <a:gd name="connsiteY77" fmla="*/ 815645 h 3296324"/>
              <a:gd name="connsiteX78" fmla="*/ 1019867 w 2987069"/>
              <a:gd name="connsiteY78" fmla="*/ 680859 h 3296324"/>
              <a:gd name="connsiteX79" fmla="*/ 54369 w 2987069"/>
              <a:gd name="connsiteY79" fmla="*/ 663765 h 3296324"/>
              <a:gd name="connsiteX80" fmla="*/ 0 w 2987069"/>
              <a:gd name="connsiteY80" fmla="*/ 682262 h 3296324"/>
              <a:gd name="connsiteX81" fmla="*/ 60697 w 2987069"/>
              <a:gd name="connsiteY81" fmla="*/ 601094 h 3296324"/>
              <a:gd name="connsiteX82" fmla="*/ 1335290 w 2987069"/>
              <a:gd name="connsiteY8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26095 w 2987069"/>
              <a:gd name="connsiteY76" fmla="*/ 815645 h 3296324"/>
              <a:gd name="connsiteX77" fmla="*/ 1019867 w 2987069"/>
              <a:gd name="connsiteY77" fmla="*/ 680859 h 3296324"/>
              <a:gd name="connsiteX78" fmla="*/ 54369 w 2987069"/>
              <a:gd name="connsiteY78" fmla="*/ 663765 h 3296324"/>
              <a:gd name="connsiteX79" fmla="*/ 0 w 2987069"/>
              <a:gd name="connsiteY79" fmla="*/ 682262 h 3296324"/>
              <a:gd name="connsiteX80" fmla="*/ 60697 w 2987069"/>
              <a:gd name="connsiteY80" fmla="*/ 601094 h 3296324"/>
              <a:gd name="connsiteX81" fmla="*/ 1335290 w 2987069"/>
              <a:gd name="connsiteY8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485107 w 2987069"/>
              <a:gd name="connsiteY20" fmla="*/ 1699382 h 3296324"/>
              <a:gd name="connsiteX21" fmla="*/ 2622950 w 2987069"/>
              <a:gd name="connsiteY21" fmla="*/ 1767181 h 3296324"/>
              <a:gd name="connsiteX22" fmla="*/ 2664409 w 2987069"/>
              <a:gd name="connsiteY22" fmla="*/ 1787573 h 3296324"/>
              <a:gd name="connsiteX23" fmla="*/ 2833221 w 2987069"/>
              <a:gd name="connsiteY23" fmla="*/ 1898020 h 3296324"/>
              <a:gd name="connsiteX24" fmla="*/ 2950798 w 2987069"/>
              <a:gd name="connsiteY24" fmla="*/ 1995221 h 3296324"/>
              <a:gd name="connsiteX25" fmla="*/ 2912807 w 2987069"/>
              <a:gd name="connsiteY25" fmla="*/ 2142967 h 3296324"/>
              <a:gd name="connsiteX26" fmla="*/ 2503275 w 2987069"/>
              <a:gd name="connsiteY26" fmla="*/ 2819764 h 3296324"/>
              <a:gd name="connsiteX27" fmla="*/ 2438540 w 2987069"/>
              <a:gd name="connsiteY27" fmla="*/ 2878599 h 3296324"/>
              <a:gd name="connsiteX28" fmla="*/ 2424095 w 2987069"/>
              <a:gd name="connsiteY28" fmla="*/ 2809053 h 3296324"/>
              <a:gd name="connsiteX29" fmla="*/ 2390231 w 2987069"/>
              <a:gd name="connsiteY29" fmla="*/ 2694906 h 3296324"/>
              <a:gd name="connsiteX30" fmla="*/ 2358361 w 2987069"/>
              <a:gd name="connsiteY30" fmla="*/ 2610334 h 3296324"/>
              <a:gd name="connsiteX31" fmla="*/ 2358361 w 2987069"/>
              <a:gd name="connsiteY31" fmla="*/ 2610334 h 3296324"/>
              <a:gd name="connsiteX32" fmla="*/ 2390231 w 2987069"/>
              <a:gd name="connsiteY32" fmla="*/ 2694906 h 3296324"/>
              <a:gd name="connsiteX33" fmla="*/ 2424094 w 2987069"/>
              <a:gd name="connsiteY33" fmla="*/ 2809054 h 3296324"/>
              <a:gd name="connsiteX34" fmla="*/ 2438540 w 2987069"/>
              <a:gd name="connsiteY34" fmla="*/ 2878599 h 3296324"/>
              <a:gd name="connsiteX35" fmla="*/ 2385976 w 2987069"/>
              <a:gd name="connsiteY35" fmla="*/ 2926373 h 3296324"/>
              <a:gd name="connsiteX36" fmla="*/ 1978238 w 2987069"/>
              <a:gd name="connsiteY36" fmla="*/ 3173754 h 3296324"/>
              <a:gd name="connsiteX37" fmla="*/ 1845477 w 2987069"/>
              <a:gd name="connsiteY37" fmla="*/ 3222345 h 3296324"/>
              <a:gd name="connsiteX38" fmla="*/ 1857961 w 2987069"/>
              <a:gd name="connsiteY38" fmla="*/ 3206425 h 3296324"/>
              <a:gd name="connsiteX39" fmla="*/ 1857961 w 2987069"/>
              <a:gd name="connsiteY39" fmla="*/ 3206424 h 3296324"/>
              <a:gd name="connsiteX40" fmla="*/ 1857961 w 2987069"/>
              <a:gd name="connsiteY40" fmla="*/ 3206424 h 3296324"/>
              <a:gd name="connsiteX41" fmla="*/ 1892645 w 2987069"/>
              <a:gd name="connsiteY41" fmla="*/ 3151814 h 3296324"/>
              <a:gd name="connsiteX42" fmla="*/ 1892645 w 2987069"/>
              <a:gd name="connsiteY42" fmla="*/ 3151814 h 3296324"/>
              <a:gd name="connsiteX43" fmla="*/ 1857961 w 2987069"/>
              <a:gd name="connsiteY43" fmla="*/ 3206424 h 3296324"/>
              <a:gd name="connsiteX44" fmla="*/ 1845477 w 2987069"/>
              <a:gd name="connsiteY44" fmla="*/ 3222345 h 3296324"/>
              <a:gd name="connsiteX45" fmla="*/ 1826477 w 2987069"/>
              <a:gd name="connsiteY45" fmla="*/ 3229299 h 3296324"/>
              <a:gd name="connsiteX46" fmla="*/ 1504174 w 2987069"/>
              <a:gd name="connsiteY46" fmla="*/ 3295031 h 3296324"/>
              <a:gd name="connsiteX47" fmla="*/ 1478586 w 2987069"/>
              <a:gd name="connsiteY47" fmla="*/ 3296324 h 3296324"/>
              <a:gd name="connsiteX48" fmla="*/ 1494463 w 2987069"/>
              <a:gd name="connsiteY48" fmla="*/ 3293901 h 3296324"/>
              <a:gd name="connsiteX49" fmla="*/ 1990216 w 2987069"/>
              <a:gd name="connsiteY49" fmla="*/ 2961725 h 3296324"/>
              <a:gd name="connsiteX50" fmla="*/ 2037429 w 2987069"/>
              <a:gd name="connsiteY50" fmla="*/ 2874741 h 3296324"/>
              <a:gd name="connsiteX51" fmla="*/ 2020074 w 2987069"/>
              <a:gd name="connsiteY51" fmla="*/ 2920208 h 3296324"/>
              <a:gd name="connsiteX52" fmla="*/ 1945589 w 2987069"/>
              <a:gd name="connsiteY52" fmla="*/ 3068452 h 3296324"/>
              <a:gd name="connsiteX53" fmla="*/ 1916832 w 2987069"/>
              <a:gd name="connsiteY53" fmla="*/ 3113730 h 3296324"/>
              <a:gd name="connsiteX54" fmla="*/ 1916833 w 2987069"/>
              <a:gd name="connsiteY54" fmla="*/ 3113730 h 3296324"/>
              <a:gd name="connsiteX55" fmla="*/ 1945589 w 2987069"/>
              <a:gd name="connsiteY55" fmla="*/ 3068452 h 3296324"/>
              <a:gd name="connsiteX56" fmla="*/ 2020075 w 2987069"/>
              <a:gd name="connsiteY56" fmla="*/ 2920208 h 3296324"/>
              <a:gd name="connsiteX57" fmla="*/ 2037430 w 2987069"/>
              <a:gd name="connsiteY57" fmla="*/ 2874740 h 3296324"/>
              <a:gd name="connsiteX58" fmla="*/ 2063037 w 2987069"/>
              <a:gd name="connsiteY58" fmla="*/ 2827563 h 3296324"/>
              <a:gd name="connsiteX59" fmla="*/ 2109058 w 2987069"/>
              <a:gd name="connsiteY59" fmla="*/ 2679306 h 3296324"/>
              <a:gd name="connsiteX60" fmla="*/ 2117243 w 2987069"/>
              <a:gd name="connsiteY60" fmla="*/ 2625667 h 3296324"/>
              <a:gd name="connsiteX61" fmla="*/ 2124453 w 2987069"/>
              <a:gd name="connsiteY61" fmla="*/ 2598970 h 3296324"/>
              <a:gd name="connsiteX62" fmla="*/ 2161534 w 2987069"/>
              <a:gd name="connsiteY62" fmla="*/ 2272128 h 3296324"/>
              <a:gd name="connsiteX63" fmla="*/ 2160792 w 2987069"/>
              <a:gd name="connsiteY63" fmla="*/ 2251911 h 3296324"/>
              <a:gd name="connsiteX64" fmla="*/ 2239635 w 2987069"/>
              <a:gd name="connsiteY64" fmla="*/ 2369255 h 3296324"/>
              <a:gd name="connsiteX65" fmla="*/ 2273444 w 2987069"/>
              <a:gd name="connsiteY65" fmla="*/ 2430311 h 3296324"/>
              <a:gd name="connsiteX66" fmla="*/ 2273444 w 2987069"/>
              <a:gd name="connsiteY66" fmla="*/ 2430311 h 3296324"/>
              <a:gd name="connsiteX67" fmla="*/ 2239635 w 2987069"/>
              <a:gd name="connsiteY67" fmla="*/ 2369254 h 3296324"/>
              <a:gd name="connsiteX68" fmla="*/ 2160791 w 2987069"/>
              <a:gd name="connsiteY68" fmla="*/ 2251910 h 3296324"/>
              <a:gd name="connsiteX69" fmla="*/ 2155605 w 2987069"/>
              <a:gd name="connsiteY69" fmla="*/ 2110632 h 3296324"/>
              <a:gd name="connsiteX70" fmla="*/ 2046328 w 2987069"/>
              <a:gd name="connsiteY70" fmla="*/ 1646406 h 3296324"/>
              <a:gd name="connsiteX71" fmla="*/ 2017136 w 2987069"/>
              <a:gd name="connsiteY71" fmla="*/ 1581651 h 3296324"/>
              <a:gd name="connsiteX72" fmla="*/ 2017137 w 2987069"/>
              <a:gd name="connsiteY72" fmla="*/ 1581651 h 3296324"/>
              <a:gd name="connsiteX73" fmla="*/ 1981185 w 2987069"/>
              <a:gd name="connsiteY73" fmla="*/ 1501904 h 3296324"/>
              <a:gd name="connsiteX74" fmla="*/ 1464068 w 2987069"/>
              <a:gd name="connsiteY74" fmla="*/ 903272 h 3296324"/>
              <a:gd name="connsiteX75" fmla="*/ 1326095 w 2987069"/>
              <a:gd name="connsiteY75" fmla="*/ 815645 h 3296324"/>
              <a:gd name="connsiteX76" fmla="*/ 1019867 w 2987069"/>
              <a:gd name="connsiteY76" fmla="*/ 680859 h 3296324"/>
              <a:gd name="connsiteX77" fmla="*/ 54369 w 2987069"/>
              <a:gd name="connsiteY77" fmla="*/ 663765 h 3296324"/>
              <a:gd name="connsiteX78" fmla="*/ 0 w 2987069"/>
              <a:gd name="connsiteY78" fmla="*/ 682262 h 3296324"/>
              <a:gd name="connsiteX79" fmla="*/ 60697 w 2987069"/>
              <a:gd name="connsiteY79" fmla="*/ 601094 h 3296324"/>
              <a:gd name="connsiteX80" fmla="*/ 1335290 w 2987069"/>
              <a:gd name="connsiteY8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22950 w 2987069"/>
              <a:gd name="connsiteY20" fmla="*/ 1767181 h 3296324"/>
              <a:gd name="connsiteX21" fmla="*/ 2664409 w 2987069"/>
              <a:gd name="connsiteY21" fmla="*/ 1787573 h 3296324"/>
              <a:gd name="connsiteX22" fmla="*/ 2833221 w 2987069"/>
              <a:gd name="connsiteY22" fmla="*/ 1898020 h 3296324"/>
              <a:gd name="connsiteX23" fmla="*/ 2950798 w 2987069"/>
              <a:gd name="connsiteY23" fmla="*/ 1995221 h 3296324"/>
              <a:gd name="connsiteX24" fmla="*/ 2912807 w 2987069"/>
              <a:gd name="connsiteY24" fmla="*/ 2142967 h 3296324"/>
              <a:gd name="connsiteX25" fmla="*/ 2503275 w 2987069"/>
              <a:gd name="connsiteY25" fmla="*/ 2819764 h 3296324"/>
              <a:gd name="connsiteX26" fmla="*/ 2438540 w 2987069"/>
              <a:gd name="connsiteY26" fmla="*/ 2878599 h 3296324"/>
              <a:gd name="connsiteX27" fmla="*/ 2424095 w 2987069"/>
              <a:gd name="connsiteY27" fmla="*/ 2809053 h 3296324"/>
              <a:gd name="connsiteX28" fmla="*/ 2390231 w 2987069"/>
              <a:gd name="connsiteY28" fmla="*/ 2694906 h 3296324"/>
              <a:gd name="connsiteX29" fmla="*/ 2358361 w 2987069"/>
              <a:gd name="connsiteY29" fmla="*/ 2610334 h 3296324"/>
              <a:gd name="connsiteX30" fmla="*/ 2358361 w 2987069"/>
              <a:gd name="connsiteY30" fmla="*/ 2610334 h 3296324"/>
              <a:gd name="connsiteX31" fmla="*/ 2390231 w 2987069"/>
              <a:gd name="connsiteY31" fmla="*/ 2694906 h 3296324"/>
              <a:gd name="connsiteX32" fmla="*/ 2424094 w 2987069"/>
              <a:gd name="connsiteY32" fmla="*/ 2809054 h 3296324"/>
              <a:gd name="connsiteX33" fmla="*/ 2438540 w 2987069"/>
              <a:gd name="connsiteY33" fmla="*/ 2878599 h 3296324"/>
              <a:gd name="connsiteX34" fmla="*/ 2385976 w 2987069"/>
              <a:gd name="connsiteY34" fmla="*/ 2926373 h 3296324"/>
              <a:gd name="connsiteX35" fmla="*/ 1978238 w 2987069"/>
              <a:gd name="connsiteY35" fmla="*/ 3173754 h 3296324"/>
              <a:gd name="connsiteX36" fmla="*/ 1845477 w 2987069"/>
              <a:gd name="connsiteY36" fmla="*/ 3222345 h 3296324"/>
              <a:gd name="connsiteX37" fmla="*/ 1857961 w 2987069"/>
              <a:gd name="connsiteY37" fmla="*/ 3206425 h 3296324"/>
              <a:gd name="connsiteX38" fmla="*/ 1857961 w 2987069"/>
              <a:gd name="connsiteY38" fmla="*/ 3206424 h 3296324"/>
              <a:gd name="connsiteX39" fmla="*/ 1857961 w 2987069"/>
              <a:gd name="connsiteY39" fmla="*/ 3206424 h 3296324"/>
              <a:gd name="connsiteX40" fmla="*/ 1892645 w 2987069"/>
              <a:gd name="connsiteY40" fmla="*/ 3151814 h 3296324"/>
              <a:gd name="connsiteX41" fmla="*/ 1892645 w 2987069"/>
              <a:gd name="connsiteY41" fmla="*/ 3151814 h 3296324"/>
              <a:gd name="connsiteX42" fmla="*/ 1857961 w 2987069"/>
              <a:gd name="connsiteY42" fmla="*/ 3206424 h 3296324"/>
              <a:gd name="connsiteX43" fmla="*/ 1845477 w 2987069"/>
              <a:gd name="connsiteY43" fmla="*/ 3222345 h 3296324"/>
              <a:gd name="connsiteX44" fmla="*/ 1826477 w 2987069"/>
              <a:gd name="connsiteY44" fmla="*/ 3229299 h 3296324"/>
              <a:gd name="connsiteX45" fmla="*/ 1504174 w 2987069"/>
              <a:gd name="connsiteY45" fmla="*/ 3295031 h 3296324"/>
              <a:gd name="connsiteX46" fmla="*/ 1478586 w 2987069"/>
              <a:gd name="connsiteY46" fmla="*/ 3296324 h 3296324"/>
              <a:gd name="connsiteX47" fmla="*/ 1494463 w 2987069"/>
              <a:gd name="connsiteY47" fmla="*/ 3293901 h 3296324"/>
              <a:gd name="connsiteX48" fmla="*/ 1990216 w 2987069"/>
              <a:gd name="connsiteY48" fmla="*/ 2961725 h 3296324"/>
              <a:gd name="connsiteX49" fmla="*/ 2037429 w 2987069"/>
              <a:gd name="connsiteY49" fmla="*/ 2874741 h 3296324"/>
              <a:gd name="connsiteX50" fmla="*/ 2020074 w 2987069"/>
              <a:gd name="connsiteY50" fmla="*/ 2920208 h 3296324"/>
              <a:gd name="connsiteX51" fmla="*/ 1945589 w 2987069"/>
              <a:gd name="connsiteY51" fmla="*/ 3068452 h 3296324"/>
              <a:gd name="connsiteX52" fmla="*/ 1916832 w 2987069"/>
              <a:gd name="connsiteY52" fmla="*/ 3113730 h 3296324"/>
              <a:gd name="connsiteX53" fmla="*/ 1916833 w 2987069"/>
              <a:gd name="connsiteY53" fmla="*/ 3113730 h 3296324"/>
              <a:gd name="connsiteX54" fmla="*/ 1945589 w 2987069"/>
              <a:gd name="connsiteY54" fmla="*/ 3068452 h 3296324"/>
              <a:gd name="connsiteX55" fmla="*/ 2020075 w 2987069"/>
              <a:gd name="connsiteY55" fmla="*/ 2920208 h 3296324"/>
              <a:gd name="connsiteX56" fmla="*/ 2037430 w 2987069"/>
              <a:gd name="connsiteY56" fmla="*/ 2874740 h 3296324"/>
              <a:gd name="connsiteX57" fmla="*/ 2063037 w 2987069"/>
              <a:gd name="connsiteY57" fmla="*/ 2827563 h 3296324"/>
              <a:gd name="connsiteX58" fmla="*/ 2109058 w 2987069"/>
              <a:gd name="connsiteY58" fmla="*/ 2679306 h 3296324"/>
              <a:gd name="connsiteX59" fmla="*/ 2117243 w 2987069"/>
              <a:gd name="connsiteY59" fmla="*/ 2625667 h 3296324"/>
              <a:gd name="connsiteX60" fmla="*/ 2124453 w 2987069"/>
              <a:gd name="connsiteY60" fmla="*/ 2598970 h 3296324"/>
              <a:gd name="connsiteX61" fmla="*/ 2161534 w 2987069"/>
              <a:gd name="connsiteY61" fmla="*/ 2272128 h 3296324"/>
              <a:gd name="connsiteX62" fmla="*/ 2160792 w 2987069"/>
              <a:gd name="connsiteY62" fmla="*/ 2251911 h 3296324"/>
              <a:gd name="connsiteX63" fmla="*/ 2239635 w 2987069"/>
              <a:gd name="connsiteY63" fmla="*/ 2369255 h 3296324"/>
              <a:gd name="connsiteX64" fmla="*/ 2273444 w 2987069"/>
              <a:gd name="connsiteY64" fmla="*/ 2430311 h 3296324"/>
              <a:gd name="connsiteX65" fmla="*/ 2273444 w 2987069"/>
              <a:gd name="connsiteY65" fmla="*/ 2430311 h 3296324"/>
              <a:gd name="connsiteX66" fmla="*/ 2239635 w 2987069"/>
              <a:gd name="connsiteY66" fmla="*/ 2369254 h 3296324"/>
              <a:gd name="connsiteX67" fmla="*/ 2160791 w 2987069"/>
              <a:gd name="connsiteY67" fmla="*/ 2251910 h 3296324"/>
              <a:gd name="connsiteX68" fmla="*/ 2155605 w 2987069"/>
              <a:gd name="connsiteY68" fmla="*/ 2110632 h 3296324"/>
              <a:gd name="connsiteX69" fmla="*/ 2046328 w 2987069"/>
              <a:gd name="connsiteY69" fmla="*/ 1646406 h 3296324"/>
              <a:gd name="connsiteX70" fmla="*/ 2017136 w 2987069"/>
              <a:gd name="connsiteY70" fmla="*/ 1581651 h 3296324"/>
              <a:gd name="connsiteX71" fmla="*/ 2017137 w 2987069"/>
              <a:gd name="connsiteY71" fmla="*/ 1581651 h 3296324"/>
              <a:gd name="connsiteX72" fmla="*/ 1981185 w 2987069"/>
              <a:gd name="connsiteY72" fmla="*/ 1501904 h 3296324"/>
              <a:gd name="connsiteX73" fmla="*/ 1464068 w 2987069"/>
              <a:gd name="connsiteY73" fmla="*/ 903272 h 3296324"/>
              <a:gd name="connsiteX74" fmla="*/ 1326095 w 2987069"/>
              <a:gd name="connsiteY74" fmla="*/ 815645 h 3296324"/>
              <a:gd name="connsiteX75" fmla="*/ 1019867 w 2987069"/>
              <a:gd name="connsiteY75" fmla="*/ 680859 h 3296324"/>
              <a:gd name="connsiteX76" fmla="*/ 54369 w 2987069"/>
              <a:gd name="connsiteY76" fmla="*/ 663765 h 3296324"/>
              <a:gd name="connsiteX77" fmla="*/ 0 w 2987069"/>
              <a:gd name="connsiteY77" fmla="*/ 682262 h 3296324"/>
              <a:gd name="connsiteX78" fmla="*/ 60697 w 2987069"/>
              <a:gd name="connsiteY78" fmla="*/ 601094 h 3296324"/>
              <a:gd name="connsiteX79" fmla="*/ 1335290 w 2987069"/>
              <a:gd name="connsiteY7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64409 w 2987069"/>
              <a:gd name="connsiteY20" fmla="*/ 1787573 h 3296324"/>
              <a:gd name="connsiteX21" fmla="*/ 2833221 w 2987069"/>
              <a:gd name="connsiteY21" fmla="*/ 1898020 h 3296324"/>
              <a:gd name="connsiteX22" fmla="*/ 2950798 w 2987069"/>
              <a:gd name="connsiteY22" fmla="*/ 1995221 h 3296324"/>
              <a:gd name="connsiteX23" fmla="*/ 2912807 w 2987069"/>
              <a:gd name="connsiteY23" fmla="*/ 2142967 h 3296324"/>
              <a:gd name="connsiteX24" fmla="*/ 2503275 w 2987069"/>
              <a:gd name="connsiteY24" fmla="*/ 2819764 h 3296324"/>
              <a:gd name="connsiteX25" fmla="*/ 2438540 w 2987069"/>
              <a:gd name="connsiteY25" fmla="*/ 2878599 h 3296324"/>
              <a:gd name="connsiteX26" fmla="*/ 2424095 w 2987069"/>
              <a:gd name="connsiteY26" fmla="*/ 2809053 h 3296324"/>
              <a:gd name="connsiteX27" fmla="*/ 2390231 w 2987069"/>
              <a:gd name="connsiteY27" fmla="*/ 2694906 h 3296324"/>
              <a:gd name="connsiteX28" fmla="*/ 2358361 w 2987069"/>
              <a:gd name="connsiteY28" fmla="*/ 2610334 h 3296324"/>
              <a:gd name="connsiteX29" fmla="*/ 2358361 w 2987069"/>
              <a:gd name="connsiteY29" fmla="*/ 2610334 h 3296324"/>
              <a:gd name="connsiteX30" fmla="*/ 2390231 w 2987069"/>
              <a:gd name="connsiteY30" fmla="*/ 2694906 h 3296324"/>
              <a:gd name="connsiteX31" fmla="*/ 2424094 w 2987069"/>
              <a:gd name="connsiteY31" fmla="*/ 2809054 h 3296324"/>
              <a:gd name="connsiteX32" fmla="*/ 2438540 w 2987069"/>
              <a:gd name="connsiteY32" fmla="*/ 2878599 h 3296324"/>
              <a:gd name="connsiteX33" fmla="*/ 2385976 w 2987069"/>
              <a:gd name="connsiteY33" fmla="*/ 2926373 h 3296324"/>
              <a:gd name="connsiteX34" fmla="*/ 1978238 w 2987069"/>
              <a:gd name="connsiteY34" fmla="*/ 3173754 h 3296324"/>
              <a:gd name="connsiteX35" fmla="*/ 1845477 w 2987069"/>
              <a:gd name="connsiteY35" fmla="*/ 3222345 h 3296324"/>
              <a:gd name="connsiteX36" fmla="*/ 1857961 w 2987069"/>
              <a:gd name="connsiteY36" fmla="*/ 3206425 h 3296324"/>
              <a:gd name="connsiteX37" fmla="*/ 1857961 w 2987069"/>
              <a:gd name="connsiteY37" fmla="*/ 3206424 h 3296324"/>
              <a:gd name="connsiteX38" fmla="*/ 1857961 w 2987069"/>
              <a:gd name="connsiteY38" fmla="*/ 3206424 h 3296324"/>
              <a:gd name="connsiteX39" fmla="*/ 1892645 w 2987069"/>
              <a:gd name="connsiteY39" fmla="*/ 3151814 h 3296324"/>
              <a:gd name="connsiteX40" fmla="*/ 1892645 w 2987069"/>
              <a:gd name="connsiteY40" fmla="*/ 3151814 h 3296324"/>
              <a:gd name="connsiteX41" fmla="*/ 1857961 w 2987069"/>
              <a:gd name="connsiteY41" fmla="*/ 3206424 h 3296324"/>
              <a:gd name="connsiteX42" fmla="*/ 1845477 w 2987069"/>
              <a:gd name="connsiteY42" fmla="*/ 3222345 h 3296324"/>
              <a:gd name="connsiteX43" fmla="*/ 1826477 w 2987069"/>
              <a:gd name="connsiteY43" fmla="*/ 3229299 h 3296324"/>
              <a:gd name="connsiteX44" fmla="*/ 1504174 w 2987069"/>
              <a:gd name="connsiteY44" fmla="*/ 3295031 h 3296324"/>
              <a:gd name="connsiteX45" fmla="*/ 1478586 w 2987069"/>
              <a:gd name="connsiteY45" fmla="*/ 3296324 h 3296324"/>
              <a:gd name="connsiteX46" fmla="*/ 1494463 w 2987069"/>
              <a:gd name="connsiteY46" fmla="*/ 3293901 h 3296324"/>
              <a:gd name="connsiteX47" fmla="*/ 1990216 w 2987069"/>
              <a:gd name="connsiteY47" fmla="*/ 2961725 h 3296324"/>
              <a:gd name="connsiteX48" fmla="*/ 2037429 w 2987069"/>
              <a:gd name="connsiteY48" fmla="*/ 2874741 h 3296324"/>
              <a:gd name="connsiteX49" fmla="*/ 2020074 w 2987069"/>
              <a:gd name="connsiteY49" fmla="*/ 2920208 h 3296324"/>
              <a:gd name="connsiteX50" fmla="*/ 1945589 w 2987069"/>
              <a:gd name="connsiteY50" fmla="*/ 3068452 h 3296324"/>
              <a:gd name="connsiteX51" fmla="*/ 1916832 w 2987069"/>
              <a:gd name="connsiteY51" fmla="*/ 3113730 h 3296324"/>
              <a:gd name="connsiteX52" fmla="*/ 1916833 w 2987069"/>
              <a:gd name="connsiteY52" fmla="*/ 3113730 h 3296324"/>
              <a:gd name="connsiteX53" fmla="*/ 1945589 w 2987069"/>
              <a:gd name="connsiteY53" fmla="*/ 3068452 h 3296324"/>
              <a:gd name="connsiteX54" fmla="*/ 2020075 w 2987069"/>
              <a:gd name="connsiteY54" fmla="*/ 2920208 h 3296324"/>
              <a:gd name="connsiteX55" fmla="*/ 2037430 w 2987069"/>
              <a:gd name="connsiteY55" fmla="*/ 2874740 h 3296324"/>
              <a:gd name="connsiteX56" fmla="*/ 2063037 w 2987069"/>
              <a:gd name="connsiteY56" fmla="*/ 2827563 h 3296324"/>
              <a:gd name="connsiteX57" fmla="*/ 2109058 w 2987069"/>
              <a:gd name="connsiteY57" fmla="*/ 2679306 h 3296324"/>
              <a:gd name="connsiteX58" fmla="*/ 2117243 w 2987069"/>
              <a:gd name="connsiteY58" fmla="*/ 2625667 h 3296324"/>
              <a:gd name="connsiteX59" fmla="*/ 2124453 w 2987069"/>
              <a:gd name="connsiteY59" fmla="*/ 2598970 h 3296324"/>
              <a:gd name="connsiteX60" fmla="*/ 2161534 w 2987069"/>
              <a:gd name="connsiteY60" fmla="*/ 2272128 h 3296324"/>
              <a:gd name="connsiteX61" fmla="*/ 2160792 w 2987069"/>
              <a:gd name="connsiteY61" fmla="*/ 2251911 h 3296324"/>
              <a:gd name="connsiteX62" fmla="*/ 2239635 w 2987069"/>
              <a:gd name="connsiteY62" fmla="*/ 2369255 h 3296324"/>
              <a:gd name="connsiteX63" fmla="*/ 2273444 w 2987069"/>
              <a:gd name="connsiteY63" fmla="*/ 2430311 h 3296324"/>
              <a:gd name="connsiteX64" fmla="*/ 2273444 w 2987069"/>
              <a:gd name="connsiteY64" fmla="*/ 2430311 h 3296324"/>
              <a:gd name="connsiteX65" fmla="*/ 2239635 w 2987069"/>
              <a:gd name="connsiteY65" fmla="*/ 2369254 h 3296324"/>
              <a:gd name="connsiteX66" fmla="*/ 2160791 w 2987069"/>
              <a:gd name="connsiteY66" fmla="*/ 2251910 h 3296324"/>
              <a:gd name="connsiteX67" fmla="*/ 2155605 w 2987069"/>
              <a:gd name="connsiteY67" fmla="*/ 2110632 h 3296324"/>
              <a:gd name="connsiteX68" fmla="*/ 2046328 w 2987069"/>
              <a:gd name="connsiteY68" fmla="*/ 1646406 h 3296324"/>
              <a:gd name="connsiteX69" fmla="*/ 2017136 w 2987069"/>
              <a:gd name="connsiteY69" fmla="*/ 1581651 h 3296324"/>
              <a:gd name="connsiteX70" fmla="*/ 2017137 w 2987069"/>
              <a:gd name="connsiteY70" fmla="*/ 1581651 h 3296324"/>
              <a:gd name="connsiteX71" fmla="*/ 1981185 w 2987069"/>
              <a:gd name="connsiteY71" fmla="*/ 1501904 h 3296324"/>
              <a:gd name="connsiteX72" fmla="*/ 1464068 w 2987069"/>
              <a:gd name="connsiteY72" fmla="*/ 903272 h 3296324"/>
              <a:gd name="connsiteX73" fmla="*/ 1326095 w 2987069"/>
              <a:gd name="connsiteY73" fmla="*/ 815645 h 3296324"/>
              <a:gd name="connsiteX74" fmla="*/ 1019867 w 2987069"/>
              <a:gd name="connsiteY74" fmla="*/ 680859 h 3296324"/>
              <a:gd name="connsiteX75" fmla="*/ 54369 w 2987069"/>
              <a:gd name="connsiteY75" fmla="*/ 663765 h 3296324"/>
              <a:gd name="connsiteX76" fmla="*/ 0 w 2987069"/>
              <a:gd name="connsiteY76" fmla="*/ 682262 h 3296324"/>
              <a:gd name="connsiteX77" fmla="*/ 60697 w 2987069"/>
              <a:gd name="connsiteY77" fmla="*/ 601094 h 3296324"/>
              <a:gd name="connsiteX78" fmla="*/ 1335290 w 2987069"/>
              <a:gd name="connsiteY7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664409 w 2987069"/>
              <a:gd name="connsiteY19" fmla="*/ 1787573 h 3296324"/>
              <a:gd name="connsiteX20" fmla="*/ 2833221 w 2987069"/>
              <a:gd name="connsiteY20" fmla="*/ 1898020 h 3296324"/>
              <a:gd name="connsiteX21" fmla="*/ 2950798 w 2987069"/>
              <a:gd name="connsiteY21" fmla="*/ 1995221 h 3296324"/>
              <a:gd name="connsiteX22" fmla="*/ 2912807 w 2987069"/>
              <a:gd name="connsiteY22" fmla="*/ 2142967 h 3296324"/>
              <a:gd name="connsiteX23" fmla="*/ 2503275 w 2987069"/>
              <a:gd name="connsiteY23" fmla="*/ 2819764 h 3296324"/>
              <a:gd name="connsiteX24" fmla="*/ 2438540 w 2987069"/>
              <a:gd name="connsiteY24" fmla="*/ 2878599 h 3296324"/>
              <a:gd name="connsiteX25" fmla="*/ 2424095 w 2987069"/>
              <a:gd name="connsiteY25" fmla="*/ 2809053 h 3296324"/>
              <a:gd name="connsiteX26" fmla="*/ 2390231 w 2987069"/>
              <a:gd name="connsiteY26" fmla="*/ 2694906 h 3296324"/>
              <a:gd name="connsiteX27" fmla="*/ 2358361 w 2987069"/>
              <a:gd name="connsiteY27" fmla="*/ 2610334 h 3296324"/>
              <a:gd name="connsiteX28" fmla="*/ 2358361 w 2987069"/>
              <a:gd name="connsiteY28" fmla="*/ 2610334 h 3296324"/>
              <a:gd name="connsiteX29" fmla="*/ 2390231 w 2987069"/>
              <a:gd name="connsiteY29" fmla="*/ 2694906 h 3296324"/>
              <a:gd name="connsiteX30" fmla="*/ 2424094 w 2987069"/>
              <a:gd name="connsiteY30" fmla="*/ 2809054 h 3296324"/>
              <a:gd name="connsiteX31" fmla="*/ 2438540 w 2987069"/>
              <a:gd name="connsiteY31" fmla="*/ 2878599 h 3296324"/>
              <a:gd name="connsiteX32" fmla="*/ 2385976 w 2987069"/>
              <a:gd name="connsiteY32" fmla="*/ 2926373 h 3296324"/>
              <a:gd name="connsiteX33" fmla="*/ 1978238 w 2987069"/>
              <a:gd name="connsiteY33" fmla="*/ 3173754 h 3296324"/>
              <a:gd name="connsiteX34" fmla="*/ 1845477 w 2987069"/>
              <a:gd name="connsiteY34" fmla="*/ 3222345 h 3296324"/>
              <a:gd name="connsiteX35" fmla="*/ 1857961 w 2987069"/>
              <a:gd name="connsiteY35" fmla="*/ 3206425 h 3296324"/>
              <a:gd name="connsiteX36" fmla="*/ 1857961 w 2987069"/>
              <a:gd name="connsiteY36" fmla="*/ 3206424 h 3296324"/>
              <a:gd name="connsiteX37" fmla="*/ 1857961 w 2987069"/>
              <a:gd name="connsiteY37" fmla="*/ 3206424 h 3296324"/>
              <a:gd name="connsiteX38" fmla="*/ 1892645 w 2987069"/>
              <a:gd name="connsiteY38" fmla="*/ 3151814 h 3296324"/>
              <a:gd name="connsiteX39" fmla="*/ 1892645 w 2987069"/>
              <a:gd name="connsiteY39" fmla="*/ 3151814 h 3296324"/>
              <a:gd name="connsiteX40" fmla="*/ 1857961 w 2987069"/>
              <a:gd name="connsiteY40" fmla="*/ 3206424 h 3296324"/>
              <a:gd name="connsiteX41" fmla="*/ 1845477 w 2987069"/>
              <a:gd name="connsiteY41" fmla="*/ 3222345 h 3296324"/>
              <a:gd name="connsiteX42" fmla="*/ 1826477 w 2987069"/>
              <a:gd name="connsiteY42" fmla="*/ 3229299 h 3296324"/>
              <a:gd name="connsiteX43" fmla="*/ 1504174 w 2987069"/>
              <a:gd name="connsiteY43" fmla="*/ 3295031 h 3296324"/>
              <a:gd name="connsiteX44" fmla="*/ 1478586 w 2987069"/>
              <a:gd name="connsiteY44" fmla="*/ 3296324 h 3296324"/>
              <a:gd name="connsiteX45" fmla="*/ 1494463 w 2987069"/>
              <a:gd name="connsiteY45" fmla="*/ 3293901 h 3296324"/>
              <a:gd name="connsiteX46" fmla="*/ 1990216 w 2987069"/>
              <a:gd name="connsiteY46" fmla="*/ 2961725 h 3296324"/>
              <a:gd name="connsiteX47" fmla="*/ 2037429 w 2987069"/>
              <a:gd name="connsiteY47" fmla="*/ 2874741 h 3296324"/>
              <a:gd name="connsiteX48" fmla="*/ 2020074 w 2987069"/>
              <a:gd name="connsiteY48" fmla="*/ 2920208 h 3296324"/>
              <a:gd name="connsiteX49" fmla="*/ 1945589 w 2987069"/>
              <a:gd name="connsiteY49" fmla="*/ 3068452 h 3296324"/>
              <a:gd name="connsiteX50" fmla="*/ 1916832 w 2987069"/>
              <a:gd name="connsiteY50" fmla="*/ 3113730 h 3296324"/>
              <a:gd name="connsiteX51" fmla="*/ 1916833 w 2987069"/>
              <a:gd name="connsiteY51" fmla="*/ 3113730 h 3296324"/>
              <a:gd name="connsiteX52" fmla="*/ 1945589 w 2987069"/>
              <a:gd name="connsiteY52" fmla="*/ 3068452 h 3296324"/>
              <a:gd name="connsiteX53" fmla="*/ 2020075 w 2987069"/>
              <a:gd name="connsiteY53" fmla="*/ 2920208 h 3296324"/>
              <a:gd name="connsiteX54" fmla="*/ 2037430 w 2987069"/>
              <a:gd name="connsiteY54" fmla="*/ 2874740 h 3296324"/>
              <a:gd name="connsiteX55" fmla="*/ 2063037 w 2987069"/>
              <a:gd name="connsiteY55" fmla="*/ 2827563 h 3296324"/>
              <a:gd name="connsiteX56" fmla="*/ 2109058 w 2987069"/>
              <a:gd name="connsiteY56" fmla="*/ 2679306 h 3296324"/>
              <a:gd name="connsiteX57" fmla="*/ 2117243 w 2987069"/>
              <a:gd name="connsiteY57" fmla="*/ 2625667 h 3296324"/>
              <a:gd name="connsiteX58" fmla="*/ 2124453 w 2987069"/>
              <a:gd name="connsiteY58" fmla="*/ 2598970 h 3296324"/>
              <a:gd name="connsiteX59" fmla="*/ 2161534 w 2987069"/>
              <a:gd name="connsiteY59" fmla="*/ 2272128 h 3296324"/>
              <a:gd name="connsiteX60" fmla="*/ 2160792 w 2987069"/>
              <a:gd name="connsiteY60" fmla="*/ 2251911 h 3296324"/>
              <a:gd name="connsiteX61" fmla="*/ 2239635 w 2987069"/>
              <a:gd name="connsiteY61" fmla="*/ 2369255 h 3296324"/>
              <a:gd name="connsiteX62" fmla="*/ 2273444 w 2987069"/>
              <a:gd name="connsiteY62" fmla="*/ 2430311 h 3296324"/>
              <a:gd name="connsiteX63" fmla="*/ 2273444 w 2987069"/>
              <a:gd name="connsiteY63" fmla="*/ 2430311 h 3296324"/>
              <a:gd name="connsiteX64" fmla="*/ 2239635 w 2987069"/>
              <a:gd name="connsiteY64" fmla="*/ 2369254 h 3296324"/>
              <a:gd name="connsiteX65" fmla="*/ 2160791 w 2987069"/>
              <a:gd name="connsiteY65" fmla="*/ 2251910 h 3296324"/>
              <a:gd name="connsiteX66" fmla="*/ 2155605 w 2987069"/>
              <a:gd name="connsiteY66" fmla="*/ 2110632 h 3296324"/>
              <a:gd name="connsiteX67" fmla="*/ 2046328 w 2987069"/>
              <a:gd name="connsiteY67" fmla="*/ 1646406 h 3296324"/>
              <a:gd name="connsiteX68" fmla="*/ 2017136 w 2987069"/>
              <a:gd name="connsiteY68" fmla="*/ 1581651 h 3296324"/>
              <a:gd name="connsiteX69" fmla="*/ 2017137 w 2987069"/>
              <a:gd name="connsiteY69" fmla="*/ 1581651 h 3296324"/>
              <a:gd name="connsiteX70" fmla="*/ 1981185 w 2987069"/>
              <a:gd name="connsiteY70" fmla="*/ 1501904 h 3296324"/>
              <a:gd name="connsiteX71" fmla="*/ 1464068 w 2987069"/>
              <a:gd name="connsiteY71" fmla="*/ 903272 h 3296324"/>
              <a:gd name="connsiteX72" fmla="*/ 1326095 w 2987069"/>
              <a:gd name="connsiteY72" fmla="*/ 815645 h 3296324"/>
              <a:gd name="connsiteX73" fmla="*/ 1019867 w 2987069"/>
              <a:gd name="connsiteY73" fmla="*/ 680859 h 3296324"/>
              <a:gd name="connsiteX74" fmla="*/ 54369 w 2987069"/>
              <a:gd name="connsiteY74" fmla="*/ 663765 h 3296324"/>
              <a:gd name="connsiteX75" fmla="*/ 0 w 2987069"/>
              <a:gd name="connsiteY75" fmla="*/ 682262 h 3296324"/>
              <a:gd name="connsiteX76" fmla="*/ 60697 w 2987069"/>
              <a:gd name="connsiteY76" fmla="*/ 601094 h 3296324"/>
              <a:gd name="connsiteX77" fmla="*/ 1335290 w 2987069"/>
              <a:gd name="connsiteY7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64409 w 2987069"/>
              <a:gd name="connsiteY18" fmla="*/ 1787573 h 3296324"/>
              <a:gd name="connsiteX19" fmla="*/ 2833221 w 2987069"/>
              <a:gd name="connsiteY19" fmla="*/ 1898020 h 3296324"/>
              <a:gd name="connsiteX20" fmla="*/ 2950798 w 2987069"/>
              <a:gd name="connsiteY20" fmla="*/ 1995221 h 3296324"/>
              <a:gd name="connsiteX21" fmla="*/ 2912807 w 2987069"/>
              <a:gd name="connsiteY21" fmla="*/ 2142967 h 3296324"/>
              <a:gd name="connsiteX22" fmla="*/ 2503275 w 2987069"/>
              <a:gd name="connsiteY22" fmla="*/ 2819764 h 3296324"/>
              <a:gd name="connsiteX23" fmla="*/ 2438540 w 2987069"/>
              <a:gd name="connsiteY23" fmla="*/ 2878599 h 3296324"/>
              <a:gd name="connsiteX24" fmla="*/ 2424095 w 2987069"/>
              <a:gd name="connsiteY24" fmla="*/ 2809053 h 3296324"/>
              <a:gd name="connsiteX25" fmla="*/ 2390231 w 2987069"/>
              <a:gd name="connsiteY25" fmla="*/ 2694906 h 3296324"/>
              <a:gd name="connsiteX26" fmla="*/ 2358361 w 2987069"/>
              <a:gd name="connsiteY26" fmla="*/ 2610334 h 3296324"/>
              <a:gd name="connsiteX27" fmla="*/ 2358361 w 2987069"/>
              <a:gd name="connsiteY27" fmla="*/ 2610334 h 3296324"/>
              <a:gd name="connsiteX28" fmla="*/ 2390231 w 2987069"/>
              <a:gd name="connsiteY28" fmla="*/ 2694906 h 3296324"/>
              <a:gd name="connsiteX29" fmla="*/ 2424094 w 2987069"/>
              <a:gd name="connsiteY29" fmla="*/ 2809054 h 3296324"/>
              <a:gd name="connsiteX30" fmla="*/ 2438540 w 2987069"/>
              <a:gd name="connsiteY30" fmla="*/ 2878599 h 3296324"/>
              <a:gd name="connsiteX31" fmla="*/ 2385976 w 2987069"/>
              <a:gd name="connsiteY31" fmla="*/ 2926373 h 3296324"/>
              <a:gd name="connsiteX32" fmla="*/ 1978238 w 2987069"/>
              <a:gd name="connsiteY32" fmla="*/ 3173754 h 3296324"/>
              <a:gd name="connsiteX33" fmla="*/ 1845477 w 2987069"/>
              <a:gd name="connsiteY33" fmla="*/ 3222345 h 3296324"/>
              <a:gd name="connsiteX34" fmla="*/ 1857961 w 2987069"/>
              <a:gd name="connsiteY34" fmla="*/ 3206425 h 3296324"/>
              <a:gd name="connsiteX35" fmla="*/ 1857961 w 2987069"/>
              <a:gd name="connsiteY35" fmla="*/ 3206424 h 3296324"/>
              <a:gd name="connsiteX36" fmla="*/ 1857961 w 2987069"/>
              <a:gd name="connsiteY36" fmla="*/ 3206424 h 3296324"/>
              <a:gd name="connsiteX37" fmla="*/ 1892645 w 2987069"/>
              <a:gd name="connsiteY37" fmla="*/ 3151814 h 3296324"/>
              <a:gd name="connsiteX38" fmla="*/ 1892645 w 2987069"/>
              <a:gd name="connsiteY38" fmla="*/ 3151814 h 3296324"/>
              <a:gd name="connsiteX39" fmla="*/ 1857961 w 2987069"/>
              <a:gd name="connsiteY39" fmla="*/ 3206424 h 3296324"/>
              <a:gd name="connsiteX40" fmla="*/ 1845477 w 2987069"/>
              <a:gd name="connsiteY40" fmla="*/ 3222345 h 3296324"/>
              <a:gd name="connsiteX41" fmla="*/ 1826477 w 2987069"/>
              <a:gd name="connsiteY41" fmla="*/ 3229299 h 3296324"/>
              <a:gd name="connsiteX42" fmla="*/ 1504174 w 2987069"/>
              <a:gd name="connsiteY42" fmla="*/ 3295031 h 3296324"/>
              <a:gd name="connsiteX43" fmla="*/ 1478586 w 2987069"/>
              <a:gd name="connsiteY43" fmla="*/ 3296324 h 3296324"/>
              <a:gd name="connsiteX44" fmla="*/ 1494463 w 2987069"/>
              <a:gd name="connsiteY44" fmla="*/ 3293901 h 3296324"/>
              <a:gd name="connsiteX45" fmla="*/ 1990216 w 2987069"/>
              <a:gd name="connsiteY45" fmla="*/ 2961725 h 3296324"/>
              <a:gd name="connsiteX46" fmla="*/ 2037429 w 2987069"/>
              <a:gd name="connsiteY46" fmla="*/ 2874741 h 3296324"/>
              <a:gd name="connsiteX47" fmla="*/ 2020074 w 2987069"/>
              <a:gd name="connsiteY47" fmla="*/ 2920208 h 3296324"/>
              <a:gd name="connsiteX48" fmla="*/ 1945589 w 2987069"/>
              <a:gd name="connsiteY48" fmla="*/ 3068452 h 3296324"/>
              <a:gd name="connsiteX49" fmla="*/ 1916832 w 2987069"/>
              <a:gd name="connsiteY49" fmla="*/ 3113730 h 3296324"/>
              <a:gd name="connsiteX50" fmla="*/ 1916833 w 2987069"/>
              <a:gd name="connsiteY50" fmla="*/ 3113730 h 3296324"/>
              <a:gd name="connsiteX51" fmla="*/ 1945589 w 2987069"/>
              <a:gd name="connsiteY51" fmla="*/ 3068452 h 3296324"/>
              <a:gd name="connsiteX52" fmla="*/ 2020075 w 2987069"/>
              <a:gd name="connsiteY52" fmla="*/ 2920208 h 3296324"/>
              <a:gd name="connsiteX53" fmla="*/ 2037430 w 2987069"/>
              <a:gd name="connsiteY53" fmla="*/ 2874740 h 3296324"/>
              <a:gd name="connsiteX54" fmla="*/ 2063037 w 2987069"/>
              <a:gd name="connsiteY54" fmla="*/ 2827563 h 3296324"/>
              <a:gd name="connsiteX55" fmla="*/ 2109058 w 2987069"/>
              <a:gd name="connsiteY55" fmla="*/ 2679306 h 3296324"/>
              <a:gd name="connsiteX56" fmla="*/ 2117243 w 2987069"/>
              <a:gd name="connsiteY56" fmla="*/ 2625667 h 3296324"/>
              <a:gd name="connsiteX57" fmla="*/ 2124453 w 2987069"/>
              <a:gd name="connsiteY57" fmla="*/ 2598970 h 3296324"/>
              <a:gd name="connsiteX58" fmla="*/ 2161534 w 2987069"/>
              <a:gd name="connsiteY58" fmla="*/ 2272128 h 3296324"/>
              <a:gd name="connsiteX59" fmla="*/ 2160792 w 2987069"/>
              <a:gd name="connsiteY59" fmla="*/ 2251911 h 3296324"/>
              <a:gd name="connsiteX60" fmla="*/ 2239635 w 2987069"/>
              <a:gd name="connsiteY60" fmla="*/ 2369255 h 3296324"/>
              <a:gd name="connsiteX61" fmla="*/ 2273444 w 2987069"/>
              <a:gd name="connsiteY61" fmla="*/ 2430311 h 3296324"/>
              <a:gd name="connsiteX62" fmla="*/ 2273444 w 2987069"/>
              <a:gd name="connsiteY62" fmla="*/ 2430311 h 3296324"/>
              <a:gd name="connsiteX63" fmla="*/ 2239635 w 2987069"/>
              <a:gd name="connsiteY63" fmla="*/ 2369254 h 3296324"/>
              <a:gd name="connsiteX64" fmla="*/ 2160791 w 2987069"/>
              <a:gd name="connsiteY64" fmla="*/ 2251910 h 3296324"/>
              <a:gd name="connsiteX65" fmla="*/ 2155605 w 2987069"/>
              <a:gd name="connsiteY65" fmla="*/ 2110632 h 3296324"/>
              <a:gd name="connsiteX66" fmla="*/ 2046328 w 2987069"/>
              <a:gd name="connsiteY66" fmla="*/ 1646406 h 3296324"/>
              <a:gd name="connsiteX67" fmla="*/ 2017136 w 2987069"/>
              <a:gd name="connsiteY67" fmla="*/ 1581651 h 3296324"/>
              <a:gd name="connsiteX68" fmla="*/ 2017137 w 2987069"/>
              <a:gd name="connsiteY68" fmla="*/ 1581651 h 3296324"/>
              <a:gd name="connsiteX69" fmla="*/ 1981185 w 2987069"/>
              <a:gd name="connsiteY69" fmla="*/ 1501904 h 3296324"/>
              <a:gd name="connsiteX70" fmla="*/ 1464068 w 2987069"/>
              <a:gd name="connsiteY70" fmla="*/ 903272 h 3296324"/>
              <a:gd name="connsiteX71" fmla="*/ 1326095 w 2987069"/>
              <a:gd name="connsiteY71" fmla="*/ 815645 h 3296324"/>
              <a:gd name="connsiteX72" fmla="*/ 1019867 w 2987069"/>
              <a:gd name="connsiteY72" fmla="*/ 680859 h 3296324"/>
              <a:gd name="connsiteX73" fmla="*/ 54369 w 2987069"/>
              <a:gd name="connsiteY73" fmla="*/ 663765 h 3296324"/>
              <a:gd name="connsiteX74" fmla="*/ 0 w 2987069"/>
              <a:gd name="connsiteY74" fmla="*/ 682262 h 3296324"/>
              <a:gd name="connsiteX75" fmla="*/ 60697 w 2987069"/>
              <a:gd name="connsiteY75" fmla="*/ 601094 h 3296324"/>
              <a:gd name="connsiteX76" fmla="*/ 1335290 w 2987069"/>
              <a:gd name="connsiteY7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833221 w 2987069"/>
              <a:gd name="connsiteY18" fmla="*/ 1898020 h 3296324"/>
              <a:gd name="connsiteX19" fmla="*/ 2950798 w 2987069"/>
              <a:gd name="connsiteY19" fmla="*/ 1995221 h 3296324"/>
              <a:gd name="connsiteX20" fmla="*/ 2912807 w 2987069"/>
              <a:gd name="connsiteY20" fmla="*/ 2142967 h 3296324"/>
              <a:gd name="connsiteX21" fmla="*/ 2503275 w 2987069"/>
              <a:gd name="connsiteY21" fmla="*/ 2819764 h 3296324"/>
              <a:gd name="connsiteX22" fmla="*/ 2438540 w 2987069"/>
              <a:gd name="connsiteY22" fmla="*/ 2878599 h 3296324"/>
              <a:gd name="connsiteX23" fmla="*/ 2424095 w 2987069"/>
              <a:gd name="connsiteY23" fmla="*/ 2809053 h 3296324"/>
              <a:gd name="connsiteX24" fmla="*/ 2390231 w 2987069"/>
              <a:gd name="connsiteY24" fmla="*/ 2694906 h 3296324"/>
              <a:gd name="connsiteX25" fmla="*/ 2358361 w 2987069"/>
              <a:gd name="connsiteY25" fmla="*/ 2610334 h 3296324"/>
              <a:gd name="connsiteX26" fmla="*/ 2358361 w 2987069"/>
              <a:gd name="connsiteY26" fmla="*/ 2610334 h 3296324"/>
              <a:gd name="connsiteX27" fmla="*/ 2390231 w 2987069"/>
              <a:gd name="connsiteY27" fmla="*/ 2694906 h 3296324"/>
              <a:gd name="connsiteX28" fmla="*/ 2424094 w 2987069"/>
              <a:gd name="connsiteY28" fmla="*/ 2809054 h 3296324"/>
              <a:gd name="connsiteX29" fmla="*/ 2438540 w 2987069"/>
              <a:gd name="connsiteY29" fmla="*/ 2878599 h 3296324"/>
              <a:gd name="connsiteX30" fmla="*/ 2385976 w 2987069"/>
              <a:gd name="connsiteY30" fmla="*/ 2926373 h 3296324"/>
              <a:gd name="connsiteX31" fmla="*/ 1978238 w 2987069"/>
              <a:gd name="connsiteY31" fmla="*/ 3173754 h 3296324"/>
              <a:gd name="connsiteX32" fmla="*/ 1845477 w 2987069"/>
              <a:gd name="connsiteY32" fmla="*/ 3222345 h 3296324"/>
              <a:gd name="connsiteX33" fmla="*/ 1857961 w 2987069"/>
              <a:gd name="connsiteY33" fmla="*/ 3206425 h 3296324"/>
              <a:gd name="connsiteX34" fmla="*/ 1857961 w 2987069"/>
              <a:gd name="connsiteY34" fmla="*/ 3206424 h 3296324"/>
              <a:gd name="connsiteX35" fmla="*/ 1857961 w 2987069"/>
              <a:gd name="connsiteY35" fmla="*/ 3206424 h 3296324"/>
              <a:gd name="connsiteX36" fmla="*/ 1892645 w 2987069"/>
              <a:gd name="connsiteY36" fmla="*/ 3151814 h 3296324"/>
              <a:gd name="connsiteX37" fmla="*/ 1892645 w 2987069"/>
              <a:gd name="connsiteY37" fmla="*/ 3151814 h 3296324"/>
              <a:gd name="connsiteX38" fmla="*/ 1857961 w 2987069"/>
              <a:gd name="connsiteY38" fmla="*/ 3206424 h 3296324"/>
              <a:gd name="connsiteX39" fmla="*/ 1845477 w 2987069"/>
              <a:gd name="connsiteY39" fmla="*/ 3222345 h 3296324"/>
              <a:gd name="connsiteX40" fmla="*/ 1826477 w 2987069"/>
              <a:gd name="connsiteY40" fmla="*/ 3229299 h 3296324"/>
              <a:gd name="connsiteX41" fmla="*/ 1504174 w 2987069"/>
              <a:gd name="connsiteY41" fmla="*/ 3295031 h 3296324"/>
              <a:gd name="connsiteX42" fmla="*/ 1478586 w 2987069"/>
              <a:gd name="connsiteY42" fmla="*/ 3296324 h 3296324"/>
              <a:gd name="connsiteX43" fmla="*/ 1494463 w 2987069"/>
              <a:gd name="connsiteY43" fmla="*/ 3293901 h 3296324"/>
              <a:gd name="connsiteX44" fmla="*/ 1990216 w 2987069"/>
              <a:gd name="connsiteY44" fmla="*/ 2961725 h 3296324"/>
              <a:gd name="connsiteX45" fmla="*/ 2037429 w 2987069"/>
              <a:gd name="connsiteY45" fmla="*/ 2874741 h 3296324"/>
              <a:gd name="connsiteX46" fmla="*/ 2020074 w 2987069"/>
              <a:gd name="connsiteY46" fmla="*/ 2920208 h 3296324"/>
              <a:gd name="connsiteX47" fmla="*/ 1945589 w 2987069"/>
              <a:gd name="connsiteY47" fmla="*/ 3068452 h 3296324"/>
              <a:gd name="connsiteX48" fmla="*/ 1916832 w 2987069"/>
              <a:gd name="connsiteY48" fmla="*/ 3113730 h 3296324"/>
              <a:gd name="connsiteX49" fmla="*/ 1916833 w 2987069"/>
              <a:gd name="connsiteY49" fmla="*/ 3113730 h 3296324"/>
              <a:gd name="connsiteX50" fmla="*/ 1945589 w 2987069"/>
              <a:gd name="connsiteY50" fmla="*/ 3068452 h 3296324"/>
              <a:gd name="connsiteX51" fmla="*/ 2020075 w 2987069"/>
              <a:gd name="connsiteY51" fmla="*/ 2920208 h 3296324"/>
              <a:gd name="connsiteX52" fmla="*/ 2037430 w 2987069"/>
              <a:gd name="connsiteY52" fmla="*/ 2874740 h 3296324"/>
              <a:gd name="connsiteX53" fmla="*/ 2063037 w 2987069"/>
              <a:gd name="connsiteY53" fmla="*/ 2827563 h 3296324"/>
              <a:gd name="connsiteX54" fmla="*/ 2109058 w 2987069"/>
              <a:gd name="connsiteY54" fmla="*/ 2679306 h 3296324"/>
              <a:gd name="connsiteX55" fmla="*/ 2117243 w 2987069"/>
              <a:gd name="connsiteY55" fmla="*/ 2625667 h 3296324"/>
              <a:gd name="connsiteX56" fmla="*/ 2124453 w 2987069"/>
              <a:gd name="connsiteY56" fmla="*/ 2598970 h 3296324"/>
              <a:gd name="connsiteX57" fmla="*/ 2161534 w 2987069"/>
              <a:gd name="connsiteY57" fmla="*/ 2272128 h 3296324"/>
              <a:gd name="connsiteX58" fmla="*/ 2160792 w 2987069"/>
              <a:gd name="connsiteY58" fmla="*/ 2251911 h 3296324"/>
              <a:gd name="connsiteX59" fmla="*/ 2239635 w 2987069"/>
              <a:gd name="connsiteY59" fmla="*/ 2369255 h 3296324"/>
              <a:gd name="connsiteX60" fmla="*/ 2273444 w 2987069"/>
              <a:gd name="connsiteY60" fmla="*/ 2430311 h 3296324"/>
              <a:gd name="connsiteX61" fmla="*/ 2273444 w 2987069"/>
              <a:gd name="connsiteY61" fmla="*/ 2430311 h 3296324"/>
              <a:gd name="connsiteX62" fmla="*/ 2239635 w 2987069"/>
              <a:gd name="connsiteY62" fmla="*/ 2369254 h 3296324"/>
              <a:gd name="connsiteX63" fmla="*/ 2160791 w 2987069"/>
              <a:gd name="connsiteY63" fmla="*/ 2251910 h 3296324"/>
              <a:gd name="connsiteX64" fmla="*/ 2155605 w 2987069"/>
              <a:gd name="connsiteY64" fmla="*/ 2110632 h 3296324"/>
              <a:gd name="connsiteX65" fmla="*/ 2046328 w 2987069"/>
              <a:gd name="connsiteY65" fmla="*/ 1646406 h 3296324"/>
              <a:gd name="connsiteX66" fmla="*/ 2017136 w 2987069"/>
              <a:gd name="connsiteY66" fmla="*/ 1581651 h 3296324"/>
              <a:gd name="connsiteX67" fmla="*/ 2017137 w 2987069"/>
              <a:gd name="connsiteY67" fmla="*/ 1581651 h 3296324"/>
              <a:gd name="connsiteX68" fmla="*/ 1981185 w 2987069"/>
              <a:gd name="connsiteY68" fmla="*/ 1501904 h 3296324"/>
              <a:gd name="connsiteX69" fmla="*/ 1464068 w 2987069"/>
              <a:gd name="connsiteY69" fmla="*/ 903272 h 3296324"/>
              <a:gd name="connsiteX70" fmla="*/ 1326095 w 2987069"/>
              <a:gd name="connsiteY70" fmla="*/ 815645 h 3296324"/>
              <a:gd name="connsiteX71" fmla="*/ 1019867 w 2987069"/>
              <a:gd name="connsiteY71" fmla="*/ 680859 h 3296324"/>
              <a:gd name="connsiteX72" fmla="*/ 54369 w 2987069"/>
              <a:gd name="connsiteY72" fmla="*/ 663765 h 3296324"/>
              <a:gd name="connsiteX73" fmla="*/ 0 w 2987069"/>
              <a:gd name="connsiteY73" fmla="*/ 682262 h 3296324"/>
              <a:gd name="connsiteX74" fmla="*/ 60697 w 2987069"/>
              <a:gd name="connsiteY74" fmla="*/ 601094 h 3296324"/>
              <a:gd name="connsiteX75" fmla="*/ 1335290 w 2987069"/>
              <a:gd name="connsiteY7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833221 w 2987069"/>
              <a:gd name="connsiteY17" fmla="*/ 1898020 h 3296324"/>
              <a:gd name="connsiteX18" fmla="*/ 2950798 w 2987069"/>
              <a:gd name="connsiteY18" fmla="*/ 1995221 h 3296324"/>
              <a:gd name="connsiteX19" fmla="*/ 2912807 w 2987069"/>
              <a:gd name="connsiteY19" fmla="*/ 2142967 h 3296324"/>
              <a:gd name="connsiteX20" fmla="*/ 2503275 w 2987069"/>
              <a:gd name="connsiteY20" fmla="*/ 2819764 h 3296324"/>
              <a:gd name="connsiteX21" fmla="*/ 2438540 w 2987069"/>
              <a:gd name="connsiteY21" fmla="*/ 2878599 h 3296324"/>
              <a:gd name="connsiteX22" fmla="*/ 2424095 w 2987069"/>
              <a:gd name="connsiteY22" fmla="*/ 2809053 h 3296324"/>
              <a:gd name="connsiteX23" fmla="*/ 2390231 w 2987069"/>
              <a:gd name="connsiteY23" fmla="*/ 2694906 h 3296324"/>
              <a:gd name="connsiteX24" fmla="*/ 2358361 w 2987069"/>
              <a:gd name="connsiteY24" fmla="*/ 2610334 h 3296324"/>
              <a:gd name="connsiteX25" fmla="*/ 2358361 w 2987069"/>
              <a:gd name="connsiteY25" fmla="*/ 2610334 h 3296324"/>
              <a:gd name="connsiteX26" fmla="*/ 2390231 w 2987069"/>
              <a:gd name="connsiteY26" fmla="*/ 2694906 h 3296324"/>
              <a:gd name="connsiteX27" fmla="*/ 2424094 w 2987069"/>
              <a:gd name="connsiteY27" fmla="*/ 2809054 h 3296324"/>
              <a:gd name="connsiteX28" fmla="*/ 2438540 w 2987069"/>
              <a:gd name="connsiteY28" fmla="*/ 2878599 h 3296324"/>
              <a:gd name="connsiteX29" fmla="*/ 2385976 w 2987069"/>
              <a:gd name="connsiteY29" fmla="*/ 2926373 h 3296324"/>
              <a:gd name="connsiteX30" fmla="*/ 1978238 w 2987069"/>
              <a:gd name="connsiteY30" fmla="*/ 3173754 h 3296324"/>
              <a:gd name="connsiteX31" fmla="*/ 1845477 w 2987069"/>
              <a:gd name="connsiteY31" fmla="*/ 3222345 h 3296324"/>
              <a:gd name="connsiteX32" fmla="*/ 1857961 w 2987069"/>
              <a:gd name="connsiteY32" fmla="*/ 3206425 h 3296324"/>
              <a:gd name="connsiteX33" fmla="*/ 1857961 w 2987069"/>
              <a:gd name="connsiteY33" fmla="*/ 3206424 h 3296324"/>
              <a:gd name="connsiteX34" fmla="*/ 1857961 w 2987069"/>
              <a:gd name="connsiteY34" fmla="*/ 3206424 h 3296324"/>
              <a:gd name="connsiteX35" fmla="*/ 1892645 w 2987069"/>
              <a:gd name="connsiteY35" fmla="*/ 3151814 h 3296324"/>
              <a:gd name="connsiteX36" fmla="*/ 1892645 w 2987069"/>
              <a:gd name="connsiteY36" fmla="*/ 3151814 h 3296324"/>
              <a:gd name="connsiteX37" fmla="*/ 1857961 w 2987069"/>
              <a:gd name="connsiteY37" fmla="*/ 3206424 h 3296324"/>
              <a:gd name="connsiteX38" fmla="*/ 1845477 w 2987069"/>
              <a:gd name="connsiteY38" fmla="*/ 3222345 h 3296324"/>
              <a:gd name="connsiteX39" fmla="*/ 1826477 w 2987069"/>
              <a:gd name="connsiteY39" fmla="*/ 3229299 h 3296324"/>
              <a:gd name="connsiteX40" fmla="*/ 1504174 w 2987069"/>
              <a:gd name="connsiteY40" fmla="*/ 3295031 h 3296324"/>
              <a:gd name="connsiteX41" fmla="*/ 1478586 w 2987069"/>
              <a:gd name="connsiteY41" fmla="*/ 3296324 h 3296324"/>
              <a:gd name="connsiteX42" fmla="*/ 1494463 w 2987069"/>
              <a:gd name="connsiteY42" fmla="*/ 3293901 h 3296324"/>
              <a:gd name="connsiteX43" fmla="*/ 1990216 w 2987069"/>
              <a:gd name="connsiteY43" fmla="*/ 2961725 h 3296324"/>
              <a:gd name="connsiteX44" fmla="*/ 2037429 w 2987069"/>
              <a:gd name="connsiteY44" fmla="*/ 2874741 h 3296324"/>
              <a:gd name="connsiteX45" fmla="*/ 2020074 w 2987069"/>
              <a:gd name="connsiteY45" fmla="*/ 2920208 h 3296324"/>
              <a:gd name="connsiteX46" fmla="*/ 1945589 w 2987069"/>
              <a:gd name="connsiteY46" fmla="*/ 3068452 h 3296324"/>
              <a:gd name="connsiteX47" fmla="*/ 1916832 w 2987069"/>
              <a:gd name="connsiteY47" fmla="*/ 3113730 h 3296324"/>
              <a:gd name="connsiteX48" fmla="*/ 1916833 w 2987069"/>
              <a:gd name="connsiteY48" fmla="*/ 3113730 h 3296324"/>
              <a:gd name="connsiteX49" fmla="*/ 1945589 w 2987069"/>
              <a:gd name="connsiteY49" fmla="*/ 3068452 h 3296324"/>
              <a:gd name="connsiteX50" fmla="*/ 2020075 w 2987069"/>
              <a:gd name="connsiteY50" fmla="*/ 2920208 h 3296324"/>
              <a:gd name="connsiteX51" fmla="*/ 2037430 w 2987069"/>
              <a:gd name="connsiteY51" fmla="*/ 2874740 h 3296324"/>
              <a:gd name="connsiteX52" fmla="*/ 2063037 w 2987069"/>
              <a:gd name="connsiteY52" fmla="*/ 2827563 h 3296324"/>
              <a:gd name="connsiteX53" fmla="*/ 2109058 w 2987069"/>
              <a:gd name="connsiteY53" fmla="*/ 2679306 h 3296324"/>
              <a:gd name="connsiteX54" fmla="*/ 2117243 w 2987069"/>
              <a:gd name="connsiteY54" fmla="*/ 2625667 h 3296324"/>
              <a:gd name="connsiteX55" fmla="*/ 2124453 w 2987069"/>
              <a:gd name="connsiteY55" fmla="*/ 2598970 h 3296324"/>
              <a:gd name="connsiteX56" fmla="*/ 2161534 w 2987069"/>
              <a:gd name="connsiteY56" fmla="*/ 2272128 h 3296324"/>
              <a:gd name="connsiteX57" fmla="*/ 2160792 w 2987069"/>
              <a:gd name="connsiteY57" fmla="*/ 2251911 h 3296324"/>
              <a:gd name="connsiteX58" fmla="*/ 2239635 w 2987069"/>
              <a:gd name="connsiteY58" fmla="*/ 2369255 h 3296324"/>
              <a:gd name="connsiteX59" fmla="*/ 2273444 w 2987069"/>
              <a:gd name="connsiteY59" fmla="*/ 2430311 h 3296324"/>
              <a:gd name="connsiteX60" fmla="*/ 2273444 w 2987069"/>
              <a:gd name="connsiteY60" fmla="*/ 2430311 h 3296324"/>
              <a:gd name="connsiteX61" fmla="*/ 2239635 w 2987069"/>
              <a:gd name="connsiteY61" fmla="*/ 2369254 h 3296324"/>
              <a:gd name="connsiteX62" fmla="*/ 2160791 w 2987069"/>
              <a:gd name="connsiteY62" fmla="*/ 2251910 h 3296324"/>
              <a:gd name="connsiteX63" fmla="*/ 2155605 w 2987069"/>
              <a:gd name="connsiteY63" fmla="*/ 2110632 h 3296324"/>
              <a:gd name="connsiteX64" fmla="*/ 2046328 w 2987069"/>
              <a:gd name="connsiteY64" fmla="*/ 1646406 h 3296324"/>
              <a:gd name="connsiteX65" fmla="*/ 2017136 w 2987069"/>
              <a:gd name="connsiteY65" fmla="*/ 1581651 h 3296324"/>
              <a:gd name="connsiteX66" fmla="*/ 2017137 w 2987069"/>
              <a:gd name="connsiteY66" fmla="*/ 1581651 h 3296324"/>
              <a:gd name="connsiteX67" fmla="*/ 1981185 w 2987069"/>
              <a:gd name="connsiteY67" fmla="*/ 1501904 h 3296324"/>
              <a:gd name="connsiteX68" fmla="*/ 1464068 w 2987069"/>
              <a:gd name="connsiteY68" fmla="*/ 903272 h 3296324"/>
              <a:gd name="connsiteX69" fmla="*/ 1326095 w 2987069"/>
              <a:gd name="connsiteY69" fmla="*/ 815645 h 3296324"/>
              <a:gd name="connsiteX70" fmla="*/ 1019867 w 2987069"/>
              <a:gd name="connsiteY70" fmla="*/ 680859 h 3296324"/>
              <a:gd name="connsiteX71" fmla="*/ 54369 w 2987069"/>
              <a:gd name="connsiteY71" fmla="*/ 663765 h 3296324"/>
              <a:gd name="connsiteX72" fmla="*/ 0 w 2987069"/>
              <a:gd name="connsiteY72" fmla="*/ 682262 h 3296324"/>
              <a:gd name="connsiteX73" fmla="*/ 60697 w 2987069"/>
              <a:gd name="connsiteY73" fmla="*/ 601094 h 3296324"/>
              <a:gd name="connsiteX74" fmla="*/ 1335290 w 2987069"/>
              <a:gd name="connsiteY7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950798 w 2987069"/>
              <a:gd name="connsiteY17" fmla="*/ 1995221 h 3296324"/>
              <a:gd name="connsiteX18" fmla="*/ 2912807 w 2987069"/>
              <a:gd name="connsiteY18" fmla="*/ 2142967 h 3296324"/>
              <a:gd name="connsiteX19" fmla="*/ 2503275 w 2987069"/>
              <a:gd name="connsiteY19" fmla="*/ 2819764 h 3296324"/>
              <a:gd name="connsiteX20" fmla="*/ 2438540 w 2987069"/>
              <a:gd name="connsiteY20" fmla="*/ 2878599 h 3296324"/>
              <a:gd name="connsiteX21" fmla="*/ 2424095 w 2987069"/>
              <a:gd name="connsiteY21" fmla="*/ 2809053 h 3296324"/>
              <a:gd name="connsiteX22" fmla="*/ 2390231 w 2987069"/>
              <a:gd name="connsiteY22" fmla="*/ 2694906 h 3296324"/>
              <a:gd name="connsiteX23" fmla="*/ 2358361 w 2987069"/>
              <a:gd name="connsiteY23" fmla="*/ 2610334 h 3296324"/>
              <a:gd name="connsiteX24" fmla="*/ 2358361 w 2987069"/>
              <a:gd name="connsiteY24" fmla="*/ 2610334 h 3296324"/>
              <a:gd name="connsiteX25" fmla="*/ 2390231 w 2987069"/>
              <a:gd name="connsiteY25" fmla="*/ 2694906 h 3296324"/>
              <a:gd name="connsiteX26" fmla="*/ 2424094 w 2987069"/>
              <a:gd name="connsiteY26" fmla="*/ 2809054 h 3296324"/>
              <a:gd name="connsiteX27" fmla="*/ 2438540 w 2987069"/>
              <a:gd name="connsiteY27" fmla="*/ 2878599 h 3296324"/>
              <a:gd name="connsiteX28" fmla="*/ 2385976 w 2987069"/>
              <a:gd name="connsiteY28" fmla="*/ 2926373 h 3296324"/>
              <a:gd name="connsiteX29" fmla="*/ 1978238 w 2987069"/>
              <a:gd name="connsiteY29" fmla="*/ 3173754 h 3296324"/>
              <a:gd name="connsiteX30" fmla="*/ 1845477 w 2987069"/>
              <a:gd name="connsiteY30" fmla="*/ 3222345 h 3296324"/>
              <a:gd name="connsiteX31" fmla="*/ 1857961 w 2987069"/>
              <a:gd name="connsiteY31" fmla="*/ 3206425 h 3296324"/>
              <a:gd name="connsiteX32" fmla="*/ 1857961 w 2987069"/>
              <a:gd name="connsiteY32" fmla="*/ 3206424 h 3296324"/>
              <a:gd name="connsiteX33" fmla="*/ 1857961 w 2987069"/>
              <a:gd name="connsiteY33" fmla="*/ 3206424 h 3296324"/>
              <a:gd name="connsiteX34" fmla="*/ 1892645 w 2987069"/>
              <a:gd name="connsiteY34" fmla="*/ 3151814 h 3296324"/>
              <a:gd name="connsiteX35" fmla="*/ 1892645 w 2987069"/>
              <a:gd name="connsiteY35" fmla="*/ 3151814 h 3296324"/>
              <a:gd name="connsiteX36" fmla="*/ 1857961 w 2987069"/>
              <a:gd name="connsiteY36" fmla="*/ 3206424 h 3296324"/>
              <a:gd name="connsiteX37" fmla="*/ 1845477 w 2987069"/>
              <a:gd name="connsiteY37" fmla="*/ 3222345 h 3296324"/>
              <a:gd name="connsiteX38" fmla="*/ 1826477 w 2987069"/>
              <a:gd name="connsiteY38" fmla="*/ 3229299 h 3296324"/>
              <a:gd name="connsiteX39" fmla="*/ 1504174 w 2987069"/>
              <a:gd name="connsiteY39" fmla="*/ 3295031 h 3296324"/>
              <a:gd name="connsiteX40" fmla="*/ 1478586 w 2987069"/>
              <a:gd name="connsiteY40" fmla="*/ 3296324 h 3296324"/>
              <a:gd name="connsiteX41" fmla="*/ 1494463 w 2987069"/>
              <a:gd name="connsiteY41" fmla="*/ 3293901 h 3296324"/>
              <a:gd name="connsiteX42" fmla="*/ 1990216 w 2987069"/>
              <a:gd name="connsiteY42" fmla="*/ 2961725 h 3296324"/>
              <a:gd name="connsiteX43" fmla="*/ 2037429 w 2987069"/>
              <a:gd name="connsiteY43" fmla="*/ 2874741 h 3296324"/>
              <a:gd name="connsiteX44" fmla="*/ 2020074 w 2987069"/>
              <a:gd name="connsiteY44" fmla="*/ 2920208 h 3296324"/>
              <a:gd name="connsiteX45" fmla="*/ 1945589 w 2987069"/>
              <a:gd name="connsiteY45" fmla="*/ 3068452 h 3296324"/>
              <a:gd name="connsiteX46" fmla="*/ 1916832 w 2987069"/>
              <a:gd name="connsiteY46" fmla="*/ 3113730 h 3296324"/>
              <a:gd name="connsiteX47" fmla="*/ 1916833 w 2987069"/>
              <a:gd name="connsiteY47" fmla="*/ 3113730 h 3296324"/>
              <a:gd name="connsiteX48" fmla="*/ 1945589 w 2987069"/>
              <a:gd name="connsiteY48" fmla="*/ 3068452 h 3296324"/>
              <a:gd name="connsiteX49" fmla="*/ 2020075 w 2987069"/>
              <a:gd name="connsiteY49" fmla="*/ 2920208 h 3296324"/>
              <a:gd name="connsiteX50" fmla="*/ 2037430 w 2987069"/>
              <a:gd name="connsiteY50" fmla="*/ 2874740 h 3296324"/>
              <a:gd name="connsiteX51" fmla="*/ 2063037 w 2987069"/>
              <a:gd name="connsiteY51" fmla="*/ 2827563 h 3296324"/>
              <a:gd name="connsiteX52" fmla="*/ 2109058 w 2987069"/>
              <a:gd name="connsiteY52" fmla="*/ 2679306 h 3296324"/>
              <a:gd name="connsiteX53" fmla="*/ 2117243 w 2987069"/>
              <a:gd name="connsiteY53" fmla="*/ 2625667 h 3296324"/>
              <a:gd name="connsiteX54" fmla="*/ 2124453 w 2987069"/>
              <a:gd name="connsiteY54" fmla="*/ 2598970 h 3296324"/>
              <a:gd name="connsiteX55" fmla="*/ 2161534 w 2987069"/>
              <a:gd name="connsiteY55" fmla="*/ 2272128 h 3296324"/>
              <a:gd name="connsiteX56" fmla="*/ 2160792 w 2987069"/>
              <a:gd name="connsiteY56" fmla="*/ 2251911 h 3296324"/>
              <a:gd name="connsiteX57" fmla="*/ 2239635 w 2987069"/>
              <a:gd name="connsiteY57" fmla="*/ 2369255 h 3296324"/>
              <a:gd name="connsiteX58" fmla="*/ 2273444 w 2987069"/>
              <a:gd name="connsiteY58" fmla="*/ 2430311 h 3296324"/>
              <a:gd name="connsiteX59" fmla="*/ 2273444 w 2987069"/>
              <a:gd name="connsiteY59" fmla="*/ 2430311 h 3296324"/>
              <a:gd name="connsiteX60" fmla="*/ 2239635 w 2987069"/>
              <a:gd name="connsiteY60" fmla="*/ 2369254 h 3296324"/>
              <a:gd name="connsiteX61" fmla="*/ 2160791 w 2987069"/>
              <a:gd name="connsiteY61" fmla="*/ 2251910 h 3296324"/>
              <a:gd name="connsiteX62" fmla="*/ 2155605 w 2987069"/>
              <a:gd name="connsiteY62" fmla="*/ 2110632 h 3296324"/>
              <a:gd name="connsiteX63" fmla="*/ 2046328 w 2987069"/>
              <a:gd name="connsiteY63" fmla="*/ 1646406 h 3296324"/>
              <a:gd name="connsiteX64" fmla="*/ 2017136 w 2987069"/>
              <a:gd name="connsiteY64" fmla="*/ 1581651 h 3296324"/>
              <a:gd name="connsiteX65" fmla="*/ 2017137 w 2987069"/>
              <a:gd name="connsiteY65" fmla="*/ 1581651 h 3296324"/>
              <a:gd name="connsiteX66" fmla="*/ 1981185 w 2987069"/>
              <a:gd name="connsiteY66" fmla="*/ 1501904 h 3296324"/>
              <a:gd name="connsiteX67" fmla="*/ 1464068 w 2987069"/>
              <a:gd name="connsiteY67" fmla="*/ 903272 h 3296324"/>
              <a:gd name="connsiteX68" fmla="*/ 1326095 w 2987069"/>
              <a:gd name="connsiteY68" fmla="*/ 815645 h 3296324"/>
              <a:gd name="connsiteX69" fmla="*/ 1019867 w 2987069"/>
              <a:gd name="connsiteY69" fmla="*/ 680859 h 3296324"/>
              <a:gd name="connsiteX70" fmla="*/ 54369 w 2987069"/>
              <a:gd name="connsiteY70" fmla="*/ 663765 h 3296324"/>
              <a:gd name="connsiteX71" fmla="*/ 0 w 2987069"/>
              <a:gd name="connsiteY71" fmla="*/ 682262 h 3296324"/>
              <a:gd name="connsiteX72" fmla="*/ 60697 w 2987069"/>
              <a:gd name="connsiteY72" fmla="*/ 601094 h 3296324"/>
              <a:gd name="connsiteX73" fmla="*/ 1335290 w 2987069"/>
              <a:gd name="connsiteY7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50798 w 2987069"/>
              <a:gd name="connsiteY16" fmla="*/ 1995221 h 3296324"/>
              <a:gd name="connsiteX17" fmla="*/ 2912807 w 2987069"/>
              <a:gd name="connsiteY17" fmla="*/ 2142967 h 3296324"/>
              <a:gd name="connsiteX18" fmla="*/ 2503275 w 2987069"/>
              <a:gd name="connsiteY18" fmla="*/ 2819764 h 3296324"/>
              <a:gd name="connsiteX19" fmla="*/ 2438540 w 2987069"/>
              <a:gd name="connsiteY19" fmla="*/ 2878599 h 3296324"/>
              <a:gd name="connsiteX20" fmla="*/ 2424095 w 2987069"/>
              <a:gd name="connsiteY20" fmla="*/ 2809053 h 3296324"/>
              <a:gd name="connsiteX21" fmla="*/ 2390231 w 2987069"/>
              <a:gd name="connsiteY21" fmla="*/ 2694906 h 3296324"/>
              <a:gd name="connsiteX22" fmla="*/ 2358361 w 2987069"/>
              <a:gd name="connsiteY22" fmla="*/ 2610334 h 3296324"/>
              <a:gd name="connsiteX23" fmla="*/ 2358361 w 2987069"/>
              <a:gd name="connsiteY23" fmla="*/ 2610334 h 3296324"/>
              <a:gd name="connsiteX24" fmla="*/ 2390231 w 2987069"/>
              <a:gd name="connsiteY24" fmla="*/ 2694906 h 3296324"/>
              <a:gd name="connsiteX25" fmla="*/ 2424094 w 2987069"/>
              <a:gd name="connsiteY25" fmla="*/ 2809054 h 3296324"/>
              <a:gd name="connsiteX26" fmla="*/ 2438540 w 2987069"/>
              <a:gd name="connsiteY26" fmla="*/ 2878599 h 3296324"/>
              <a:gd name="connsiteX27" fmla="*/ 2385976 w 2987069"/>
              <a:gd name="connsiteY27" fmla="*/ 2926373 h 3296324"/>
              <a:gd name="connsiteX28" fmla="*/ 1978238 w 2987069"/>
              <a:gd name="connsiteY28" fmla="*/ 3173754 h 3296324"/>
              <a:gd name="connsiteX29" fmla="*/ 1845477 w 2987069"/>
              <a:gd name="connsiteY29" fmla="*/ 3222345 h 3296324"/>
              <a:gd name="connsiteX30" fmla="*/ 1857961 w 2987069"/>
              <a:gd name="connsiteY30" fmla="*/ 3206425 h 3296324"/>
              <a:gd name="connsiteX31" fmla="*/ 1857961 w 2987069"/>
              <a:gd name="connsiteY31" fmla="*/ 3206424 h 3296324"/>
              <a:gd name="connsiteX32" fmla="*/ 1857961 w 2987069"/>
              <a:gd name="connsiteY32" fmla="*/ 3206424 h 3296324"/>
              <a:gd name="connsiteX33" fmla="*/ 1892645 w 2987069"/>
              <a:gd name="connsiteY33" fmla="*/ 3151814 h 3296324"/>
              <a:gd name="connsiteX34" fmla="*/ 1892645 w 2987069"/>
              <a:gd name="connsiteY34" fmla="*/ 3151814 h 3296324"/>
              <a:gd name="connsiteX35" fmla="*/ 1857961 w 2987069"/>
              <a:gd name="connsiteY35" fmla="*/ 3206424 h 3296324"/>
              <a:gd name="connsiteX36" fmla="*/ 1845477 w 2987069"/>
              <a:gd name="connsiteY36" fmla="*/ 3222345 h 3296324"/>
              <a:gd name="connsiteX37" fmla="*/ 1826477 w 2987069"/>
              <a:gd name="connsiteY37" fmla="*/ 3229299 h 3296324"/>
              <a:gd name="connsiteX38" fmla="*/ 1504174 w 2987069"/>
              <a:gd name="connsiteY38" fmla="*/ 3295031 h 3296324"/>
              <a:gd name="connsiteX39" fmla="*/ 1478586 w 2987069"/>
              <a:gd name="connsiteY39" fmla="*/ 3296324 h 3296324"/>
              <a:gd name="connsiteX40" fmla="*/ 1494463 w 2987069"/>
              <a:gd name="connsiteY40" fmla="*/ 3293901 h 3296324"/>
              <a:gd name="connsiteX41" fmla="*/ 1990216 w 2987069"/>
              <a:gd name="connsiteY41" fmla="*/ 2961725 h 3296324"/>
              <a:gd name="connsiteX42" fmla="*/ 2037429 w 2987069"/>
              <a:gd name="connsiteY42" fmla="*/ 2874741 h 3296324"/>
              <a:gd name="connsiteX43" fmla="*/ 2020074 w 2987069"/>
              <a:gd name="connsiteY43" fmla="*/ 2920208 h 3296324"/>
              <a:gd name="connsiteX44" fmla="*/ 1945589 w 2987069"/>
              <a:gd name="connsiteY44" fmla="*/ 3068452 h 3296324"/>
              <a:gd name="connsiteX45" fmla="*/ 1916832 w 2987069"/>
              <a:gd name="connsiteY45" fmla="*/ 3113730 h 3296324"/>
              <a:gd name="connsiteX46" fmla="*/ 1916833 w 2987069"/>
              <a:gd name="connsiteY46" fmla="*/ 3113730 h 3296324"/>
              <a:gd name="connsiteX47" fmla="*/ 1945589 w 2987069"/>
              <a:gd name="connsiteY47" fmla="*/ 3068452 h 3296324"/>
              <a:gd name="connsiteX48" fmla="*/ 2020075 w 2987069"/>
              <a:gd name="connsiteY48" fmla="*/ 2920208 h 3296324"/>
              <a:gd name="connsiteX49" fmla="*/ 2037430 w 2987069"/>
              <a:gd name="connsiteY49" fmla="*/ 2874740 h 3296324"/>
              <a:gd name="connsiteX50" fmla="*/ 2063037 w 2987069"/>
              <a:gd name="connsiteY50" fmla="*/ 2827563 h 3296324"/>
              <a:gd name="connsiteX51" fmla="*/ 2109058 w 2987069"/>
              <a:gd name="connsiteY51" fmla="*/ 2679306 h 3296324"/>
              <a:gd name="connsiteX52" fmla="*/ 2117243 w 2987069"/>
              <a:gd name="connsiteY52" fmla="*/ 2625667 h 3296324"/>
              <a:gd name="connsiteX53" fmla="*/ 2124453 w 2987069"/>
              <a:gd name="connsiteY53" fmla="*/ 2598970 h 3296324"/>
              <a:gd name="connsiteX54" fmla="*/ 2161534 w 2987069"/>
              <a:gd name="connsiteY54" fmla="*/ 2272128 h 3296324"/>
              <a:gd name="connsiteX55" fmla="*/ 2160792 w 2987069"/>
              <a:gd name="connsiteY55" fmla="*/ 2251911 h 3296324"/>
              <a:gd name="connsiteX56" fmla="*/ 2239635 w 2987069"/>
              <a:gd name="connsiteY56" fmla="*/ 2369255 h 3296324"/>
              <a:gd name="connsiteX57" fmla="*/ 2273444 w 2987069"/>
              <a:gd name="connsiteY57" fmla="*/ 2430311 h 3296324"/>
              <a:gd name="connsiteX58" fmla="*/ 2273444 w 2987069"/>
              <a:gd name="connsiteY58" fmla="*/ 2430311 h 3296324"/>
              <a:gd name="connsiteX59" fmla="*/ 2239635 w 2987069"/>
              <a:gd name="connsiteY59" fmla="*/ 2369254 h 3296324"/>
              <a:gd name="connsiteX60" fmla="*/ 2160791 w 2987069"/>
              <a:gd name="connsiteY60" fmla="*/ 2251910 h 3296324"/>
              <a:gd name="connsiteX61" fmla="*/ 2155605 w 2987069"/>
              <a:gd name="connsiteY61" fmla="*/ 2110632 h 3296324"/>
              <a:gd name="connsiteX62" fmla="*/ 2046328 w 2987069"/>
              <a:gd name="connsiteY62" fmla="*/ 1646406 h 3296324"/>
              <a:gd name="connsiteX63" fmla="*/ 2017136 w 2987069"/>
              <a:gd name="connsiteY63" fmla="*/ 1581651 h 3296324"/>
              <a:gd name="connsiteX64" fmla="*/ 2017137 w 2987069"/>
              <a:gd name="connsiteY64" fmla="*/ 1581651 h 3296324"/>
              <a:gd name="connsiteX65" fmla="*/ 1981185 w 2987069"/>
              <a:gd name="connsiteY65" fmla="*/ 1501904 h 3296324"/>
              <a:gd name="connsiteX66" fmla="*/ 1464068 w 2987069"/>
              <a:gd name="connsiteY66" fmla="*/ 903272 h 3296324"/>
              <a:gd name="connsiteX67" fmla="*/ 1326095 w 2987069"/>
              <a:gd name="connsiteY67" fmla="*/ 815645 h 3296324"/>
              <a:gd name="connsiteX68" fmla="*/ 1019867 w 2987069"/>
              <a:gd name="connsiteY68" fmla="*/ 680859 h 3296324"/>
              <a:gd name="connsiteX69" fmla="*/ 54369 w 2987069"/>
              <a:gd name="connsiteY69" fmla="*/ 663765 h 3296324"/>
              <a:gd name="connsiteX70" fmla="*/ 0 w 2987069"/>
              <a:gd name="connsiteY70" fmla="*/ 682262 h 3296324"/>
              <a:gd name="connsiteX71" fmla="*/ 60697 w 2987069"/>
              <a:gd name="connsiteY71" fmla="*/ 601094 h 3296324"/>
              <a:gd name="connsiteX72" fmla="*/ 1335290 w 2987069"/>
              <a:gd name="connsiteY7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12807 w 2987069"/>
              <a:gd name="connsiteY16" fmla="*/ 2142967 h 3296324"/>
              <a:gd name="connsiteX17" fmla="*/ 2503275 w 2987069"/>
              <a:gd name="connsiteY17" fmla="*/ 2819764 h 3296324"/>
              <a:gd name="connsiteX18" fmla="*/ 2438540 w 2987069"/>
              <a:gd name="connsiteY18" fmla="*/ 2878599 h 3296324"/>
              <a:gd name="connsiteX19" fmla="*/ 2424095 w 2987069"/>
              <a:gd name="connsiteY19" fmla="*/ 2809053 h 3296324"/>
              <a:gd name="connsiteX20" fmla="*/ 2390231 w 2987069"/>
              <a:gd name="connsiteY20" fmla="*/ 2694906 h 3296324"/>
              <a:gd name="connsiteX21" fmla="*/ 2358361 w 2987069"/>
              <a:gd name="connsiteY21" fmla="*/ 2610334 h 3296324"/>
              <a:gd name="connsiteX22" fmla="*/ 2358361 w 2987069"/>
              <a:gd name="connsiteY22" fmla="*/ 2610334 h 3296324"/>
              <a:gd name="connsiteX23" fmla="*/ 2390231 w 2987069"/>
              <a:gd name="connsiteY23" fmla="*/ 2694906 h 3296324"/>
              <a:gd name="connsiteX24" fmla="*/ 2424094 w 2987069"/>
              <a:gd name="connsiteY24" fmla="*/ 2809054 h 3296324"/>
              <a:gd name="connsiteX25" fmla="*/ 2438540 w 2987069"/>
              <a:gd name="connsiteY25" fmla="*/ 2878599 h 3296324"/>
              <a:gd name="connsiteX26" fmla="*/ 2385976 w 2987069"/>
              <a:gd name="connsiteY26" fmla="*/ 2926373 h 3296324"/>
              <a:gd name="connsiteX27" fmla="*/ 1978238 w 2987069"/>
              <a:gd name="connsiteY27" fmla="*/ 3173754 h 3296324"/>
              <a:gd name="connsiteX28" fmla="*/ 1845477 w 2987069"/>
              <a:gd name="connsiteY28" fmla="*/ 3222345 h 3296324"/>
              <a:gd name="connsiteX29" fmla="*/ 1857961 w 2987069"/>
              <a:gd name="connsiteY29" fmla="*/ 3206425 h 3296324"/>
              <a:gd name="connsiteX30" fmla="*/ 1857961 w 2987069"/>
              <a:gd name="connsiteY30" fmla="*/ 3206424 h 3296324"/>
              <a:gd name="connsiteX31" fmla="*/ 1857961 w 2987069"/>
              <a:gd name="connsiteY31" fmla="*/ 3206424 h 3296324"/>
              <a:gd name="connsiteX32" fmla="*/ 1892645 w 2987069"/>
              <a:gd name="connsiteY32" fmla="*/ 3151814 h 3296324"/>
              <a:gd name="connsiteX33" fmla="*/ 1892645 w 2987069"/>
              <a:gd name="connsiteY33" fmla="*/ 3151814 h 3296324"/>
              <a:gd name="connsiteX34" fmla="*/ 1857961 w 2987069"/>
              <a:gd name="connsiteY34" fmla="*/ 3206424 h 3296324"/>
              <a:gd name="connsiteX35" fmla="*/ 1845477 w 2987069"/>
              <a:gd name="connsiteY35" fmla="*/ 3222345 h 3296324"/>
              <a:gd name="connsiteX36" fmla="*/ 1826477 w 2987069"/>
              <a:gd name="connsiteY36" fmla="*/ 3229299 h 3296324"/>
              <a:gd name="connsiteX37" fmla="*/ 1504174 w 2987069"/>
              <a:gd name="connsiteY37" fmla="*/ 3295031 h 3296324"/>
              <a:gd name="connsiteX38" fmla="*/ 1478586 w 2987069"/>
              <a:gd name="connsiteY38" fmla="*/ 3296324 h 3296324"/>
              <a:gd name="connsiteX39" fmla="*/ 1494463 w 2987069"/>
              <a:gd name="connsiteY39" fmla="*/ 3293901 h 3296324"/>
              <a:gd name="connsiteX40" fmla="*/ 1990216 w 2987069"/>
              <a:gd name="connsiteY40" fmla="*/ 2961725 h 3296324"/>
              <a:gd name="connsiteX41" fmla="*/ 2037429 w 2987069"/>
              <a:gd name="connsiteY41" fmla="*/ 2874741 h 3296324"/>
              <a:gd name="connsiteX42" fmla="*/ 2020074 w 2987069"/>
              <a:gd name="connsiteY42" fmla="*/ 2920208 h 3296324"/>
              <a:gd name="connsiteX43" fmla="*/ 1945589 w 2987069"/>
              <a:gd name="connsiteY43" fmla="*/ 3068452 h 3296324"/>
              <a:gd name="connsiteX44" fmla="*/ 1916832 w 2987069"/>
              <a:gd name="connsiteY44" fmla="*/ 3113730 h 3296324"/>
              <a:gd name="connsiteX45" fmla="*/ 1916833 w 2987069"/>
              <a:gd name="connsiteY45" fmla="*/ 3113730 h 3296324"/>
              <a:gd name="connsiteX46" fmla="*/ 1945589 w 2987069"/>
              <a:gd name="connsiteY46" fmla="*/ 3068452 h 3296324"/>
              <a:gd name="connsiteX47" fmla="*/ 2020075 w 2987069"/>
              <a:gd name="connsiteY47" fmla="*/ 2920208 h 3296324"/>
              <a:gd name="connsiteX48" fmla="*/ 2037430 w 2987069"/>
              <a:gd name="connsiteY48" fmla="*/ 2874740 h 3296324"/>
              <a:gd name="connsiteX49" fmla="*/ 2063037 w 2987069"/>
              <a:gd name="connsiteY49" fmla="*/ 2827563 h 3296324"/>
              <a:gd name="connsiteX50" fmla="*/ 2109058 w 2987069"/>
              <a:gd name="connsiteY50" fmla="*/ 2679306 h 3296324"/>
              <a:gd name="connsiteX51" fmla="*/ 2117243 w 2987069"/>
              <a:gd name="connsiteY51" fmla="*/ 2625667 h 3296324"/>
              <a:gd name="connsiteX52" fmla="*/ 2124453 w 2987069"/>
              <a:gd name="connsiteY52" fmla="*/ 2598970 h 3296324"/>
              <a:gd name="connsiteX53" fmla="*/ 2161534 w 2987069"/>
              <a:gd name="connsiteY53" fmla="*/ 2272128 h 3296324"/>
              <a:gd name="connsiteX54" fmla="*/ 2160792 w 2987069"/>
              <a:gd name="connsiteY54" fmla="*/ 2251911 h 3296324"/>
              <a:gd name="connsiteX55" fmla="*/ 2239635 w 2987069"/>
              <a:gd name="connsiteY55" fmla="*/ 2369255 h 3296324"/>
              <a:gd name="connsiteX56" fmla="*/ 2273444 w 2987069"/>
              <a:gd name="connsiteY56" fmla="*/ 2430311 h 3296324"/>
              <a:gd name="connsiteX57" fmla="*/ 2273444 w 2987069"/>
              <a:gd name="connsiteY57" fmla="*/ 2430311 h 3296324"/>
              <a:gd name="connsiteX58" fmla="*/ 2239635 w 2987069"/>
              <a:gd name="connsiteY58" fmla="*/ 2369254 h 3296324"/>
              <a:gd name="connsiteX59" fmla="*/ 2160791 w 2987069"/>
              <a:gd name="connsiteY59" fmla="*/ 2251910 h 3296324"/>
              <a:gd name="connsiteX60" fmla="*/ 2155605 w 2987069"/>
              <a:gd name="connsiteY60" fmla="*/ 2110632 h 3296324"/>
              <a:gd name="connsiteX61" fmla="*/ 2046328 w 2987069"/>
              <a:gd name="connsiteY61" fmla="*/ 1646406 h 3296324"/>
              <a:gd name="connsiteX62" fmla="*/ 2017136 w 2987069"/>
              <a:gd name="connsiteY62" fmla="*/ 1581651 h 3296324"/>
              <a:gd name="connsiteX63" fmla="*/ 2017137 w 2987069"/>
              <a:gd name="connsiteY63" fmla="*/ 1581651 h 3296324"/>
              <a:gd name="connsiteX64" fmla="*/ 1981185 w 2987069"/>
              <a:gd name="connsiteY64" fmla="*/ 1501904 h 3296324"/>
              <a:gd name="connsiteX65" fmla="*/ 1464068 w 2987069"/>
              <a:gd name="connsiteY65" fmla="*/ 903272 h 3296324"/>
              <a:gd name="connsiteX66" fmla="*/ 1326095 w 2987069"/>
              <a:gd name="connsiteY66" fmla="*/ 815645 h 3296324"/>
              <a:gd name="connsiteX67" fmla="*/ 1019867 w 2987069"/>
              <a:gd name="connsiteY67" fmla="*/ 680859 h 3296324"/>
              <a:gd name="connsiteX68" fmla="*/ 54369 w 2987069"/>
              <a:gd name="connsiteY68" fmla="*/ 663765 h 3296324"/>
              <a:gd name="connsiteX69" fmla="*/ 0 w 2987069"/>
              <a:gd name="connsiteY69" fmla="*/ 682262 h 3296324"/>
              <a:gd name="connsiteX70" fmla="*/ 60697 w 2987069"/>
              <a:gd name="connsiteY70" fmla="*/ 601094 h 3296324"/>
              <a:gd name="connsiteX71" fmla="*/ 1335290 w 2987069"/>
              <a:gd name="connsiteY7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73444 w 2987069"/>
              <a:gd name="connsiteY56" fmla="*/ 2430311 h 3296324"/>
              <a:gd name="connsiteX57" fmla="*/ 2239635 w 2987069"/>
              <a:gd name="connsiteY57" fmla="*/ 2369254 h 3296324"/>
              <a:gd name="connsiteX58" fmla="*/ 2160791 w 2987069"/>
              <a:gd name="connsiteY58" fmla="*/ 2251910 h 3296324"/>
              <a:gd name="connsiteX59" fmla="*/ 2155605 w 2987069"/>
              <a:gd name="connsiteY59" fmla="*/ 2110632 h 3296324"/>
              <a:gd name="connsiteX60" fmla="*/ 2046328 w 2987069"/>
              <a:gd name="connsiteY60" fmla="*/ 1646406 h 3296324"/>
              <a:gd name="connsiteX61" fmla="*/ 2017136 w 2987069"/>
              <a:gd name="connsiteY61" fmla="*/ 1581651 h 3296324"/>
              <a:gd name="connsiteX62" fmla="*/ 2017137 w 2987069"/>
              <a:gd name="connsiteY62" fmla="*/ 1581651 h 3296324"/>
              <a:gd name="connsiteX63" fmla="*/ 1981185 w 2987069"/>
              <a:gd name="connsiteY63" fmla="*/ 1501904 h 3296324"/>
              <a:gd name="connsiteX64" fmla="*/ 1464068 w 2987069"/>
              <a:gd name="connsiteY64" fmla="*/ 903272 h 3296324"/>
              <a:gd name="connsiteX65" fmla="*/ 1326095 w 2987069"/>
              <a:gd name="connsiteY65" fmla="*/ 815645 h 3296324"/>
              <a:gd name="connsiteX66" fmla="*/ 1019867 w 2987069"/>
              <a:gd name="connsiteY66" fmla="*/ 680859 h 3296324"/>
              <a:gd name="connsiteX67" fmla="*/ 54369 w 2987069"/>
              <a:gd name="connsiteY67" fmla="*/ 663765 h 3296324"/>
              <a:gd name="connsiteX68" fmla="*/ 0 w 2987069"/>
              <a:gd name="connsiteY68" fmla="*/ 682262 h 3296324"/>
              <a:gd name="connsiteX69" fmla="*/ 60697 w 2987069"/>
              <a:gd name="connsiteY69" fmla="*/ 601094 h 3296324"/>
              <a:gd name="connsiteX70" fmla="*/ 1335290 w 2987069"/>
              <a:gd name="connsiteY7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39635 w 2987069"/>
              <a:gd name="connsiteY56" fmla="*/ 2369254 h 3296324"/>
              <a:gd name="connsiteX57" fmla="*/ 2160791 w 2987069"/>
              <a:gd name="connsiteY57" fmla="*/ 2251910 h 3296324"/>
              <a:gd name="connsiteX58" fmla="*/ 2155605 w 2987069"/>
              <a:gd name="connsiteY58" fmla="*/ 2110632 h 3296324"/>
              <a:gd name="connsiteX59" fmla="*/ 2046328 w 2987069"/>
              <a:gd name="connsiteY59" fmla="*/ 1646406 h 3296324"/>
              <a:gd name="connsiteX60" fmla="*/ 2017136 w 2987069"/>
              <a:gd name="connsiteY60" fmla="*/ 1581651 h 3296324"/>
              <a:gd name="connsiteX61" fmla="*/ 2017137 w 2987069"/>
              <a:gd name="connsiteY61" fmla="*/ 1581651 h 3296324"/>
              <a:gd name="connsiteX62" fmla="*/ 1981185 w 2987069"/>
              <a:gd name="connsiteY62" fmla="*/ 1501904 h 3296324"/>
              <a:gd name="connsiteX63" fmla="*/ 1464068 w 2987069"/>
              <a:gd name="connsiteY63" fmla="*/ 903272 h 3296324"/>
              <a:gd name="connsiteX64" fmla="*/ 1326095 w 2987069"/>
              <a:gd name="connsiteY64" fmla="*/ 815645 h 3296324"/>
              <a:gd name="connsiteX65" fmla="*/ 1019867 w 2987069"/>
              <a:gd name="connsiteY65" fmla="*/ 680859 h 3296324"/>
              <a:gd name="connsiteX66" fmla="*/ 54369 w 2987069"/>
              <a:gd name="connsiteY66" fmla="*/ 663765 h 3296324"/>
              <a:gd name="connsiteX67" fmla="*/ 0 w 2987069"/>
              <a:gd name="connsiteY67" fmla="*/ 682262 h 3296324"/>
              <a:gd name="connsiteX68" fmla="*/ 60697 w 2987069"/>
              <a:gd name="connsiteY68" fmla="*/ 601094 h 3296324"/>
              <a:gd name="connsiteX69" fmla="*/ 1335290 w 2987069"/>
              <a:gd name="connsiteY6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39635 w 2987069"/>
              <a:gd name="connsiteY55" fmla="*/ 2369254 h 3296324"/>
              <a:gd name="connsiteX56" fmla="*/ 2160791 w 2987069"/>
              <a:gd name="connsiteY56" fmla="*/ 2251910 h 3296324"/>
              <a:gd name="connsiteX57" fmla="*/ 2155605 w 2987069"/>
              <a:gd name="connsiteY57" fmla="*/ 2110632 h 3296324"/>
              <a:gd name="connsiteX58" fmla="*/ 2046328 w 2987069"/>
              <a:gd name="connsiteY58" fmla="*/ 1646406 h 3296324"/>
              <a:gd name="connsiteX59" fmla="*/ 2017136 w 2987069"/>
              <a:gd name="connsiteY59" fmla="*/ 1581651 h 3296324"/>
              <a:gd name="connsiteX60" fmla="*/ 2017137 w 2987069"/>
              <a:gd name="connsiteY60" fmla="*/ 1581651 h 3296324"/>
              <a:gd name="connsiteX61" fmla="*/ 1981185 w 2987069"/>
              <a:gd name="connsiteY61" fmla="*/ 1501904 h 3296324"/>
              <a:gd name="connsiteX62" fmla="*/ 1464068 w 2987069"/>
              <a:gd name="connsiteY62" fmla="*/ 903272 h 3296324"/>
              <a:gd name="connsiteX63" fmla="*/ 1326095 w 2987069"/>
              <a:gd name="connsiteY63" fmla="*/ 815645 h 3296324"/>
              <a:gd name="connsiteX64" fmla="*/ 1019867 w 2987069"/>
              <a:gd name="connsiteY64" fmla="*/ 680859 h 3296324"/>
              <a:gd name="connsiteX65" fmla="*/ 54369 w 2987069"/>
              <a:gd name="connsiteY65" fmla="*/ 663765 h 3296324"/>
              <a:gd name="connsiteX66" fmla="*/ 0 w 2987069"/>
              <a:gd name="connsiteY66" fmla="*/ 682262 h 3296324"/>
              <a:gd name="connsiteX67" fmla="*/ 60697 w 2987069"/>
              <a:gd name="connsiteY67" fmla="*/ 601094 h 3296324"/>
              <a:gd name="connsiteX68" fmla="*/ 1335290 w 2987069"/>
              <a:gd name="connsiteY6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160791 w 2987069"/>
              <a:gd name="connsiteY55" fmla="*/ 2251910 h 3296324"/>
              <a:gd name="connsiteX56" fmla="*/ 2155605 w 2987069"/>
              <a:gd name="connsiteY56" fmla="*/ 2110632 h 3296324"/>
              <a:gd name="connsiteX57" fmla="*/ 2046328 w 2987069"/>
              <a:gd name="connsiteY57" fmla="*/ 1646406 h 3296324"/>
              <a:gd name="connsiteX58" fmla="*/ 2017136 w 2987069"/>
              <a:gd name="connsiteY58" fmla="*/ 1581651 h 3296324"/>
              <a:gd name="connsiteX59" fmla="*/ 2017137 w 2987069"/>
              <a:gd name="connsiteY59" fmla="*/ 1581651 h 3296324"/>
              <a:gd name="connsiteX60" fmla="*/ 1981185 w 2987069"/>
              <a:gd name="connsiteY60" fmla="*/ 1501904 h 3296324"/>
              <a:gd name="connsiteX61" fmla="*/ 1464068 w 2987069"/>
              <a:gd name="connsiteY61" fmla="*/ 903272 h 3296324"/>
              <a:gd name="connsiteX62" fmla="*/ 1326095 w 2987069"/>
              <a:gd name="connsiteY62" fmla="*/ 815645 h 3296324"/>
              <a:gd name="connsiteX63" fmla="*/ 1019867 w 2987069"/>
              <a:gd name="connsiteY63" fmla="*/ 680859 h 3296324"/>
              <a:gd name="connsiteX64" fmla="*/ 54369 w 2987069"/>
              <a:gd name="connsiteY64" fmla="*/ 663765 h 3296324"/>
              <a:gd name="connsiteX65" fmla="*/ 0 w 2987069"/>
              <a:gd name="connsiteY65" fmla="*/ 682262 h 3296324"/>
              <a:gd name="connsiteX66" fmla="*/ 60697 w 2987069"/>
              <a:gd name="connsiteY66" fmla="*/ 601094 h 3296324"/>
              <a:gd name="connsiteX67" fmla="*/ 1335290 w 2987069"/>
              <a:gd name="connsiteY6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160791 w 2987069"/>
              <a:gd name="connsiteY54" fmla="*/ 2251910 h 3296324"/>
              <a:gd name="connsiteX55" fmla="*/ 2155605 w 2987069"/>
              <a:gd name="connsiteY55" fmla="*/ 2110632 h 3296324"/>
              <a:gd name="connsiteX56" fmla="*/ 2046328 w 2987069"/>
              <a:gd name="connsiteY56" fmla="*/ 1646406 h 3296324"/>
              <a:gd name="connsiteX57" fmla="*/ 2017136 w 2987069"/>
              <a:gd name="connsiteY57" fmla="*/ 1581651 h 3296324"/>
              <a:gd name="connsiteX58" fmla="*/ 2017137 w 2987069"/>
              <a:gd name="connsiteY58" fmla="*/ 1581651 h 3296324"/>
              <a:gd name="connsiteX59" fmla="*/ 1981185 w 2987069"/>
              <a:gd name="connsiteY59" fmla="*/ 1501904 h 3296324"/>
              <a:gd name="connsiteX60" fmla="*/ 1464068 w 2987069"/>
              <a:gd name="connsiteY60" fmla="*/ 903272 h 3296324"/>
              <a:gd name="connsiteX61" fmla="*/ 1326095 w 2987069"/>
              <a:gd name="connsiteY61" fmla="*/ 815645 h 3296324"/>
              <a:gd name="connsiteX62" fmla="*/ 1019867 w 2987069"/>
              <a:gd name="connsiteY62" fmla="*/ 680859 h 3296324"/>
              <a:gd name="connsiteX63" fmla="*/ 54369 w 2987069"/>
              <a:gd name="connsiteY63" fmla="*/ 663765 h 3296324"/>
              <a:gd name="connsiteX64" fmla="*/ 0 w 2987069"/>
              <a:gd name="connsiteY64" fmla="*/ 682262 h 3296324"/>
              <a:gd name="connsiteX65" fmla="*/ 60697 w 2987069"/>
              <a:gd name="connsiteY65" fmla="*/ 601094 h 3296324"/>
              <a:gd name="connsiteX66" fmla="*/ 1335290 w 2987069"/>
              <a:gd name="connsiteY6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90231 w 2987069"/>
              <a:gd name="connsiteY21" fmla="*/ 2694906 h 3296324"/>
              <a:gd name="connsiteX22" fmla="*/ 2424094 w 2987069"/>
              <a:gd name="connsiteY22" fmla="*/ 2809054 h 3296324"/>
              <a:gd name="connsiteX23" fmla="*/ 2438540 w 2987069"/>
              <a:gd name="connsiteY23" fmla="*/ 2878599 h 3296324"/>
              <a:gd name="connsiteX24" fmla="*/ 2385976 w 2987069"/>
              <a:gd name="connsiteY24" fmla="*/ 2926373 h 3296324"/>
              <a:gd name="connsiteX25" fmla="*/ 1978238 w 2987069"/>
              <a:gd name="connsiteY25" fmla="*/ 3173754 h 3296324"/>
              <a:gd name="connsiteX26" fmla="*/ 1845477 w 2987069"/>
              <a:gd name="connsiteY26" fmla="*/ 3222345 h 3296324"/>
              <a:gd name="connsiteX27" fmla="*/ 1857961 w 2987069"/>
              <a:gd name="connsiteY27" fmla="*/ 3206425 h 3296324"/>
              <a:gd name="connsiteX28" fmla="*/ 1857961 w 2987069"/>
              <a:gd name="connsiteY28" fmla="*/ 3206424 h 3296324"/>
              <a:gd name="connsiteX29" fmla="*/ 1857961 w 2987069"/>
              <a:gd name="connsiteY29" fmla="*/ 3206424 h 3296324"/>
              <a:gd name="connsiteX30" fmla="*/ 1892645 w 2987069"/>
              <a:gd name="connsiteY30" fmla="*/ 3151814 h 3296324"/>
              <a:gd name="connsiteX31" fmla="*/ 1892645 w 2987069"/>
              <a:gd name="connsiteY31" fmla="*/ 3151814 h 3296324"/>
              <a:gd name="connsiteX32" fmla="*/ 1857961 w 2987069"/>
              <a:gd name="connsiteY32" fmla="*/ 3206424 h 3296324"/>
              <a:gd name="connsiteX33" fmla="*/ 1845477 w 2987069"/>
              <a:gd name="connsiteY33" fmla="*/ 3222345 h 3296324"/>
              <a:gd name="connsiteX34" fmla="*/ 1826477 w 2987069"/>
              <a:gd name="connsiteY34" fmla="*/ 3229299 h 3296324"/>
              <a:gd name="connsiteX35" fmla="*/ 1504174 w 2987069"/>
              <a:gd name="connsiteY35" fmla="*/ 3295031 h 3296324"/>
              <a:gd name="connsiteX36" fmla="*/ 1478586 w 2987069"/>
              <a:gd name="connsiteY36" fmla="*/ 3296324 h 3296324"/>
              <a:gd name="connsiteX37" fmla="*/ 1494463 w 2987069"/>
              <a:gd name="connsiteY37" fmla="*/ 3293901 h 3296324"/>
              <a:gd name="connsiteX38" fmla="*/ 1990216 w 2987069"/>
              <a:gd name="connsiteY38" fmla="*/ 2961725 h 3296324"/>
              <a:gd name="connsiteX39" fmla="*/ 2037429 w 2987069"/>
              <a:gd name="connsiteY39" fmla="*/ 2874741 h 3296324"/>
              <a:gd name="connsiteX40" fmla="*/ 2020074 w 2987069"/>
              <a:gd name="connsiteY40" fmla="*/ 2920208 h 3296324"/>
              <a:gd name="connsiteX41" fmla="*/ 1945589 w 2987069"/>
              <a:gd name="connsiteY41" fmla="*/ 3068452 h 3296324"/>
              <a:gd name="connsiteX42" fmla="*/ 1916832 w 2987069"/>
              <a:gd name="connsiteY42" fmla="*/ 3113730 h 3296324"/>
              <a:gd name="connsiteX43" fmla="*/ 1916833 w 2987069"/>
              <a:gd name="connsiteY43" fmla="*/ 3113730 h 3296324"/>
              <a:gd name="connsiteX44" fmla="*/ 1945589 w 2987069"/>
              <a:gd name="connsiteY44" fmla="*/ 3068452 h 3296324"/>
              <a:gd name="connsiteX45" fmla="*/ 2020075 w 2987069"/>
              <a:gd name="connsiteY45" fmla="*/ 2920208 h 3296324"/>
              <a:gd name="connsiteX46" fmla="*/ 2037430 w 2987069"/>
              <a:gd name="connsiteY46" fmla="*/ 2874740 h 3296324"/>
              <a:gd name="connsiteX47" fmla="*/ 2063037 w 2987069"/>
              <a:gd name="connsiteY47" fmla="*/ 2827563 h 3296324"/>
              <a:gd name="connsiteX48" fmla="*/ 2109058 w 2987069"/>
              <a:gd name="connsiteY48" fmla="*/ 2679306 h 3296324"/>
              <a:gd name="connsiteX49" fmla="*/ 2117243 w 2987069"/>
              <a:gd name="connsiteY49" fmla="*/ 2625667 h 3296324"/>
              <a:gd name="connsiteX50" fmla="*/ 2124453 w 2987069"/>
              <a:gd name="connsiteY50" fmla="*/ 2598970 h 3296324"/>
              <a:gd name="connsiteX51" fmla="*/ 2161534 w 2987069"/>
              <a:gd name="connsiteY51" fmla="*/ 2272128 h 3296324"/>
              <a:gd name="connsiteX52" fmla="*/ 2160792 w 2987069"/>
              <a:gd name="connsiteY52" fmla="*/ 2251911 h 3296324"/>
              <a:gd name="connsiteX53" fmla="*/ 2160791 w 2987069"/>
              <a:gd name="connsiteY53" fmla="*/ 2251910 h 3296324"/>
              <a:gd name="connsiteX54" fmla="*/ 2155605 w 2987069"/>
              <a:gd name="connsiteY54" fmla="*/ 2110632 h 3296324"/>
              <a:gd name="connsiteX55" fmla="*/ 2046328 w 2987069"/>
              <a:gd name="connsiteY55" fmla="*/ 1646406 h 3296324"/>
              <a:gd name="connsiteX56" fmla="*/ 2017136 w 2987069"/>
              <a:gd name="connsiteY56" fmla="*/ 1581651 h 3296324"/>
              <a:gd name="connsiteX57" fmla="*/ 2017137 w 2987069"/>
              <a:gd name="connsiteY57" fmla="*/ 1581651 h 3296324"/>
              <a:gd name="connsiteX58" fmla="*/ 1981185 w 2987069"/>
              <a:gd name="connsiteY58" fmla="*/ 1501904 h 3296324"/>
              <a:gd name="connsiteX59" fmla="*/ 1464068 w 2987069"/>
              <a:gd name="connsiteY59" fmla="*/ 903272 h 3296324"/>
              <a:gd name="connsiteX60" fmla="*/ 1326095 w 2987069"/>
              <a:gd name="connsiteY60" fmla="*/ 815645 h 3296324"/>
              <a:gd name="connsiteX61" fmla="*/ 1019867 w 2987069"/>
              <a:gd name="connsiteY61" fmla="*/ 680859 h 3296324"/>
              <a:gd name="connsiteX62" fmla="*/ 54369 w 2987069"/>
              <a:gd name="connsiteY62" fmla="*/ 663765 h 3296324"/>
              <a:gd name="connsiteX63" fmla="*/ 0 w 2987069"/>
              <a:gd name="connsiteY63" fmla="*/ 682262 h 3296324"/>
              <a:gd name="connsiteX64" fmla="*/ 60697 w 2987069"/>
              <a:gd name="connsiteY64" fmla="*/ 601094 h 3296324"/>
              <a:gd name="connsiteX65" fmla="*/ 1335290 w 2987069"/>
              <a:gd name="connsiteY6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90231 w 2987069"/>
              <a:gd name="connsiteY20" fmla="*/ 2694906 h 3296324"/>
              <a:gd name="connsiteX21" fmla="*/ 2424094 w 2987069"/>
              <a:gd name="connsiteY21" fmla="*/ 2809054 h 3296324"/>
              <a:gd name="connsiteX22" fmla="*/ 2438540 w 2987069"/>
              <a:gd name="connsiteY22" fmla="*/ 2878599 h 3296324"/>
              <a:gd name="connsiteX23" fmla="*/ 2385976 w 2987069"/>
              <a:gd name="connsiteY23" fmla="*/ 2926373 h 3296324"/>
              <a:gd name="connsiteX24" fmla="*/ 1978238 w 2987069"/>
              <a:gd name="connsiteY24" fmla="*/ 3173754 h 3296324"/>
              <a:gd name="connsiteX25" fmla="*/ 1845477 w 2987069"/>
              <a:gd name="connsiteY25" fmla="*/ 3222345 h 3296324"/>
              <a:gd name="connsiteX26" fmla="*/ 1857961 w 2987069"/>
              <a:gd name="connsiteY26" fmla="*/ 3206425 h 3296324"/>
              <a:gd name="connsiteX27" fmla="*/ 1857961 w 2987069"/>
              <a:gd name="connsiteY27" fmla="*/ 3206424 h 3296324"/>
              <a:gd name="connsiteX28" fmla="*/ 1857961 w 2987069"/>
              <a:gd name="connsiteY28" fmla="*/ 3206424 h 3296324"/>
              <a:gd name="connsiteX29" fmla="*/ 1892645 w 2987069"/>
              <a:gd name="connsiteY29" fmla="*/ 3151814 h 3296324"/>
              <a:gd name="connsiteX30" fmla="*/ 1892645 w 2987069"/>
              <a:gd name="connsiteY30" fmla="*/ 3151814 h 3296324"/>
              <a:gd name="connsiteX31" fmla="*/ 1857961 w 2987069"/>
              <a:gd name="connsiteY31" fmla="*/ 3206424 h 3296324"/>
              <a:gd name="connsiteX32" fmla="*/ 1845477 w 2987069"/>
              <a:gd name="connsiteY32" fmla="*/ 3222345 h 3296324"/>
              <a:gd name="connsiteX33" fmla="*/ 1826477 w 2987069"/>
              <a:gd name="connsiteY33" fmla="*/ 3229299 h 3296324"/>
              <a:gd name="connsiteX34" fmla="*/ 1504174 w 2987069"/>
              <a:gd name="connsiteY34" fmla="*/ 3295031 h 3296324"/>
              <a:gd name="connsiteX35" fmla="*/ 1478586 w 2987069"/>
              <a:gd name="connsiteY35" fmla="*/ 3296324 h 3296324"/>
              <a:gd name="connsiteX36" fmla="*/ 1494463 w 2987069"/>
              <a:gd name="connsiteY36" fmla="*/ 3293901 h 3296324"/>
              <a:gd name="connsiteX37" fmla="*/ 1990216 w 2987069"/>
              <a:gd name="connsiteY37" fmla="*/ 2961725 h 3296324"/>
              <a:gd name="connsiteX38" fmla="*/ 2037429 w 2987069"/>
              <a:gd name="connsiteY38" fmla="*/ 2874741 h 3296324"/>
              <a:gd name="connsiteX39" fmla="*/ 2020074 w 2987069"/>
              <a:gd name="connsiteY39" fmla="*/ 2920208 h 3296324"/>
              <a:gd name="connsiteX40" fmla="*/ 1945589 w 2987069"/>
              <a:gd name="connsiteY40" fmla="*/ 3068452 h 3296324"/>
              <a:gd name="connsiteX41" fmla="*/ 1916832 w 2987069"/>
              <a:gd name="connsiteY41" fmla="*/ 3113730 h 3296324"/>
              <a:gd name="connsiteX42" fmla="*/ 1916833 w 2987069"/>
              <a:gd name="connsiteY42" fmla="*/ 3113730 h 3296324"/>
              <a:gd name="connsiteX43" fmla="*/ 1945589 w 2987069"/>
              <a:gd name="connsiteY43" fmla="*/ 3068452 h 3296324"/>
              <a:gd name="connsiteX44" fmla="*/ 2020075 w 2987069"/>
              <a:gd name="connsiteY44" fmla="*/ 2920208 h 3296324"/>
              <a:gd name="connsiteX45" fmla="*/ 2037430 w 2987069"/>
              <a:gd name="connsiteY45" fmla="*/ 2874740 h 3296324"/>
              <a:gd name="connsiteX46" fmla="*/ 2063037 w 2987069"/>
              <a:gd name="connsiteY46" fmla="*/ 2827563 h 3296324"/>
              <a:gd name="connsiteX47" fmla="*/ 2109058 w 2987069"/>
              <a:gd name="connsiteY47" fmla="*/ 2679306 h 3296324"/>
              <a:gd name="connsiteX48" fmla="*/ 2117243 w 2987069"/>
              <a:gd name="connsiteY48" fmla="*/ 2625667 h 3296324"/>
              <a:gd name="connsiteX49" fmla="*/ 2124453 w 2987069"/>
              <a:gd name="connsiteY49" fmla="*/ 2598970 h 3296324"/>
              <a:gd name="connsiteX50" fmla="*/ 2161534 w 2987069"/>
              <a:gd name="connsiteY50" fmla="*/ 2272128 h 3296324"/>
              <a:gd name="connsiteX51" fmla="*/ 2160792 w 2987069"/>
              <a:gd name="connsiteY51" fmla="*/ 2251911 h 3296324"/>
              <a:gd name="connsiteX52" fmla="*/ 2160791 w 2987069"/>
              <a:gd name="connsiteY52" fmla="*/ 2251910 h 3296324"/>
              <a:gd name="connsiteX53" fmla="*/ 2155605 w 2987069"/>
              <a:gd name="connsiteY53" fmla="*/ 2110632 h 3296324"/>
              <a:gd name="connsiteX54" fmla="*/ 2046328 w 2987069"/>
              <a:gd name="connsiteY54" fmla="*/ 1646406 h 3296324"/>
              <a:gd name="connsiteX55" fmla="*/ 2017136 w 2987069"/>
              <a:gd name="connsiteY55" fmla="*/ 1581651 h 3296324"/>
              <a:gd name="connsiteX56" fmla="*/ 2017137 w 2987069"/>
              <a:gd name="connsiteY56" fmla="*/ 1581651 h 3296324"/>
              <a:gd name="connsiteX57" fmla="*/ 1981185 w 2987069"/>
              <a:gd name="connsiteY57" fmla="*/ 1501904 h 3296324"/>
              <a:gd name="connsiteX58" fmla="*/ 1464068 w 2987069"/>
              <a:gd name="connsiteY58" fmla="*/ 903272 h 3296324"/>
              <a:gd name="connsiteX59" fmla="*/ 1326095 w 2987069"/>
              <a:gd name="connsiteY59" fmla="*/ 815645 h 3296324"/>
              <a:gd name="connsiteX60" fmla="*/ 1019867 w 2987069"/>
              <a:gd name="connsiteY60" fmla="*/ 680859 h 3296324"/>
              <a:gd name="connsiteX61" fmla="*/ 54369 w 2987069"/>
              <a:gd name="connsiteY61" fmla="*/ 663765 h 3296324"/>
              <a:gd name="connsiteX62" fmla="*/ 0 w 2987069"/>
              <a:gd name="connsiteY62" fmla="*/ 682262 h 3296324"/>
              <a:gd name="connsiteX63" fmla="*/ 60697 w 2987069"/>
              <a:gd name="connsiteY63" fmla="*/ 601094 h 3296324"/>
              <a:gd name="connsiteX64" fmla="*/ 1335290 w 2987069"/>
              <a:gd name="connsiteY6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424094 w 2987069"/>
              <a:gd name="connsiteY20" fmla="*/ 2809054 h 3296324"/>
              <a:gd name="connsiteX21" fmla="*/ 2438540 w 2987069"/>
              <a:gd name="connsiteY21" fmla="*/ 2878599 h 3296324"/>
              <a:gd name="connsiteX22" fmla="*/ 2385976 w 2987069"/>
              <a:gd name="connsiteY22" fmla="*/ 2926373 h 3296324"/>
              <a:gd name="connsiteX23" fmla="*/ 1978238 w 2987069"/>
              <a:gd name="connsiteY23" fmla="*/ 3173754 h 3296324"/>
              <a:gd name="connsiteX24" fmla="*/ 1845477 w 2987069"/>
              <a:gd name="connsiteY24" fmla="*/ 3222345 h 3296324"/>
              <a:gd name="connsiteX25" fmla="*/ 1857961 w 2987069"/>
              <a:gd name="connsiteY25" fmla="*/ 3206425 h 3296324"/>
              <a:gd name="connsiteX26" fmla="*/ 1857961 w 2987069"/>
              <a:gd name="connsiteY26" fmla="*/ 3206424 h 3296324"/>
              <a:gd name="connsiteX27" fmla="*/ 1857961 w 2987069"/>
              <a:gd name="connsiteY27" fmla="*/ 3206424 h 3296324"/>
              <a:gd name="connsiteX28" fmla="*/ 1892645 w 2987069"/>
              <a:gd name="connsiteY28" fmla="*/ 3151814 h 3296324"/>
              <a:gd name="connsiteX29" fmla="*/ 1892645 w 2987069"/>
              <a:gd name="connsiteY29" fmla="*/ 3151814 h 3296324"/>
              <a:gd name="connsiteX30" fmla="*/ 1857961 w 2987069"/>
              <a:gd name="connsiteY30" fmla="*/ 3206424 h 3296324"/>
              <a:gd name="connsiteX31" fmla="*/ 1845477 w 2987069"/>
              <a:gd name="connsiteY31" fmla="*/ 3222345 h 3296324"/>
              <a:gd name="connsiteX32" fmla="*/ 1826477 w 2987069"/>
              <a:gd name="connsiteY32" fmla="*/ 3229299 h 3296324"/>
              <a:gd name="connsiteX33" fmla="*/ 1504174 w 2987069"/>
              <a:gd name="connsiteY33" fmla="*/ 3295031 h 3296324"/>
              <a:gd name="connsiteX34" fmla="*/ 1478586 w 2987069"/>
              <a:gd name="connsiteY34" fmla="*/ 3296324 h 3296324"/>
              <a:gd name="connsiteX35" fmla="*/ 1494463 w 2987069"/>
              <a:gd name="connsiteY35" fmla="*/ 3293901 h 3296324"/>
              <a:gd name="connsiteX36" fmla="*/ 1990216 w 2987069"/>
              <a:gd name="connsiteY36" fmla="*/ 2961725 h 3296324"/>
              <a:gd name="connsiteX37" fmla="*/ 2037429 w 2987069"/>
              <a:gd name="connsiteY37" fmla="*/ 2874741 h 3296324"/>
              <a:gd name="connsiteX38" fmla="*/ 2020074 w 2987069"/>
              <a:gd name="connsiteY38" fmla="*/ 2920208 h 3296324"/>
              <a:gd name="connsiteX39" fmla="*/ 1945589 w 2987069"/>
              <a:gd name="connsiteY39" fmla="*/ 3068452 h 3296324"/>
              <a:gd name="connsiteX40" fmla="*/ 1916832 w 2987069"/>
              <a:gd name="connsiteY40" fmla="*/ 3113730 h 3296324"/>
              <a:gd name="connsiteX41" fmla="*/ 1916833 w 2987069"/>
              <a:gd name="connsiteY41" fmla="*/ 3113730 h 3296324"/>
              <a:gd name="connsiteX42" fmla="*/ 1945589 w 2987069"/>
              <a:gd name="connsiteY42" fmla="*/ 3068452 h 3296324"/>
              <a:gd name="connsiteX43" fmla="*/ 2020075 w 2987069"/>
              <a:gd name="connsiteY43" fmla="*/ 2920208 h 3296324"/>
              <a:gd name="connsiteX44" fmla="*/ 2037430 w 2987069"/>
              <a:gd name="connsiteY44" fmla="*/ 2874740 h 3296324"/>
              <a:gd name="connsiteX45" fmla="*/ 2063037 w 2987069"/>
              <a:gd name="connsiteY45" fmla="*/ 2827563 h 3296324"/>
              <a:gd name="connsiteX46" fmla="*/ 2109058 w 2987069"/>
              <a:gd name="connsiteY46" fmla="*/ 2679306 h 3296324"/>
              <a:gd name="connsiteX47" fmla="*/ 2117243 w 2987069"/>
              <a:gd name="connsiteY47" fmla="*/ 2625667 h 3296324"/>
              <a:gd name="connsiteX48" fmla="*/ 2124453 w 2987069"/>
              <a:gd name="connsiteY48" fmla="*/ 2598970 h 3296324"/>
              <a:gd name="connsiteX49" fmla="*/ 2161534 w 2987069"/>
              <a:gd name="connsiteY49" fmla="*/ 2272128 h 3296324"/>
              <a:gd name="connsiteX50" fmla="*/ 2160792 w 2987069"/>
              <a:gd name="connsiteY50" fmla="*/ 2251911 h 3296324"/>
              <a:gd name="connsiteX51" fmla="*/ 2160791 w 2987069"/>
              <a:gd name="connsiteY51" fmla="*/ 2251910 h 3296324"/>
              <a:gd name="connsiteX52" fmla="*/ 2155605 w 2987069"/>
              <a:gd name="connsiteY52" fmla="*/ 2110632 h 3296324"/>
              <a:gd name="connsiteX53" fmla="*/ 2046328 w 2987069"/>
              <a:gd name="connsiteY53" fmla="*/ 1646406 h 3296324"/>
              <a:gd name="connsiteX54" fmla="*/ 2017136 w 2987069"/>
              <a:gd name="connsiteY54" fmla="*/ 1581651 h 3296324"/>
              <a:gd name="connsiteX55" fmla="*/ 2017137 w 2987069"/>
              <a:gd name="connsiteY55" fmla="*/ 1581651 h 3296324"/>
              <a:gd name="connsiteX56" fmla="*/ 1981185 w 2987069"/>
              <a:gd name="connsiteY56" fmla="*/ 1501904 h 3296324"/>
              <a:gd name="connsiteX57" fmla="*/ 1464068 w 2987069"/>
              <a:gd name="connsiteY57" fmla="*/ 903272 h 3296324"/>
              <a:gd name="connsiteX58" fmla="*/ 1326095 w 2987069"/>
              <a:gd name="connsiteY58" fmla="*/ 815645 h 3296324"/>
              <a:gd name="connsiteX59" fmla="*/ 1019867 w 2987069"/>
              <a:gd name="connsiteY59" fmla="*/ 680859 h 3296324"/>
              <a:gd name="connsiteX60" fmla="*/ 54369 w 2987069"/>
              <a:gd name="connsiteY60" fmla="*/ 663765 h 3296324"/>
              <a:gd name="connsiteX61" fmla="*/ 0 w 2987069"/>
              <a:gd name="connsiteY61" fmla="*/ 682262 h 3296324"/>
              <a:gd name="connsiteX62" fmla="*/ 60697 w 2987069"/>
              <a:gd name="connsiteY62" fmla="*/ 601094 h 3296324"/>
              <a:gd name="connsiteX63" fmla="*/ 1335290 w 2987069"/>
              <a:gd name="connsiteY6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24094 w 2987069"/>
              <a:gd name="connsiteY19" fmla="*/ 2809054 h 3296324"/>
              <a:gd name="connsiteX20" fmla="*/ 2438540 w 2987069"/>
              <a:gd name="connsiteY20" fmla="*/ 2878599 h 3296324"/>
              <a:gd name="connsiteX21" fmla="*/ 2385976 w 2987069"/>
              <a:gd name="connsiteY21" fmla="*/ 2926373 h 3296324"/>
              <a:gd name="connsiteX22" fmla="*/ 1978238 w 2987069"/>
              <a:gd name="connsiteY22" fmla="*/ 3173754 h 3296324"/>
              <a:gd name="connsiteX23" fmla="*/ 1845477 w 2987069"/>
              <a:gd name="connsiteY23" fmla="*/ 3222345 h 3296324"/>
              <a:gd name="connsiteX24" fmla="*/ 1857961 w 2987069"/>
              <a:gd name="connsiteY24" fmla="*/ 3206425 h 3296324"/>
              <a:gd name="connsiteX25" fmla="*/ 1857961 w 2987069"/>
              <a:gd name="connsiteY25" fmla="*/ 3206424 h 3296324"/>
              <a:gd name="connsiteX26" fmla="*/ 1857961 w 2987069"/>
              <a:gd name="connsiteY26" fmla="*/ 3206424 h 3296324"/>
              <a:gd name="connsiteX27" fmla="*/ 1892645 w 2987069"/>
              <a:gd name="connsiteY27" fmla="*/ 3151814 h 3296324"/>
              <a:gd name="connsiteX28" fmla="*/ 1892645 w 2987069"/>
              <a:gd name="connsiteY28" fmla="*/ 3151814 h 3296324"/>
              <a:gd name="connsiteX29" fmla="*/ 1857961 w 2987069"/>
              <a:gd name="connsiteY29" fmla="*/ 3206424 h 3296324"/>
              <a:gd name="connsiteX30" fmla="*/ 1845477 w 2987069"/>
              <a:gd name="connsiteY30" fmla="*/ 3222345 h 3296324"/>
              <a:gd name="connsiteX31" fmla="*/ 1826477 w 2987069"/>
              <a:gd name="connsiteY31" fmla="*/ 3229299 h 3296324"/>
              <a:gd name="connsiteX32" fmla="*/ 1504174 w 2987069"/>
              <a:gd name="connsiteY32" fmla="*/ 3295031 h 3296324"/>
              <a:gd name="connsiteX33" fmla="*/ 1478586 w 2987069"/>
              <a:gd name="connsiteY33" fmla="*/ 3296324 h 3296324"/>
              <a:gd name="connsiteX34" fmla="*/ 1494463 w 2987069"/>
              <a:gd name="connsiteY34" fmla="*/ 3293901 h 3296324"/>
              <a:gd name="connsiteX35" fmla="*/ 1990216 w 2987069"/>
              <a:gd name="connsiteY35" fmla="*/ 2961725 h 3296324"/>
              <a:gd name="connsiteX36" fmla="*/ 2037429 w 2987069"/>
              <a:gd name="connsiteY36" fmla="*/ 2874741 h 3296324"/>
              <a:gd name="connsiteX37" fmla="*/ 2020074 w 2987069"/>
              <a:gd name="connsiteY37" fmla="*/ 2920208 h 3296324"/>
              <a:gd name="connsiteX38" fmla="*/ 1945589 w 2987069"/>
              <a:gd name="connsiteY38" fmla="*/ 3068452 h 3296324"/>
              <a:gd name="connsiteX39" fmla="*/ 1916832 w 2987069"/>
              <a:gd name="connsiteY39" fmla="*/ 3113730 h 3296324"/>
              <a:gd name="connsiteX40" fmla="*/ 1916833 w 2987069"/>
              <a:gd name="connsiteY40" fmla="*/ 3113730 h 3296324"/>
              <a:gd name="connsiteX41" fmla="*/ 1945589 w 2987069"/>
              <a:gd name="connsiteY41" fmla="*/ 3068452 h 3296324"/>
              <a:gd name="connsiteX42" fmla="*/ 2020075 w 2987069"/>
              <a:gd name="connsiteY42" fmla="*/ 2920208 h 3296324"/>
              <a:gd name="connsiteX43" fmla="*/ 2037430 w 2987069"/>
              <a:gd name="connsiteY43" fmla="*/ 2874740 h 3296324"/>
              <a:gd name="connsiteX44" fmla="*/ 2063037 w 2987069"/>
              <a:gd name="connsiteY44" fmla="*/ 2827563 h 3296324"/>
              <a:gd name="connsiteX45" fmla="*/ 2109058 w 2987069"/>
              <a:gd name="connsiteY45" fmla="*/ 2679306 h 3296324"/>
              <a:gd name="connsiteX46" fmla="*/ 2117243 w 2987069"/>
              <a:gd name="connsiteY46" fmla="*/ 2625667 h 3296324"/>
              <a:gd name="connsiteX47" fmla="*/ 2124453 w 2987069"/>
              <a:gd name="connsiteY47" fmla="*/ 2598970 h 3296324"/>
              <a:gd name="connsiteX48" fmla="*/ 2161534 w 2987069"/>
              <a:gd name="connsiteY48" fmla="*/ 2272128 h 3296324"/>
              <a:gd name="connsiteX49" fmla="*/ 2160792 w 2987069"/>
              <a:gd name="connsiteY49" fmla="*/ 2251911 h 3296324"/>
              <a:gd name="connsiteX50" fmla="*/ 2160791 w 2987069"/>
              <a:gd name="connsiteY50" fmla="*/ 2251910 h 3296324"/>
              <a:gd name="connsiteX51" fmla="*/ 2155605 w 2987069"/>
              <a:gd name="connsiteY51" fmla="*/ 2110632 h 3296324"/>
              <a:gd name="connsiteX52" fmla="*/ 2046328 w 2987069"/>
              <a:gd name="connsiteY52" fmla="*/ 1646406 h 3296324"/>
              <a:gd name="connsiteX53" fmla="*/ 2017136 w 2987069"/>
              <a:gd name="connsiteY53" fmla="*/ 1581651 h 3296324"/>
              <a:gd name="connsiteX54" fmla="*/ 2017137 w 2987069"/>
              <a:gd name="connsiteY54" fmla="*/ 1581651 h 3296324"/>
              <a:gd name="connsiteX55" fmla="*/ 1981185 w 2987069"/>
              <a:gd name="connsiteY55" fmla="*/ 1501904 h 3296324"/>
              <a:gd name="connsiteX56" fmla="*/ 1464068 w 2987069"/>
              <a:gd name="connsiteY56" fmla="*/ 903272 h 3296324"/>
              <a:gd name="connsiteX57" fmla="*/ 1326095 w 2987069"/>
              <a:gd name="connsiteY57" fmla="*/ 815645 h 3296324"/>
              <a:gd name="connsiteX58" fmla="*/ 1019867 w 2987069"/>
              <a:gd name="connsiteY58" fmla="*/ 680859 h 3296324"/>
              <a:gd name="connsiteX59" fmla="*/ 54369 w 2987069"/>
              <a:gd name="connsiteY59" fmla="*/ 663765 h 3296324"/>
              <a:gd name="connsiteX60" fmla="*/ 0 w 2987069"/>
              <a:gd name="connsiteY60" fmla="*/ 682262 h 3296324"/>
              <a:gd name="connsiteX61" fmla="*/ 60697 w 2987069"/>
              <a:gd name="connsiteY61" fmla="*/ 601094 h 3296324"/>
              <a:gd name="connsiteX62" fmla="*/ 1335290 w 2987069"/>
              <a:gd name="connsiteY6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38540 w 2987069"/>
              <a:gd name="connsiteY19" fmla="*/ 2878599 h 3296324"/>
              <a:gd name="connsiteX20" fmla="*/ 2385976 w 2987069"/>
              <a:gd name="connsiteY20" fmla="*/ 2926373 h 3296324"/>
              <a:gd name="connsiteX21" fmla="*/ 1978238 w 2987069"/>
              <a:gd name="connsiteY21" fmla="*/ 3173754 h 3296324"/>
              <a:gd name="connsiteX22" fmla="*/ 1845477 w 2987069"/>
              <a:gd name="connsiteY22" fmla="*/ 3222345 h 3296324"/>
              <a:gd name="connsiteX23" fmla="*/ 1857961 w 2987069"/>
              <a:gd name="connsiteY23" fmla="*/ 3206425 h 3296324"/>
              <a:gd name="connsiteX24" fmla="*/ 1857961 w 2987069"/>
              <a:gd name="connsiteY24" fmla="*/ 3206424 h 3296324"/>
              <a:gd name="connsiteX25" fmla="*/ 1857961 w 2987069"/>
              <a:gd name="connsiteY25" fmla="*/ 3206424 h 3296324"/>
              <a:gd name="connsiteX26" fmla="*/ 1892645 w 2987069"/>
              <a:gd name="connsiteY26" fmla="*/ 3151814 h 3296324"/>
              <a:gd name="connsiteX27" fmla="*/ 1892645 w 2987069"/>
              <a:gd name="connsiteY27" fmla="*/ 3151814 h 3296324"/>
              <a:gd name="connsiteX28" fmla="*/ 1857961 w 2987069"/>
              <a:gd name="connsiteY28" fmla="*/ 3206424 h 3296324"/>
              <a:gd name="connsiteX29" fmla="*/ 1845477 w 2987069"/>
              <a:gd name="connsiteY29" fmla="*/ 3222345 h 3296324"/>
              <a:gd name="connsiteX30" fmla="*/ 1826477 w 2987069"/>
              <a:gd name="connsiteY30" fmla="*/ 3229299 h 3296324"/>
              <a:gd name="connsiteX31" fmla="*/ 1504174 w 2987069"/>
              <a:gd name="connsiteY31" fmla="*/ 3295031 h 3296324"/>
              <a:gd name="connsiteX32" fmla="*/ 1478586 w 2987069"/>
              <a:gd name="connsiteY32" fmla="*/ 3296324 h 3296324"/>
              <a:gd name="connsiteX33" fmla="*/ 1494463 w 2987069"/>
              <a:gd name="connsiteY33" fmla="*/ 3293901 h 3296324"/>
              <a:gd name="connsiteX34" fmla="*/ 1990216 w 2987069"/>
              <a:gd name="connsiteY34" fmla="*/ 2961725 h 3296324"/>
              <a:gd name="connsiteX35" fmla="*/ 2037429 w 2987069"/>
              <a:gd name="connsiteY35" fmla="*/ 2874741 h 3296324"/>
              <a:gd name="connsiteX36" fmla="*/ 2020074 w 2987069"/>
              <a:gd name="connsiteY36" fmla="*/ 2920208 h 3296324"/>
              <a:gd name="connsiteX37" fmla="*/ 1945589 w 2987069"/>
              <a:gd name="connsiteY37" fmla="*/ 3068452 h 3296324"/>
              <a:gd name="connsiteX38" fmla="*/ 1916832 w 2987069"/>
              <a:gd name="connsiteY38" fmla="*/ 3113730 h 3296324"/>
              <a:gd name="connsiteX39" fmla="*/ 1916833 w 2987069"/>
              <a:gd name="connsiteY39" fmla="*/ 3113730 h 3296324"/>
              <a:gd name="connsiteX40" fmla="*/ 1945589 w 2987069"/>
              <a:gd name="connsiteY40" fmla="*/ 3068452 h 3296324"/>
              <a:gd name="connsiteX41" fmla="*/ 2020075 w 2987069"/>
              <a:gd name="connsiteY41" fmla="*/ 2920208 h 3296324"/>
              <a:gd name="connsiteX42" fmla="*/ 2037430 w 2987069"/>
              <a:gd name="connsiteY42" fmla="*/ 2874740 h 3296324"/>
              <a:gd name="connsiteX43" fmla="*/ 2063037 w 2987069"/>
              <a:gd name="connsiteY43" fmla="*/ 2827563 h 3296324"/>
              <a:gd name="connsiteX44" fmla="*/ 2109058 w 2987069"/>
              <a:gd name="connsiteY44" fmla="*/ 2679306 h 3296324"/>
              <a:gd name="connsiteX45" fmla="*/ 2117243 w 2987069"/>
              <a:gd name="connsiteY45" fmla="*/ 2625667 h 3296324"/>
              <a:gd name="connsiteX46" fmla="*/ 2124453 w 2987069"/>
              <a:gd name="connsiteY46" fmla="*/ 2598970 h 3296324"/>
              <a:gd name="connsiteX47" fmla="*/ 2161534 w 2987069"/>
              <a:gd name="connsiteY47" fmla="*/ 2272128 h 3296324"/>
              <a:gd name="connsiteX48" fmla="*/ 2160792 w 2987069"/>
              <a:gd name="connsiteY48" fmla="*/ 2251911 h 3296324"/>
              <a:gd name="connsiteX49" fmla="*/ 2160791 w 2987069"/>
              <a:gd name="connsiteY49" fmla="*/ 2251910 h 3296324"/>
              <a:gd name="connsiteX50" fmla="*/ 2155605 w 2987069"/>
              <a:gd name="connsiteY50" fmla="*/ 2110632 h 3296324"/>
              <a:gd name="connsiteX51" fmla="*/ 2046328 w 2987069"/>
              <a:gd name="connsiteY51" fmla="*/ 1646406 h 3296324"/>
              <a:gd name="connsiteX52" fmla="*/ 2017136 w 2987069"/>
              <a:gd name="connsiteY52" fmla="*/ 1581651 h 3296324"/>
              <a:gd name="connsiteX53" fmla="*/ 2017137 w 2987069"/>
              <a:gd name="connsiteY53" fmla="*/ 1581651 h 3296324"/>
              <a:gd name="connsiteX54" fmla="*/ 1981185 w 2987069"/>
              <a:gd name="connsiteY54" fmla="*/ 1501904 h 3296324"/>
              <a:gd name="connsiteX55" fmla="*/ 1464068 w 2987069"/>
              <a:gd name="connsiteY55" fmla="*/ 903272 h 3296324"/>
              <a:gd name="connsiteX56" fmla="*/ 1326095 w 2987069"/>
              <a:gd name="connsiteY56" fmla="*/ 815645 h 3296324"/>
              <a:gd name="connsiteX57" fmla="*/ 1019867 w 2987069"/>
              <a:gd name="connsiteY57" fmla="*/ 680859 h 3296324"/>
              <a:gd name="connsiteX58" fmla="*/ 54369 w 2987069"/>
              <a:gd name="connsiteY58" fmla="*/ 663765 h 3296324"/>
              <a:gd name="connsiteX59" fmla="*/ 0 w 2987069"/>
              <a:gd name="connsiteY59" fmla="*/ 682262 h 3296324"/>
              <a:gd name="connsiteX60" fmla="*/ 60697 w 2987069"/>
              <a:gd name="connsiteY60" fmla="*/ 601094 h 3296324"/>
              <a:gd name="connsiteX61" fmla="*/ 1335290 w 2987069"/>
              <a:gd name="connsiteY6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16833 w 2987069"/>
              <a:gd name="connsiteY38" fmla="*/ 3113730 h 3296324"/>
              <a:gd name="connsiteX39" fmla="*/ 1945589 w 2987069"/>
              <a:gd name="connsiteY39" fmla="*/ 3068452 h 3296324"/>
              <a:gd name="connsiteX40" fmla="*/ 2020075 w 2987069"/>
              <a:gd name="connsiteY40" fmla="*/ 2920208 h 3296324"/>
              <a:gd name="connsiteX41" fmla="*/ 2037430 w 2987069"/>
              <a:gd name="connsiteY41" fmla="*/ 2874740 h 3296324"/>
              <a:gd name="connsiteX42" fmla="*/ 2063037 w 2987069"/>
              <a:gd name="connsiteY42" fmla="*/ 2827563 h 3296324"/>
              <a:gd name="connsiteX43" fmla="*/ 2109058 w 2987069"/>
              <a:gd name="connsiteY43" fmla="*/ 2679306 h 3296324"/>
              <a:gd name="connsiteX44" fmla="*/ 2117243 w 2987069"/>
              <a:gd name="connsiteY44" fmla="*/ 2625667 h 3296324"/>
              <a:gd name="connsiteX45" fmla="*/ 2124453 w 2987069"/>
              <a:gd name="connsiteY45" fmla="*/ 2598970 h 3296324"/>
              <a:gd name="connsiteX46" fmla="*/ 2161534 w 2987069"/>
              <a:gd name="connsiteY46" fmla="*/ 2272128 h 3296324"/>
              <a:gd name="connsiteX47" fmla="*/ 2160792 w 2987069"/>
              <a:gd name="connsiteY47" fmla="*/ 2251911 h 3296324"/>
              <a:gd name="connsiteX48" fmla="*/ 2160791 w 2987069"/>
              <a:gd name="connsiteY48" fmla="*/ 2251910 h 3296324"/>
              <a:gd name="connsiteX49" fmla="*/ 2155605 w 2987069"/>
              <a:gd name="connsiteY49" fmla="*/ 2110632 h 3296324"/>
              <a:gd name="connsiteX50" fmla="*/ 2046328 w 2987069"/>
              <a:gd name="connsiteY50" fmla="*/ 1646406 h 3296324"/>
              <a:gd name="connsiteX51" fmla="*/ 2017136 w 2987069"/>
              <a:gd name="connsiteY51" fmla="*/ 1581651 h 3296324"/>
              <a:gd name="connsiteX52" fmla="*/ 2017137 w 2987069"/>
              <a:gd name="connsiteY52" fmla="*/ 1581651 h 3296324"/>
              <a:gd name="connsiteX53" fmla="*/ 1981185 w 2987069"/>
              <a:gd name="connsiteY53" fmla="*/ 1501904 h 3296324"/>
              <a:gd name="connsiteX54" fmla="*/ 1464068 w 2987069"/>
              <a:gd name="connsiteY54" fmla="*/ 903272 h 3296324"/>
              <a:gd name="connsiteX55" fmla="*/ 1326095 w 2987069"/>
              <a:gd name="connsiteY55" fmla="*/ 815645 h 3296324"/>
              <a:gd name="connsiteX56" fmla="*/ 1019867 w 2987069"/>
              <a:gd name="connsiteY56" fmla="*/ 680859 h 3296324"/>
              <a:gd name="connsiteX57" fmla="*/ 54369 w 2987069"/>
              <a:gd name="connsiteY57" fmla="*/ 663765 h 3296324"/>
              <a:gd name="connsiteX58" fmla="*/ 0 w 2987069"/>
              <a:gd name="connsiteY58" fmla="*/ 682262 h 3296324"/>
              <a:gd name="connsiteX59" fmla="*/ 60697 w 2987069"/>
              <a:gd name="connsiteY59" fmla="*/ 601094 h 3296324"/>
              <a:gd name="connsiteX60" fmla="*/ 1335290 w 2987069"/>
              <a:gd name="connsiteY6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45589 w 2987069"/>
              <a:gd name="connsiteY38" fmla="*/ 3068452 h 3296324"/>
              <a:gd name="connsiteX39" fmla="*/ 2020075 w 2987069"/>
              <a:gd name="connsiteY39" fmla="*/ 2920208 h 3296324"/>
              <a:gd name="connsiteX40" fmla="*/ 2037430 w 2987069"/>
              <a:gd name="connsiteY40" fmla="*/ 2874740 h 3296324"/>
              <a:gd name="connsiteX41" fmla="*/ 2063037 w 2987069"/>
              <a:gd name="connsiteY41" fmla="*/ 2827563 h 3296324"/>
              <a:gd name="connsiteX42" fmla="*/ 2109058 w 2987069"/>
              <a:gd name="connsiteY42" fmla="*/ 2679306 h 3296324"/>
              <a:gd name="connsiteX43" fmla="*/ 2117243 w 2987069"/>
              <a:gd name="connsiteY43" fmla="*/ 2625667 h 3296324"/>
              <a:gd name="connsiteX44" fmla="*/ 2124453 w 2987069"/>
              <a:gd name="connsiteY44" fmla="*/ 2598970 h 3296324"/>
              <a:gd name="connsiteX45" fmla="*/ 2161534 w 2987069"/>
              <a:gd name="connsiteY45" fmla="*/ 2272128 h 3296324"/>
              <a:gd name="connsiteX46" fmla="*/ 2160792 w 2987069"/>
              <a:gd name="connsiteY46" fmla="*/ 2251911 h 3296324"/>
              <a:gd name="connsiteX47" fmla="*/ 2160791 w 2987069"/>
              <a:gd name="connsiteY47" fmla="*/ 2251910 h 3296324"/>
              <a:gd name="connsiteX48" fmla="*/ 2155605 w 2987069"/>
              <a:gd name="connsiteY48" fmla="*/ 2110632 h 3296324"/>
              <a:gd name="connsiteX49" fmla="*/ 2046328 w 2987069"/>
              <a:gd name="connsiteY49" fmla="*/ 1646406 h 3296324"/>
              <a:gd name="connsiteX50" fmla="*/ 2017136 w 2987069"/>
              <a:gd name="connsiteY50" fmla="*/ 1581651 h 3296324"/>
              <a:gd name="connsiteX51" fmla="*/ 2017137 w 2987069"/>
              <a:gd name="connsiteY51" fmla="*/ 1581651 h 3296324"/>
              <a:gd name="connsiteX52" fmla="*/ 1981185 w 2987069"/>
              <a:gd name="connsiteY52" fmla="*/ 1501904 h 3296324"/>
              <a:gd name="connsiteX53" fmla="*/ 1464068 w 2987069"/>
              <a:gd name="connsiteY53" fmla="*/ 903272 h 3296324"/>
              <a:gd name="connsiteX54" fmla="*/ 1326095 w 2987069"/>
              <a:gd name="connsiteY54" fmla="*/ 815645 h 3296324"/>
              <a:gd name="connsiteX55" fmla="*/ 1019867 w 2987069"/>
              <a:gd name="connsiteY55" fmla="*/ 680859 h 3296324"/>
              <a:gd name="connsiteX56" fmla="*/ 54369 w 2987069"/>
              <a:gd name="connsiteY56" fmla="*/ 663765 h 3296324"/>
              <a:gd name="connsiteX57" fmla="*/ 0 w 2987069"/>
              <a:gd name="connsiteY57" fmla="*/ 682262 h 3296324"/>
              <a:gd name="connsiteX58" fmla="*/ 60697 w 2987069"/>
              <a:gd name="connsiteY58" fmla="*/ 601094 h 3296324"/>
              <a:gd name="connsiteX59" fmla="*/ 1335290 w 2987069"/>
              <a:gd name="connsiteY5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45589 w 2987069"/>
              <a:gd name="connsiteY37" fmla="*/ 3068452 h 3296324"/>
              <a:gd name="connsiteX38" fmla="*/ 2020075 w 2987069"/>
              <a:gd name="connsiteY38" fmla="*/ 2920208 h 3296324"/>
              <a:gd name="connsiteX39" fmla="*/ 2037430 w 2987069"/>
              <a:gd name="connsiteY39" fmla="*/ 2874740 h 3296324"/>
              <a:gd name="connsiteX40" fmla="*/ 2063037 w 2987069"/>
              <a:gd name="connsiteY40" fmla="*/ 2827563 h 3296324"/>
              <a:gd name="connsiteX41" fmla="*/ 2109058 w 2987069"/>
              <a:gd name="connsiteY41" fmla="*/ 2679306 h 3296324"/>
              <a:gd name="connsiteX42" fmla="*/ 2117243 w 2987069"/>
              <a:gd name="connsiteY42" fmla="*/ 2625667 h 3296324"/>
              <a:gd name="connsiteX43" fmla="*/ 2124453 w 2987069"/>
              <a:gd name="connsiteY43" fmla="*/ 2598970 h 3296324"/>
              <a:gd name="connsiteX44" fmla="*/ 2161534 w 2987069"/>
              <a:gd name="connsiteY44" fmla="*/ 2272128 h 3296324"/>
              <a:gd name="connsiteX45" fmla="*/ 2160792 w 2987069"/>
              <a:gd name="connsiteY45" fmla="*/ 2251911 h 3296324"/>
              <a:gd name="connsiteX46" fmla="*/ 2160791 w 2987069"/>
              <a:gd name="connsiteY46" fmla="*/ 2251910 h 3296324"/>
              <a:gd name="connsiteX47" fmla="*/ 2155605 w 2987069"/>
              <a:gd name="connsiteY47" fmla="*/ 2110632 h 3296324"/>
              <a:gd name="connsiteX48" fmla="*/ 2046328 w 2987069"/>
              <a:gd name="connsiteY48" fmla="*/ 1646406 h 3296324"/>
              <a:gd name="connsiteX49" fmla="*/ 2017136 w 2987069"/>
              <a:gd name="connsiteY49" fmla="*/ 1581651 h 3296324"/>
              <a:gd name="connsiteX50" fmla="*/ 2017137 w 2987069"/>
              <a:gd name="connsiteY50" fmla="*/ 1581651 h 3296324"/>
              <a:gd name="connsiteX51" fmla="*/ 1981185 w 2987069"/>
              <a:gd name="connsiteY51" fmla="*/ 1501904 h 3296324"/>
              <a:gd name="connsiteX52" fmla="*/ 1464068 w 2987069"/>
              <a:gd name="connsiteY52" fmla="*/ 903272 h 3296324"/>
              <a:gd name="connsiteX53" fmla="*/ 1326095 w 2987069"/>
              <a:gd name="connsiteY53" fmla="*/ 815645 h 3296324"/>
              <a:gd name="connsiteX54" fmla="*/ 1019867 w 2987069"/>
              <a:gd name="connsiteY54" fmla="*/ 680859 h 3296324"/>
              <a:gd name="connsiteX55" fmla="*/ 54369 w 2987069"/>
              <a:gd name="connsiteY55" fmla="*/ 663765 h 3296324"/>
              <a:gd name="connsiteX56" fmla="*/ 0 w 2987069"/>
              <a:gd name="connsiteY56" fmla="*/ 682262 h 3296324"/>
              <a:gd name="connsiteX57" fmla="*/ 60697 w 2987069"/>
              <a:gd name="connsiteY57" fmla="*/ 601094 h 3296324"/>
              <a:gd name="connsiteX58" fmla="*/ 1335290 w 2987069"/>
              <a:gd name="connsiteY5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2020075 w 2987069"/>
              <a:gd name="connsiteY37" fmla="*/ 2920208 h 3296324"/>
              <a:gd name="connsiteX38" fmla="*/ 2037430 w 2987069"/>
              <a:gd name="connsiteY38" fmla="*/ 2874740 h 3296324"/>
              <a:gd name="connsiteX39" fmla="*/ 2063037 w 2987069"/>
              <a:gd name="connsiteY39" fmla="*/ 2827563 h 3296324"/>
              <a:gd name="connsiteX40" fmla="*/ 2109058 w 2987069"/>
              <a:gd name="connsiteY40" fmla="*/ 2679306 h 3296324"/>
              <a:gd name="connsiteX41" fmla="*/ 2117243 w 2987069"/>
              <a:gd name="connsiteY41" fmla="*/ 2625667 h 3296324"/>
              <a:gd name="connsiteX42" fmla="*/ 2124453 w 2987069"/>
              <a:gd name="connsiteY42" fmla="*/ 2598970 h 3296324"/>
              <a:gd name="connsiteX43" fmla="*/ 2161534 w 2987069"/>
              <a:gd name="connsiteY43" fmla="*/ 2272128 h 3296324"/>
              <a:gd name="connsiteX44" fmla="*/ 2160792 w 2987069"/>
              <a:gd name="connsiteY44" fmla="*/ 2251911 h 3296324"/>
              <a:gd name="connsiteX45" fmla="*/ 2160791 w 2987069"/>
              <a:gd name="connsiteY45" fmla="*/ 2251910 h 3296324"/>
              <a:gd name="connsiteX46" fmla="*/ 2155605 w 2987069"/>
              <a:gd name="connsiteY46" fmla="*/ 2110632 h 3296324"/>
              <a:gd name="connsiteX47" fmla="*/ 2046328 w 2987069"/>
              <a:gd name="connsiteY47" fmla="*/ 1646406 h 3296324"/>
              <a:gd name="connsiteX48" fmla="*/ 2017136 w 2987069"/>
              <a:gd name="connsiteY48" fmla="*/ 1581651 h 3296324"/>
              <a:gd name="connsiteX49" fmla="*/ 2017137 w 2987069"/>
              <a:gd name="connsiteY49" fmla="*/ 1581651 h 3296324"/>
              <a:gd name="connsiteX50" fmla="*/ 1981185 w 2987069"/>
              <a:gd name="connsiteY50" fmla="*/ 1501904 h 3296324"/>
              <a:gd name="connsiteX51" fmla="*/ 1464068 w 2987069"/>
              <a:gd name="connsiteY51" fmla="*/ 903272 h 3296324"/>
              <a:gd name="connsiteX52" fmla="*/ 1326095 w 2987069"/>
              <a:gd name="connsiteY52" fmla="*/ 815645 h 3296324"/>
              <a:gd name="connsiteX53" fmla="*/ 1019867 w 2987069"/>
              <a:gd name="connsiteY53" fmla="*/ 680859 h 3296324"/>
              <a:gd name="connsiteX54" fmla="*/ 54369 w 2987069"/>
              <a:gd name="connsiteY54" fmla="*/ 663765 h 3296324"/>
              <a:gd name="connsiteX55" fmla="*/ 0 w 2987069"/>
              <a:gd name="connsiteY55" fmla="*/ 682262 h 3296324"/>
              <a:gd name="connsiteX56" fmla="*/ 60697 w 2987069"/>
              <a:gd name="connsiteY56" fmla="*/ 601094 h 3296324"/>
              <a:gd name="connsiteX57" fmla="*/ 1335290 w 2987069"/>
              <a:gd name="connsiteY5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20075 w 2987069"/>
              <a:gd name="connsiteY36" fmla="*/ 2920208 h 3296324"/>
              <a:gd name="connsiteX37" fmla="*/ 2037430 w 2987069"/>
              <a:gd name="connsiteY37" fmla="*/ 2874740 h 3296324"/>
              <a:gd name="connsiteX38" fmla="*/ 2063037 w 2987069"/>
              <a:gd name="connsiteY38" fmla="*/ 2827563 h 3296324"/>
              <a:gd name="connsiteX39" fmla="*/ 2109058 w 2987069"/>
              <a:gd name="connsiteY39" fmla="*/ 2679306 h 3296324"/>
              <a:gd name="connsiteX40" fmla="*/ 2117243 w 2987069"/>
              <a:gd name="connsiteY40" fmla="*/ 2625667 h 3296324"/>
              <a:gd name="connsiteX41" fmla="*/ 2124453 w 2987069"/>
              <a:gd name="connsiteY41" fmla="*/ 2598970 h 3296324"/>
              <a:gd name="connsiteX42" fmla="*/ 2161534 w 2987069"/>
              <a:gd name="connsiteY42" fmla="*/ 2272128 h 3296324"/>
              <a:gd name="connsiteX43" fmla="*/ 2160792 w 2987069"/>
              <a:gd name="connsiteY43" fmla="*/ 2251911 h 3296324"/>
              <a:gd name="connsiteX44" fmla="*/ 2160791 w 2987069"/>
              <a:gd name="connsiteY44" fmla="*/ 2251910 h 3296324"/>
              <a:gd name="connsiteX45" fmla="*/ 2155605 w 2987069"/>
              <a:gd name="connsiteY45" fmla="*/ 2110632 h 3296324"/>
              <a:gd name="connsiteX46" fmla="*/ 2046328 w 2987069"/>
              <a:gd name="connsiteY46" fmla="*/ 1646406 h 3296324"/>
              <a:gd name="connsiteX47" fmla="*/ 2017136 w 2987069"/>
              <a:gd name="connsiteY47" fmla="*/ 1581651 h 3296324"/>
              <a:gd name="connsiteX48" fmla="*/ 2017137 w 2987069"/>
              <a:gd name="connsiteY48" fmla="*/ 1581651 h 3296324"/>
              <a:gd name="connsiteX49" fmla="*/ 1981185 w 2987069"/>
              <a:gd name="connsiteY49" fmla="*/ 1501904 h 3296324"/>
              <a:gd name="connsiteX50" fmla="*/ 1464068 w 2987069"/>
              <a:gd name="connsiteY50" fmla="*/ 903272 h 3296324"/>
              <a:gd name="connsiteX51" fmla="*/ 1326095 w 2987069"/>
              <a:gd name="connsiteY51" fmla="*/ 815645 h 3296324"/>
              <a:gd name="connsiteX52" fmla="*/ 1019867 w 2987069"/>
              <a:gd name="connsiteY52" fmla="*/ 680859 h 3296324"/>
              <a:gd name="connsiteX53" fmla="*/ 54369 w 2987069"/>
              <a:gd name="connsiteY53" fmla="*/ 663765 h 3296324"/>
              <a:gd name="connsiteX54" fmla="*/ 0 w 2987069"/>
              <a:gd name="connsiteY54" fmla="*/ 682262 h 3296324"/>
              <a:gd name="connsiteX55" fmla="*/ 60697 w 2987069"/>
              <a:gd name="connsiteY55" fmla="*/ 601094 h 3296324"/>
              <a:gd name="connsiteX56" fmla="*/ 1335290 w 2987069"/>
              <a:gd name="connsiteY5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37430 w 2987069"/>
              <a:gd name="connsiteY36" fmla="*/ 2874740 h 3296324"/>
              <a:gd name="connsiteX37" fmla="*/ 2063037 w 2987069"/>
              <a:gd name="connsiteY37" fmla="*/ 2827563 h 3296324"/>
              <a:gd name="connsiteX38" fmla="*/ 2109058 w 2987069"/>
              <a:gd name="connsiteY38" fmla="*/ 2679306 h 3296324"/>
              <a:gd name="connsiteX39" fmla="*/ 2117243 w 2987069"/>
              <a:gd name="connsiteY39" fmla="*/ 2625667 h 3296324"/>
              <a:gd name="connsiteX40" fmla="*/ 2124453 w 2987069"/>
              <a:gd name="connsiteY40" fmla="*/ 2598970 h 3296324"/>
              <a:gd name="connsiteX41" fmla="*/ 2161534 w 2987069"/>
              <a:gd name="connsiteY41" fmla="*/ 2272128 h 3296324"/>
              <a:gd name="connsiteX42" fmla="*/ 2160792 w 2987069"/>
              <a:gd name="connsiteY42" fmla="*/ 2251911 h 3296324"/>
              <a:gd name="connsiteX43" fmla="*/ 2160791 w 2987069"/>
              <a:gd name="connsiteY43" fmla="*/ 2251910 h 3296324"/>
              <a:gd name="connsiteX44" fmla="*/ 2155605 w 2987069"/>
              <a:gd name="connsiteY44" fmla="*/ 2110632 h 3296324"/>
              <a:gd name="connsiteX45" fmla="*/ 2046328 w 2987069"/>
              <a:gd name="connsiteY45" fmla="*/ 1646406 h 3296324"/>
              <a:gd name="connsiteX46" fmla="*/ 2017136 w 2987069"/>
              <a:gd name="connsiteY46" fmla="*/ 1581651 h 3296324"/>
              <a:gd name="connsiteX47" fmla="*/ 2017137 w 2987069"/>
              <a:gd name="connsiteY47" fmla="*/ 1581651 h 3296324"/>
              <a:gd name="connsiteX48" fmla="*/ 1981185 w 2987069"/>
              <a:gd name="connsiteY48" fmla="*/ 1501904 h 3296324"/>
              <a:gd name="connsiteX49" fmla="*/ 1464068 w 2987069"/>
              <a:gd name="connsiteY49" fmla="*/ 903272 h 3296324"/>
              <a:gd name="connsiteX50" fmla="*/ 1326095 w 2987069"/>
              <a:gd name="connsiteY50" fmla="*/ 815645 h 3296324"/>
              <a:gd name="connsiteX51" fmla="*/ 1019867 w 2987069"/>
              <a:gd name="connsiteY51" fmla="*/ 680859 h 3296324"/>
              <a:gd name="connsiteX52" fmla="*/ 54369 w 2987069"/>
              <a:gd name="connsiteY52" fmla="*/ 663765 h 3296324"/>
              <a:gd name="connsiteX53" fmla="*/ 0 w 2987069"/>
              <a:gd name="connsiteY53" fmla="*/ 682262 h 3296324"/>
              <a:gd name="connsiteX54" fmla="*/ 60697 w 2987069"/>
              <a:gd name="connsiteY54" fmla="*/ 601094 h 3296324"/>
              <a:gd name="connsiteX55" fmla="*/ 1335290 w 2987069"/>
              <a:gd name="connsiteY5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063037 w 2987069"/>
              <a:gd name="connsiteY36" fmla="*/ 2827563 h 3296324"/>
              <a:gd name="connsiteX37" fmla="*/ 2109058 w 2987069"/>
              <a:gd name="connsiteY37" fmla="*/ 2679306 h 3296324"/>
              <a:gd name="connsiteX38" fmla="*/ 2117243 w 2987069"/>
              <a:gd name="connsiteY38" fmla="*/ 2625667 h 3296324"/>
              <a:gd name="connsiteX39" fmla="*/ 2124453 w 2987069"/>
              <a:gd name="connsiteY39" fmla="*/ 2598970 h 3296324"/>
              <a:gd name="connsiteX40" fmla="*/ 2161534 w 2987069"/>
              <a:gd name="connsiteY40" fmla="*/ 2272128 h 3296324"/>
              <a:gd name="connsiteX41" fmla="*/ 2160792 w 2987069"/>
              <a:gd name="connsiteY41" fmla="*/ 2251911 h 3296324"/>
              <a:gd name="connsiteX42" fmla="*/ 2160791 w 2987069"/>
              <a:gd name="connsiteY42" fmla="*/ 2251910 h 3296324"/>
              <a:gd name="connsiteX43" fmla="*/ 2155605 w 2987069"/>
              <a:gd name="connsiteY43" fmla="*/ 2110632 h 3296324"/>
              <a:gd name="connsiteX44" fmla="*/ 2046328 w 2987069"/>
              <a:gd name="connsiteY44" fmla="*/ 1646406 h 3296324"/>
              <a:gd name="connsiteX45" fmla="*/ 2017136 w 2987069"/>
              <a:gd name="connsiteY45" fmla="*/ 1581651 h 3296324"/>
              <a:gd name="connsiteX46" fmla="*/ 2017137 w 2987069"/>
              <a:gd name="connsiteY46" fmla="*/ 1581651 h 3296324"/>
              <a:gd name="connsiteX47" fmla="*/ 1981185 w 2987069"/>
              <a:gd name="connsiteY47" fmla="*/ 1501904 h 3296324"/>
              <a:gd name="connsiteX48" fmla="*/ 1464068 w 2987069"/>
              <a:gd name="connsiteY48" fmla="*/ 903272 h 3296324"/>
              <a:gd name="connsiteX49" fmla="*/ 1326095 w 2987069"/>
              <a:gd name="connsiteY49" fmla="*/ 815645 h 3296324"/>
              <a:gd name="connsiteX50" fmla="*/ 1019867 w 2987069"/>
              <a:gd name="connsiteY50" fmla="*/ 680859 h 3296324"/>
              <a:gd name="connsiteX51" fmla="*/ 54369 w 2987069"/>
              <a:gd name="connsiteY51" fmla="*/ 663765 h 3296324"/>
              <a:gd name="connsiteX52" fmla="*/ 0 w 2987069"/>
              <a:gd name="connsiteY52" fmla="*/ 682262 h 3296324"/>
              <a:gd name="connsiteX53" fmla="*/ 60697 w 2987069"/>
              <a:gd name="connsiteY53" fmla="*/ 601094 h 3296324"/>
              <a:gd name="connsiteX54" fmla="*/ 1335290 w 2987069"/>
              <a:gd name="connsiteY5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109058 w 2987069"/>
              <a:gd name="connsiteY36" fmla="*/ 2679306 h 3296324"/>
              <a:gd name="connsiteX37" fmla="*/ 2117243 w 2987069"/>
              <a:gd name="connsiteY37" fmla="*/ 2625667 h 3296324"/>
              <a:gd name="connsiteX38" fmla="*/ 2124453 w 2987069"/>
              <a:gd name="connsiteY38" fmla="*/ 2598970 h 3296324"/>
              <a:gd name="connsiteX39" fmla="*/ 2161534 w 2987069"/>
              <a:gd name="connsiteY39" fmla="*/ 2272128 h 3296324"/>
              <a:gd name="connsiteX40" fmla="*/ 2160792 w 2987069"/>
              <a:gd name="connsiteY40" fmla="*/ 2251911 h 3296324"/>
              <a:gd name="connsiteX41" fmla="*/ 2160791 w 2987069"/>
              <a:gd name="connsiteY41" fmla="*/ 2251910 h 3296324"/>
              <a:gd name="connsiteX42" fmla="*/ 2155605 w 2987069"/>
              <a:gd name="connsiteY42" fmla="*/ 2110632 h 3296324"/>
              <a:gd name="connsiteX43" fmla="*/ 2046328 w 2987069"/>
              <a:gd name="connsiteY43" fmla="*/ 1646406 h 3296324"/>
              <a:gd name="connsiteX44" fmla="*/ 2017136 w 2987069"/>
              <a:gd name="connsiteY44" fmla="*/ 1581651 h 3296324"/>
              <a:gd name="connsiteX45" fmla="*/ 2017137 w 2987069"/>
              <a:gd name="connsiteY45" fmla="*/ 1581651 h 3296324"/>
              <a:gd name="connsiteX46" fmla="*/ 1981185 w 2987069"/>
              <a:gd name="connsiteY46" fmla="*/ 1501904 h 3296324"/>
              <a:gd name="connsiteX47" fmla="*/ 1464068 w 2987069"/>
              <a:gd name="connsiteY47" fmla="*/ 903272 h 3296324"/>
              <a:gd name="connsiteX48" fmla="*/ 1326095 w 2987069"/>
              <a:gd name="connsiteY48" fmla="*/ 815645 h 3296324"/>
              <a:gd name="connsiteX49" fmla="*/ 1019867 w 2987069"/>
              <a:gd name="connsiteY49" fmla="*/ 680859 h 3296324"/>
              <a:gd name="connsiteX50" fmla="*/ 54369 w 2987069"/>
              <a:gd name="connsiteY50" fmla="*/ 663765 h 3296324"/>
              <a:gd name="connsiteX51" fmla="*/ 0 w 2987069"/>
              <a:gd name="connsiteY51" fmla="*/ 682262 h 3296324"/>
              <a:gd name="connsiteX52" fmla="*/ 60697 w 2987069"/>
              <a:gd name="connsiteY52" fmla="*/ 601094 h 3296324"/>
              <a:gd name="connsiteX53" fmla="*/ 1335290 w 2987069"/>
              <a:gd name="connsiteY5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09058 w 2987069"/>
              <a:gd name="connsiteY35" fmla="*/ 2679306 h 3296324"/>
              <a:gd name="connsiteX36" fmla="*/ 2117243 w 2987069"/>
              <a:gd name="connsiteY36" fmla="*/ 2625667 h 3296324"/>
              <a:gd name="connsiteX37" fmla="*/ 2124453 w 2987069"/>
              <a:gd name="connsiteY37" fmla="*/ 2598970 h 3296324"/>
              <a:gd name="connsiteX38" fmla="*/ 2161534 w 2987069"/>
              <a:gd name="connsiteY38" fmla="*/ 2272128 h 3296324"/>
              <a:gd name="connsiteX39" fmla="*/ 2160792 w 2987069"/>
              <a:gd name="connsiteY39" fmla="*/ 2251911 h 3296324"/>
              <a:gd name="connsiteX40" fmla="*/ 2160791 w 2987069"/>
              <a:gd name="connsiteY40" fmla="*/ 2251910 h 3296324"/>
              <a:gd name="connsiteX41" fmla="*/ 2155605 w 2987069"/>
              <a:gd name="connsiteY41" fmla="*/ 2110632 h 3296324"/>
              <a:gd name="connsiteX42" fmla="*/ 2046328 w 2987069"/>
              <a:gd name="connsiteY42" fmla="*/ 1646406 h 3296324"/>
              <a:gd name="connsiteX43" fmla="*/ 2017136 w 2987069"/>
              <a:gd name="connsiteY43" fmla="*/ 1581651 h 3296324"/>
              <a:gd name="connsiteX44" fmla="*/ 2017137 w 2987069"/>
              <a:gd name="connsiteY44" fmla="*/ 1581651 h 3296324"/>
              <a:gd name="connsiteX45" fmla="*/ 1981185 w 2987069"/>
              <a:gd name="connsiteY45" fmla="*/ 1501904 h 3296324"/>
              <a:gd name="connsiteX46" fmla="*/ 1464068 w 2987069"/>
              <a:gd name="connsiteY46" fmla="*/ 903272 h 3296324"/>
              <a:gd name="connsiteX47" fmla="*/ 1326095 w 2987069"/>
              <a:gd name="connsiteY47" fmla="*/ 815645 h 3296324"/>
              <a:gd name="connsiteX48" fmla="*/ 1019867 w 2987069"/>
              <a:gd name="connsiteY48" fmla="*/ 680859 h 3296324"/>
              <a:gd name="connsiteX49" fmla="*/ 54369 w 2987069"/>
              <a:gd name="connsiteY49" fmla="*/ 663765 h 3296324"/>
              <a:gd name="connsiteX50" fmla="*/ 0 w 2987069"/>
              <a:gd name="connsiteY50" fmla="*/ 682262 h 3296324"/>
              <a:gd name="connsiteX51" fmla="*/ 60697 w 2987069"/>
              <a:gd name="connsiteY51" fmla="*/ 601094 h 3296324"/>
              <a:gd name="connsiteX52" fmla="*/ 1335290 w 2987069"/>
              <a:gd name="connsiteY5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17243 w 2987069"/>
              <a:gd name="connsiteY35" fmla="*/ 2625667 h 3296324"/>
              <a:gd name="connsiteX36" fmla="*/ 2124453 w 2987069"/>
              <a:gd name="connsiteY36" fmla="*/ 2598970 h 3296324"/>
              <a:gd name="connsiteX37" fmla="*/ 2161534 w 2987069"/>
              <a:gd name="connsiteY37" fmla="*/ 2272128 h 3296324"/>
              <a:gd name="connsiteX38" fmla="*/ 2160792 w 2987069"/>
              <a:gd name="connsiteY38" fmla="*/ 2251911 h 3296324"/>
              <a:gd name="connsiteX39" fmla="*/ 2160791 w 2987069"/>
              <a:gd name="connsiteY39" fmla="*/ 2251910 h 3296324"/>
              <a:gd name="connsiteX40" fmla="*/ 2155605 w 2987069"/>
              <a:gd name="connsiteY40" fmla="*/ 2110632 h 3296324"/>
              <a:gd name="connsiteX41" fmla="*/ 2046328 w 2987069"/>
              <a:gd name="connsiteY41" fmla="*/ 1646406 h 3296324"/>
              <a:gd name="connsiteX42" fmla="*/ 2017136 w 2987069"/>
              <a:gd name="connsiteY42" fmla="*/ 1581651 h 3296324"/>
              <a:gd name="connsiteX43" fmla="*/ 2017137 w 2987069"/>
              <a:gd name="connsiteY43" fmla="*/ 1581651 h 3296324"/>
              <a:gd name="connsiteX44" fmla="*/ 1981185 w 2987069"/>
              <a:gd name="connsiteY44" fmla="*/ 1501904 h 3296324"/>
              <a:gd name="connsiteX45" fmla="*/ 1464068 w 2987069"/>
              <a:gd name="connsiteY45" fmla="*/ 903272 h 3296324"/>
              <a:gd name="connsiteX46" fmla="*/ 1326095 w 2987069"/>
              <a:gd name="connsiteY46" fmla="*/ 815645 h 3296324"/>
              <a:gd name="connsiteX47" fmla="*/ 1019867 w 2987069"/>
              <a:gd name="connsiteY47" fmla="*/ 680859 h 3296324"/>
              <a:gd name="connsiteX48" fmla="*/ 54369 w 2987069"/>
              <a:gd name="connsiteY48" fmla="*/ 663765 h 3296324"/>
              <a:gd name="connsiteX49" fmla="*/ 0 w 2987069"/>
              <a:gd name="connsiteY49" fmla="*/ 682262 h 3296324"/>
              <a:gd name="connsiteX50" fmla="*/ 60697 w 2987069"/>
              <a:gd name="connsiteY50" fmla="*/ 601094 h 3296324"/>
              <a:gd name="connsiteX51" fmla="*/ 1335290 w 2987069"/>
              <a:gd name="connsiteY51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080374 w 2987069"/>
              <a:gd name="connsiteY2" fmla="*/ 2762225 h 3296324"/>
              <a:gd name="connsiteX3" fmla="*/ 2117243 w 2987069"/>
              <a:gd name="connsiteY3" fmla="*/ 2625667 h 3296324"/>
              <a:gd name="connsiteX4" fmla="*/ 1335290 w 2987069"/>
              <a:gd name="connsiteY4" fmla="*/ 0 h 3296324"/>
              <a:gd name="connsiteX5" fmla="*/ 2609884 w 2987069"/>
              <a:gd name="connsiteY5" fmla="*/ 601094 h 3296324"/>
              <a:gd name="connsiteX6" fmla="*/ 2670580 w 2987069"/>
              <a:gd name="connsiteY6" fmla="*/ 682262 h 3296324"/>
              <a:gd name="connsiteX7" fmla="*/ 2616212 w 2987069"/>
              <a:gd name="connsiteY7" fmla="*/ 663765 h 3296324"/>
              <a:gd name="connsiteX8" fmla="*/ 2616211 w 2987069"/>
              <a:gd name="connsiteY8" fmla="*/ 663767 h 3296324"/>
              <a:gd name="connsiteX9" fmla="*/ 2670580 w 2987069"/>
              <a:gd name="connsiteY9" fmla="*/ 682263 h 3296324"/>
              <a:gd name="connsiteX10" fmla="*/ 2704972 w 2987069"/>
              <a:gd name="connsiteY10" fmla="*/ 728254 h 3296324"/>
              <a:gd name="connsiteX11" fmla="*/ 2987069 w 2987069"/>
              <a:gd name="connsiteY11" fmla="*/ 1651779 h 3296324"/>
              <a:gd name="connsiteX12" fmla="*/ 2953511 w 2987069"/>
              <a:gd name="connsiteY12" fmla="*/ 1984671 h 3296324"/>
              <a:gd name="connsiteX13" fmla="*/ 2912807 w 2987069"/>
              <a:gd name="connsiteY13" fmla="*/ 2142967 h 3296324"/>
              <a:gd name="connsiteX14" fmla="*/ 2503275 w 2987069"/>
              <a:gd name="connsiteY14" fmla="*/ 2819764 h 3296324"/>
              <a:gd name="connsiteX15" fmla="*/ 2438540 w 2987069"/>
              <a:gd name="connsiteY15" fmla="*/ 2878599 h 3296324"/>
              <a:gd name="connsiteX16" fmla="*/ 2438540 w 2987069"/>
              <a:gd name="connsiteY16" fmla="*/ 2878599 h 3296324"/>
              <a:gd name="connsiteX17" fmla="*/ 2385976 w 2987069"/>
              <a:gd name="connsiteY17" fmla="*/ 2926373 h 3296324"/>
              <a:gd name="connsiteX18" fmla="*/ 1978238 w 2987069"/>
              <a:gd name="connsiteY18" fmla="*/ 3173754 h 3296324"/>
              <a:gd name="connsiteX19" fmla="*/ 1845477 w 2987069"/>
              <a:gd name="connsiteY19" fmla="*/ 3222345 h 3296324"/>
              <a:gd name="connsiteX20" fmla="*/ 1857961 w 2987069"/>
              <a:gd name="connsiteY20" fmla="*/ 3206425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92645 w 2987069"/>
              <a:gd name="connsiteY23" fmla="*/ 3151814 h 3296324"/>
              <a:gd name="connsiteX24" fmla="*/ 1892645 w 2987069"/>
              <a:gd name="connsiteY24" fmla="*/ 3151814 h 3296324"/>
              <a:gd name="connsiteX25" fmla="*/ 1857961 w 2987069"/>
              <a:gd name="connsiteY25" fmla="*/ 3206424 h 3296324"/>
              <a:gd name="connsiteX26" fmla="*/ 1845477 w 2987069"/>
              <a:gd name="connsiteY26" fmla="*/ 3222345 h 3296324"/>
              <a:gd name="connsiteX27" fmla="*/ 1826477 w 2987069"/>
              <a:gd name="connsiteY27" fmla="*/ 3229299 h 3296324"/>
              <a:gd name="connsiteX28" fmla="*/ 1504174 w 2987069"/>
              <a:gd name="connsiteY28" fmla="*/ 3295031 h 3296324"/>
              <a:gd name="connsiteX29" fmla="*/ 1478586 w 2987069"/>
              <a:gd name="connsiteY29" fmla="*/ 3296324 h 3296324"/>
              <a:gd name="connsiteX30" fmla="*/ 1494463 w 2987069"/>
              <a:gd name="connsiteY30" fmla="*/ 3293901 h 3296324"/>
              <a:gd name="connsiteX31" fmla="*/ 1990216 w 2987069"/>
              <a:gd name="connsiteY31" fmla="*/ 2961725 h 3296324"/>
              <a:gd name="connsiteX32" fmla="*/ 2037429 w 2987069"/>
              <a:gd name="connsiteY32" fmla="*/ 2874741 h 3296324"/>
              <a:gd name="connsiteX33" fmla="*/ 2037430 w 2987069"/>
              <a:gd name="connsiteY33" fmla="*/ 2874740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087429 w 2987069"/>
              <a:gd name="connsiteY33" fmla="*/ 2731302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57961 w 2987069"/>
              <a:gd name="connsiteY23" fmla="*/ 3206424 h 3296324"/>
              <a:gd name="connsiteX24" fmla="*/ 1845477 w 2987069"/>
              <a:gd name="connsiteY24" fmla="*/ 3222345 h 3296324"/>
              <a:gd name="connsiteX25" fmla="*/ 1826477 w 2987069"/>
              <a:gd name="connsiteY25" fmla="*/ 3229299 h 3296324"/>
              <a:gd name="connsiteX26" fmla="*/ 1504174 w 2987069"/>
              <a:gd name="connsiteY26" fmla="*/ 3295031 h 3296324"/>
              <a:gd name="connsiteX27" fmla="*/ 1478586 w 2987069"/>
              <a:gd name="connsiteY27" fmla="*/ 3296324 h 3296324"/>
              <a:gd name="connsiteX28" fmla="*/ 1494463 w 2987069"/>
              <a:gd name="connsiteY28" fmla="*/ 3293901 h 3296324"/>
              <a:gd name="connsiteX29" fmla="*/ 1990216 w 2987069"/>
              <a:gd name="connsiteY29" fmla="*/ 2961725 h 3296324"/>
              <a:gd name="connsiteX30" fmla="*/ 2037429 w 2987069"/>
              <a:gd name="connsiteY30" fmla="*/ 2874741 h 3296324"/>
              <a:gd name="connsiteX31" fmla="*/ 2037430 w 2987069"/>
              <a:gd name="connsiteY31" fmla="*/ 2874740 h 3296324"/>
              <a:gd name="connsiteX32" fmla="*/ 2087429 w 2987069"/>
              <a:gd name="connsiteY32" fmla="*/ 2731302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45477 w 2987069"/>
              <a:gd name="connsiteY23" fmla="*/ 3222345 h 3296324"/>
              <a:gd name="connsiteX24" fmla="*/ 1826477 w 2987069"/>
              <a:gd name="connsiteY24" fmla="*/ 3229299 h 3296324"/>
              <a:gd name="connsiteX25" fmla="*/ 1504174 w 2987069"/>
              <a:gd name="connsiteY25" fmla="*/ 3295031 h 3296324"/>
              <a:gd name="connsiteX26" fmla="*/ 1478586 w 2987069"/>
              <a:gd name="connsiteY26" fmla="*/ 3296324 h 3296324"/>
              <a:gd name="connsiteX27" fmla="*/ 1494463 w 2987069"/>
              <a:gd name="connsiteY27" fmla="*/ 3293901 h 3296324"/>
              <a:gd name="connsiteX28" fmla="*/ 1990216 w 2987069"/>
              <a:gd name="connsiteY28" fmla="*/ 2961725 h 3296324"/>
              <a:gd name="connsiteX29" fmla="*/ 2037429 w 2987069"/>
              <a:gd name="connsiteY29" fmla="*/ 2874741 h 3296324"/>
              <a:gd name="connsiteX30" fmla="*/ 2037430 w 2987069"/>
              <a:gd name="connsiteY30" fmla="*/ 2874740 h 3296324"/>
              <a:gd name="connsiteX31" fmla="*/ 2087429 w 2987069"/>
              <a:gd name="connsiteY31" fmla="*/ 2731302 h 3296324"/>
              <a:gd name="connsiteX32" fmla="*/ 2117243 w 2987069"/>
              <a:gd name="connsiteY32" fmla="*/ 2625667 h 3296324"/>
              <a:gd name="connsiteX33" fmla="*/ 2124453 w 2987069"/>
              <a:gd name="connsiteY33" fmla="*/ 2598970 h 3296324"/>
              <a:gd name="connsiteX34" fmla="*/ 2161534 w 2987069"/>
              <a:gd name="connsiteY34" fmla="*/ 2272128 h 3296324"/>
              <a:gd name="connsiteX35" fmla="*/ 2160792 w 2987069"/>
              <a:gd name="connsiteY35" fmla="*/ 2251911 h 3296324"/>
              <a:gd name="connsiteX36" fmla="*/ 2160791 w 2987069"/>
              <a:gd name="connsiteY36" fmla="*/ 2251910 h 3296324"/>
              <a:gd name="connsiteX37" fmla="*/ 2155605 w 2987069"/>
              <a:gd name="connsiteY37" fmla="*/ 2110632 h 3296324"/>
              <a:gd name="connsiteX38" fmla="*/ 2046328 w 2987069"/>
              <a:gd name="connsiteY38" fmla="*/ 1646406 h 3296324"/>
              <a:gd name="connsiteX39" fmla="*/ 2017136 w 2987069"/>
              <a:gd name="connsiteY39" fmla="*/ 1581651 h 3296324"/>
              <a:gd name="connsiteX40" fmla="*/ 2017137 w 2987069"/>
              <a:gd name="connsiteY40" fmla="*/ 1581651 h 3296324"/>
              <a:gd name="connsiteX41" fmla="*/ 1981185 w 2987069"/>
              <a:gd name="connsiteY41" fmla="*/ 1501904 h 3296324"/>
              <a:gd name="connsiteX42" fmla="*/ 1464068 w 2987069"/>
              <a:gd name="connsiteY42" fmla="*/ 903272 h 3296324"/>
              <a:gd name="connsiteX43" fmla="*/ 1326095 w 2987069"/>
              <a:gd name="connsiteY43" fmla="*/ 815645 h 3296324"/>
              <a:gd name="connsiteX44" fmla="*/ 1019867 w 2987069"/>
              <a:gd name="connsiteY44" fmla="*/ 680859 h 3296324"/>
              <a:gd name="connsiteX45" fmla="*/ 54369 w 2987069"/>
              <a:gd name="connsiteY45" fmla="*/ 663765 h 3296324"/>
              <a:gd name="connsiteX46" fmla="*/ 0 w 2987069"/>
              <a:gd name="connsiteY46" fmla="*/ 682262 h 3296324"/>
              <a:gd name="connsiteX47" fmla="*/ 60697 w 2987069"/>
              <a:gd name="connsiteY47" fmla="*/ 601094 h 3296324"/>
              <a:gd name="connsiteX48" fmla="*/ 1335290 w 2987069"/>
              <a:gd name="connsiteY48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45477 w 2987069"/>
              <a:gd name="connsiteY22" fmla="*/ 3222345 h 3296324"/>
              <a:gd name="connsiteX23" fmla="*/ 1826477 w 2987069"/>
              <a:gd name="connsiteY23" fmla="*/ 3229299 h 3296324"/>
              <a:gd name="connsiteX24" fmla="*/ 1504174 w 2987069"/>
              <a:gd name="connsiteY24" fmla="*/ 3295031 h 3296324"/>
              <a:gd name="connsiteX25" fmla="*/ 1478586 w 2987069"/>
              <a:gd name="connsiteY25" fmla="*/ 3296324 h 3296324"/>
              <a:gd name="connsiteX26" fmla="*/ 1494463 w 2987069"/>
              <a:gd name="connsiteY26" fmla="*/ 3293901 h 3296324"/>
              <a:gd name="connsiteX27" fmla="*/ 1990216 w 2987069"/>
              <a:gd name="connsiteY27" fmla="*/ 2961725 h 3296324"/>
              <a:gd name="connsiteX28" fmla="*/ 2037429 w 2987069"/>
              <a:gd name="connsiteY28" fmla="*/ 2874741 h 3296324"/>
              <a:gd name="connsiteX29" fmla="*/ 2037430 w 2987069"/>
              <a:gd name="connsiteY29" fmla="*/ 2874740 h 3296324"/>
              <a:gd name="connsiteX30" fmla="*/ 2087429 w 2987069"/>
              <a:gd name="connsiteY30" fmla="*/ 2731302 h 3296324"/>
              <a:gd name="connsiteX31" fmla="*/ 2117243 w 2987069"/>
              <a:gd name="connsiteY31" fmla="*/ 2625667 h 3296324"/>
              <a:gd name="connsiteX32" fmla="*/ 2124453 w 2987069"/>
              <a:gd name="connsiteY32" fmla="*/ 2598970 h 3296324"/>
              <a:gd name="connsiteX33" fmla="*/ 2161534 w 2987069"/>
              <a:gd name="connsiteY33" fmla="*/ 2272128 h 3296324"/>
              <a:gd name="connsiteX34" fmla="*/ 2160792 w 2987069"/>
              <a:gd name="connsiteY34" fmla="*/ 2251911 h 3296324"/>
              <a:gd name="connsiteX35" fmla="*/ 2160791 w 2987069"/>
              <a:gd name="connsiteY35" fmla="*/ 2251910 h 3296324"/>
              <a:gd name="connsiteX36" fmla="*/ 2155605 w 2987069"/>
              <a:gd name="connsiteY36" fmla="*/ 2110632 h 3296324"/>
              <a:gd name="connsiteX37" fmla="*/ 2046328 w 2987069"/>
              <a:gd name="connsiteY37" fmla="*/ 1646406 h 3296324"/>
              <a:gd name="connsiteX38" fmla="*/ 2017136 w 2987069"/>
              <a:gd name="connsiteY38" fmla="*/ 1581651 h 3296324"/>
              <a:gd name="connsiteX39" fmla="*/ 2017137 w 2987069"/>
              <a:gd name="connsiteY39" fmla="*/ 1581651 h 3296324"/>
              <a:gd name="connsiteX40" fmla="*/ 1981185 w 2987069"/>
              <a:gd name="connsiteY40" fmla="*/ 1501904 h 3296324"/>
              <a:gd name="connsiteX41" fmla="*/ 1464068 w 2987069"/>
              <a:gd name="connsiteY41" fmla="*/ 903272 h 3296324"/>
              <a:gd name="connsiteX42" fmla="*/ 1326095 w 2987069"/>
              <a:gd name="connsiteY42" fmla="*/ 815645 h 3296324"/>
              <a:gd name="connsiteX43" fmla="*/ 1019867 w 2987069"/>
              <a:gd name="connsiteY43" fmla="*/ 680859 h 3296324"/>
              <a:gd name="connsiteX44" fmla="*/ 54369 w 2987069"/>
              <a:gd name="connsiteY44" fmla="*/ 663765 h 3296324"/>
              <a:gd name="connsiteX45" fmla="*/ 0 w 2987069"/>
              <a:gd name="connsiteY45" fmla="*/ 682262 h 3296324"/>
              <a:gd name="connsiteX46" fmla="*/ 60697 w 2987069"/>
              <a:gd name="connsiteY46" fmla="*/ 601094 h 3296324"/>
              <a:gd name="connsiteX47" fmla="*/ 1335290 w 2987069"/>
              <a:gd name="connsiteY47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45477 w 2987069"/>
              <a:gd name="connsiteY21" fmla="*/ 3222345 h 3296324"/>
              <a:gd name="connsiteX22" fmla="*/ 1826477 w 2987069"/>
              <a:gd name="connsiteY22" fmla="*/ 3229299 h 3296324"/>
              <a:gd name="connsiteX23" fmla="*/ 1504174 w 2987069"/>
              <a:gd name="connsiteY23" fmla="*/ 3295031 h 3296324"/>
              <a:gd name="connsiteX24" fmla="*/ 1478586 w 2987069"/>
              <a:gd name="connsiteY24" fmla="*/ 3296324 h 3296324"/>
              <a:gd name="connsiteX25" fmla="*/ 1494463 w 2987069"/>
              <a:gd name="connsiteY25" fmla="*/ 3293901 h 3296324"/>
              <a:gd name="connsiteX26" fmla="*/ 1990216 w 2987069"/>
              <a:gd name="connsiteY26" fmla="*/ 2961725 h 3296324"/>
              <a:gd name="connsiteX27" fmla="*/ 2037429 w 2987069"/>
              <a:gd name="connsiteY27" fmla="*/ 2874741 h 3296324"/>
              <a:gd name="connsiteX28" fmla="*/ 2037430 w 2987069"/>
              <a:gd name="connsiteY28" fmla="*/ 2874740 h 3296324"/>
              <a:gd name="connsiteX29" fmla="*/ 2087429 w 2987069"/>
              <a:gd name="connsiteY29" fmla="*/ 2731302 h 3296324"/>
              <a:gd name="connsiteX30" fmla="*/ 2117243 w 2987069"/>
              <a:gd name="connsiteY30" fmla="*/ 2625667 h 3296324"/>
              <a:gd name="connsiteX31" fmla="*/ 2124453 w 2987069"/>
              <a:gd name="connsiteY31" fmla="*/ 2598970 h 3296324"/>
              <a:gd name="connsiteX32" fmla="*/ 2161534 w 2987069"/>
              <a:gd name="connsiteY32" fmla="*/ 2272128 h 3296324"/>
              <a:gd name="connsiteX33" fmla="*/ 2160792 w 2987069"/>
              <a:gd name="connsiteY33" fmla="*/ 2251911 h 3296324"/>
              <a:gd name="connsiteX34" fmla="*/ 2160791 w 2987069"/>
              <a:gd name="connsiteY34" fmla="*/ 2251910 h 3296324"/>
              <a:gd name="connsiteX35" fmla="*/ 2155605 w 2987069"/>
              <a:gd name="connsiteY35" fmla="*/ 2110632 h 3296324"/>
              <a:gd name="connsiteX36" fmla="*/ 2046328 w 2987069"/>
              <a:gd name="connsiteY36" fmla="*/ 1646406 h 3296324"/>
              <a:gd name="connsiteX37" fmla="*/ 2017136 w 2987069"/>
              <a:gd name="connsiteY37" fmla="*/ 1581651 h 3296324"/>
              <a:gd name="connsiteX38" fmla="*/ 2017137 w 2987069"/>
              <a:gd name="connsiteY38" fmla="*/ 1581651 h 3296324"/>
              <a:gd name="connsiteX39" fmla="*/ 1981185 w 2987069"/>
              <a:gd name="connsiteY39" fmla="*/ 1501904 h 3296324"/>
              <a:gd name="connsiteX40" fmla="*/ 1464068 w 2987069"/>
              <a:gd name="connsiteY40" fmla="*/ 903272 h 3296324"/>
              <a:gd name="connsiteX41" fmla="*/ 1326095 w 2987069"/>
              <a:gd name="connsiteY41" fmla="*/ 815645 h 3296324"/>
              <a:gd name="connsiteX42" fmla="*/ 1019867 w 2987069"/>
              <a:gd name="connsiteY42" fmla="*/ 680859 h 3296324"/>
              <a:gd name="connsiteX43" fmla="*/ 54369 w 2987069"/>
              <a:gd name="connsiteY43" fmla="*/ 663765 h 3296324"/>
              <a:gd name="connsiteX44" fmla="*/ 0 w 2987069"/>
              <a:gd name="connsiteY44" fmla="*/ 682262 h 3296324"/>
              <a:gd name="connsiteX45" fmla="*/ 60697 w 2987069"/>
              <a:gd name="connsiteY45" fmla="*/ 601094 h 3296324"/>
              <a:gd name="connsiteX46" fmla="*/ 1335290 w 2987069"/>
              <a:gd name="connsiteY46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45477 w 2987069"/>
              <a:gd name="connsiteY20" fmla="*/ 3222345 h 3296324"/>
              <a:gd name="connsiteX21" fmla="*/ 1826477 w 2987069"/>
              <a:gd name="connsiteY21" fmla="*/ 3229299 h 3296324"/>
              <a:gd name="connsiteX22" fmla="*/ 1504174 w 2987069"/>
              <a:gd name="connsiteY22" fmla="*/ 3295031 h 3296324"/>
              <a:gd name="connsiteX23" fmla="*/ 1478586 w 2987069"/>
              <a:gd name="connsiteY23" fmla="*/ 3296324 h 3296324"/>
              <a:gd name="connsiteX24" fmla="*/ 1494463 w 2987069"/>
              <a:gd name="connsiteY24" fmla="*/ 3293901 h 3296324"/>
              <a:gd name="connsiteX25" fmla="*/ 1990216 w 2987069"/>
              <a:gd name="connsiteY25" fmla="*/ 2961725 h 3296324"/>
              <a:gd name="connsiteX26" fmla="*/ 2037429 w 2987069"/>
              <a:gd name="connsiteY26" fmla="*/ 2874741 h 3296324"/>
              <a:gd name="connsiteX27" fmla="*/ 2037430 w 2987069"/>
              <a:gd name="connsiteY27" fmla="*/ 2874740 h 3296324"/>
              <a:gd name="connsiteX28" fmla="*/ 2087429 w 2987069"/>
              <a:gd name="connsiteY28" fmla="*/ 2731302 h 3296324"/>
              <a:gd name="connsiteX29" fmla="*/ 2117243 w 2987069"/>
              <a:gd name="connsiteY29" fmla="*/ 2625667 h 3296324"/>
              <a:gd name="connsiteX30" fmla="*/ 2124453 w 2987069"/>
              <a:gd name="connsiteY30" fmla="*/ 2598970 h 3296324"/>
              <a:gd name="connsiteX31" fmla="*/ 2161534 w 2987069"/>
              <a:gd name="connsiteY31" fmla="*/ 2272128 h 3296324"/>
              <a:gd name="connsiteX32" fmla="*/ 2160792 w 2987069"/>
              <a:gd name="connsiteY32" fmla="*/ 2251911 h 3296324"/>
              <a:gd name="connsiteX33" fmla="*/ 2160791 w 2987069"/>
              <a:gd name="connsiteY33" fmla="*/ 2251910 h 3296324"/>
              <a:gd name="connsiteX34" fmla="*/ 2155605 w 2987069"/>
              <a:gd name="connsiteY34" fmla="*/ 2110632 h 3296324"/>
              <a:gd name="connsiteX35" fmla="*/ 2046328 w 2987069"/>
              <a:gd name="connsiteY35" fmla="*/ 1646406 h 3296324"/>
              <a:gd name="connsiteX36" fmla="*/ 2017136 w 2987069"/>
              <a:gd name="connsiteY36" fmla="*/ 1581651 h 3296324"/>
              <a:gd name="connsiteX37" fmla="*/ 2017137 w 2987069"/>
              <a:gd name="connsiteY37" fmla="*/ 1581651 h 3296324"/>
              <a:gd name="connsiteX38" fmla="*/ 1981185 w 2987069"/>
              <a:gd name="connsiteY38" fmla="*/ 1501904 h 3296324"/>
              <a:gd name="connsiteX39" fmla="*/ 1464068 w 2987069"/>
              <a:gd name="connsiteY39" fmla="*/ 903272 h 3296324"/>
              <a:gd name="connsiteX40" fmla="*/ 1326095 w 2987069"/>
              <a:gd name="connsiteY40" fmla="*/ 815645 h 3296324"/>
              <a:gd name="connsiteX41" fmla="*/ 1019867 w 2987069"/>
              <a:gd name="connsiteY41" fmla="*/ 680859 h 3296324"/>
              <a:gd name="connsiteX42" fmla="*/ 54369 w 2987069"/>
              <a:gd name="connsiteY42" fmla="*/ 663765 h 3296324"/>
              <a:gd name="connsiteX43" fmla="*/ 0 w 2987069"/>
              <a:gd name="connsiteY43" fmla="*/ 682262 h 3296324"/>
              <a:gd name="connsiteX44" fmla="*/ 60697 w 2987069"/>
              <a:gd name="connsiteY44" fmla="*/ 601094 h 3296324"/>
              <a:gd name="connsiteX45" fmla="*/ 1335290 w 2987069"/>
              <a:gd name="connsiteY45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45477 w 2987069"/>
              <a:gd name="connsiteY19" fmla="*/ 3222345 h 3296324"/>
              <a:gd name="connsiteX20" fmla="*/ 1826477 w 2987069"/>
              <a:gd name="connsiteY20" fmla="*/ 3229299 h 3296324"/>
              <a:gd name="connsiteX21" fmla="*/ 1504174 w 2987069"/>
              <a:gd name="connsiteY21" fmla="*/ 3295031 h 3296324"/>
              <a:gd name="connsiteX22" fmla="*/ 1478586 w 2987069"/>
              <a:gd name="connsiteY22" fmla="*/ 3296324 h 3296324"/>
              <a:gd name="connsiteX23" fmla="*/ 1494463 w 2987069"/>
              <a:gd name="connsiteY23" fmla="*/ 3293901 h 3296324"/>
              <a:gd name="connsiteX24" fmla="*/ 1990216 w 2987069"/>
              <a:gd name="connsiteY24" fmla="*/ 2961725 h 3296324"/>
              <a:gd name="connsiteX25" fmla="*/ 2037429 w 2987069"/>
              <a:gd name="connsiteY25" fmla="*/ 2874741 h 3296324"/>
              <a:gd name="connsiteX26" fmla="*/ 2037430 w 2987069"/>
              <a:gd name="connsiteY26" fmla="*/ 2874740 h 3296324"/>
              <a:gd name="connsiteX27" fmla="*/ 2087429 w 2987069"/>
              <a:gd name="connsiteY27" fmla="*/ 2731302 h 3296324"/>
              <a:gd name="connsiteX28" fmla="*/ 2117243 w 2987069"/>
              <a:gd name="connsiteY28" fmla="*/ 2625667 h 3296324"/>
              <a:gd name="connsiteX29" fmla="*/ 2124453 w 2987069"/>
              <a:gd name="connsiteY29" fmla="*/ 2598970 h 3296324"/>
              <a:gd name="connsiteX30" fmla="*/ 2161534 w 2987069"/>
              <a:gd name="connsiteY30" fmla="*/ 2272128 h 3296324"/>
              <a:gd name="connsiteX31" fmla="*/ 2160792 w 2987069"/>
              <a:gd name="connsiteY31" fmla="*/ 2251911 h 3296324"/>
              <a:gd name="connsiteX32" fmla="*/ 2160791 w 2987069"/>
              <a:gd name="connsiteY32" fmla="*/ 2251910 h 3296324"/>
              <a:gd name="connsiteX33" fmla="*/ 2155605 w 2987069"/>
              <a:gd name="connsiteY33" fmla="*/ 2110632 h 3296324"/>
              <a:gd name="connsiteX34" fmla="*/ 2046328 w 2987069"/>
              <a:gd name="connsiteY34" fmla="*/ 1646406 h 3296324"/>
              <a:gd name="connsiteX35" fmla="*/ 2017136 w 2987069"/>
              <a:gd name="connsiteY35" fmla="*/ 1581651 h 3296324"/>
              <a:gd name="connsiteX36" fmla="*/ 2017137 w 2987069"/>
              <a:gd name="connsiteY36" fmla="*/ 1581651 h 3296324"/>
              <a:gd name="connsiteX37" fmla="*/ 1981185 w 2987069"/>
              <a:gd name="connsiteY37" fmla="*/ 1501904 h 3296324"/>
              <a:gd name="connsiteX38" fmla="*/ 1464068 w 2987069"/>
              <a:gd name="connsiteY38" fmla="*/ 903272 h 3296324"/>
              <a:gd name="connsiteX39" fmla="*/ 1326095 w 2987069"/>
              <a:gd name="connsiteY39" fmla="*/ 815645 h 3296324"/>
              <a:gd name="connsiteX40" fmla="*/ 1019867 w 2987069"/>
              <a:gd name="connsiteY40" fmla="*/ 680859 h 3296324"/>
              <a:gd name="connsiteX41" fmla="*/ 54369 w 2987069"/>
              <a:gd name="connsiteY41" fmla="*/ 663765 h 3296324"/>
              <a:gd name="connsiteX42" fmla="*/ 0 w 2987069"/>
              <a:gd name="connsiteY42" fmla="*/ 682262 h 3296324"/>
              <a:gd name="connsiteX43" fmla="*/ 60697 w 2987069"/>
              <a:gd name="connsiteY43" fmla="*/ 601094 h 3296324"/>
              <a:gd name="connsiteX44" fmla="*/ 1335290 w 2987069"/>
              <a:gd name="connsiteY44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70580 w 2987069"/>
              <a:gd name="connsiteY7" fmla="*/ 682263 h 3296324"/>
              <a:gd name="connsiteX8" fmla="*/ 2704972 w 2987069"/>
              <a:gd name="connsiteY8" fmla="*/ 728254 h 3296324"/>
              <a:gd name="connsiteX9" fmla="*/ 2987069 w 2987069"/>
              <a:gd name="connsiteY9" fmla="*/ 1651779 h 3296324"/>
              <a:gd name="connsiteX10" fmla="*/ 2953511 w 2987069"/>
              <a:gd name="connsiteY10" fmla="*/ 1984671 h 3296324"/>
              <a:gd name="connsiteX11" fmla="*/ 2912807 w 2987069"/>
              <a:gd name="connsiteY11" fmla="*/ 2142967 h 3296324"/>
              <a:gd name="connsiteX12" fmla="*/ 2503275 w 2987069"/>
              <a:gd name="connsiteY12" fmla="*/ 2819764 h 3296324"/>
              <a:gd name="connsiteX13" fmla="*/ 2438540 w 2987069"/>
              <a:gd name="connsiteY13" fmla="*/ 2878599 h 3296324"/>
              <a:gd name="connsiteX14" fmla="*/ 2438540 w 2987069"/>
              <a:gd name="connsiteY14" fmla="*/ 2878599 h 3296324"/>
              <a:gd name="connsiteX15" fmla="*/ 2385976 w 2987069"/>
              <a:gd name="connsiteY15" fmla="*/ 2926373 h 3296324"/>
              <a:gd name="connsiteX16" fmla="*/ 1978238 w 2987069"/>
              <a:gd name="connsiteY16" fmla="*/ 3173754 h 3296324"/>
              <a:gd name="connsiteX17" fmla="*/ 1845477 w 2987069"/>
              <a:gd name="connsiteY17" fmla="*/ 3222345 h 3296324"/>
              <a:gd name="connsiteX18" fmla="*/ 1845477 w 2987069"/>
              <a:gd name="connsiteY18" fmla="*/ 3222345 h 3296324"/>
              <a:gd name="connsiteX19" fmla="*/ 1826477 w 2987069"/>
              <a:gd name="connsiteY19" fmla="*/ 3229299 h 3296324"/>
              <a:gd name="connsiteX20" fmla="*/ 1504174 w 2987069"/>
              <a:gd name="connsiteY20" fmla="*/ 3295031 h 3296324"/>
              <a:gd name="connsiteX21" fmla="*/ 1478586 w 2987069"/>
              <a:gd name="connsiteY21" fmla="*/ 3296324 h 3296324"/>
              <a:gd name="connsiteX22" fmla="*/ 1494463 w 2987069"/>
              <a:gd name="connsiteY22" fmla="*/ 3293901 h 3296324"/>
              <a:gd name="connsiteX23" fmla="*/ 1990216 w 2987069"/>
              <a:gd name="connsiteY23" fmla="*/ 2961725 h 3296324"/>
              <a:gd name="connsiteX24" fmla="*/ 2037429 w 2987069"/>
              <a:gd name="connsiteY24" fmla="*/ 2874741 h 3296324"/>
              <a:gd name="connsiteX25" fmla="*/ 2037430 w 2987069"/>
              <a:gd name="connsiteY25" fmla="*/ 2874740 h 3296324"/>
              <a:gd name="connsiteX26" fmla="*/ 2087429 w 2987069"/>
              <a:gd name="connsiteY26" fmla="*/ 2731302 h 3296324"/>
              <a:gd name="connsiteX27" fmla="*/ 2117243 w 2987069"/>
              <a:gd name="connsiteY27" fmla="*/ 2625667 h 3296324"/>
              <a:gd name="connsiteX28" fmla="*/ 2124453 w 2987069"/>
              <a:gd name="connsiteY28" fmla="*/ 2598970 h 3296324"/>
              <a:gd name="connsiteX29" fmla="*/ 2161534 w 2987069"/>
              <a:gd name="connsiteY29" fmla="*/ 2272128 h 3296324"/>
              <a:gd name="connsiteX30" fmla="*/ 2160792 w 2987069"/>
              <a:gd name="connsiteY30" fmla="*/ 2251911 h 3296324"/>
              <a:gd name="connsiteX31" fmla="*/ 2160791 w 2987069"/>
              <a:gd name="connsiteY31" fmla="*/ 2251910 h 3296324"/>
              <a:gd name="connsiteX32" fmla="*/ 2155605 w 2987069"/>
              <a:gd name="connsiteY32" fmla="*/ 2110632 h 3296324"/>
              <a:gd name="connsiteX33" fmla="*/ 2046328 w 2987069"/>
              <a:gd name="connsiteY33" fmla="*/ 1646406 h 3296324"/>
              <a:gd name="connsiteX34" fmla="*/ 2017136 w 2987069"/>
              <a:gd name="connsiteY34" fmla="*/ 1581651 h 3296324"/>
              <a:gd name="connsiteX35" fmla="*/ 2017137 w 2987069"/>
              <a:gd name="connsiteY35" fmla="*/ 1581651 h 3296324"/>
              <a:gd name="connsiteX36" fmla="*/ 1981185 w 2987069"/>
              <a:gd name="connsiteY36" fmla="*/ 1501904 h 3296324"/>
              <a:gd name="connsiteX37" fmla="*/ 1464068 w 2987069"/>
              <a:gd name="connsiteY37" fmla="*/ 903272 h 3296324"/>
              <a:gd name="connsiteX38" fmla="*/ 1326095 w 2987069"/>
              <a:gd name="connsiteY38" fmla="*/ 815645 h 3296324"/>
              <a:gd name="connsiteX39" fmla="*/ 1019867 w 2987069"/>
              <a:gd name="connsiteY39" fmla="*/ 680859 h 3296324"/>
              <a:gd name="connsiteX40" fmla="*/ 54369 w 2987069"/>
              <a:gd name="connsiteY40" fmla="*/ 663765 h 3296324"/>
              <a:gd name="connsiteX41" fmla="*/ 0 w 2987069"/>
              <a:gd name="connsiteY41" fmla="*/ 682262 h 3296324"/>
              <a:gd name="connsiteX42" fmla="*/ 60697 w 2987069"/>
              <a:gd name="connsiteY42" fmla="*/ 601094 h 3296324"/>
              <a:gd name="connsiteX43" fmla="*/ 1335290 w 2987069"/>
              <a:gd name="connsiteY43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70580 w 2987069"/>
              <a:gd name="connsiteY6" fmla="*/ 682263 h 3296324"/>
              <a:gd name="connsiteX7" fmla="*/ 2704972 w 2987069"/>
              <a:gd name="connsiteY7" fmla="*/ 728254 h 3296324"/>
              <a:gd name="connsiteX8" fmla="*/ 2987069 w 2987069"/>
              <a:gd name="connsiteY8" fmla="*/ 1651779 h 3296324"/>
              <a:gd name="connsiteX9" fmla="*/ 2953511 w 2987069"/>
              <a:gd name="connsiteY9" fmla="*/ 1984671 h 3296324"/>
              <a:gd name="connsiteX10" fmla="*/ 2912807 w 2987069"/>
              <a:gd name="connsiteY10" fmla="*/ 2142967 h 3296324"/>
              <a:gd name="connsiteX11" fmla="*/ 2503275 w 2987069"/>
              <a:gd name="connsiteY11" fmla="*/ 2819764 h 3296324"/>
              <a:gd name="connsiteX12" fmla="*/ 2438540 w 2987069"/>
              <a:gd name="connsiteY12" fmla="*/ 2878599 h 3296324"/>
              <a:gd name="connsiteX13" fmla="*/ 2438540 w 2987069"/>
              <a:gd name="connsiteY13" fmla="*/ 2878599 h 3296324"/>
              <a:gd name="connsiteX14" fmla="*/ 2385976 w 2987069"/>
              <a:gd name="connsiteY14" fmla="*/ 2926373 h 3296324"/>
              <a:gd name="connsiteX15" fmla="*/ 1978238 w 2987069"/>
              <a:gd name="connsiteY15" fmla="*/ 3173754 h 3296324"/>
              <a:gd name="connsiteX16" fmla="*/ 1845477 w 2987069"/>
              <a:gd name="connsiteY16" fmla="*/ 3222345 h 3296324"/>
              <a:gd name="connsiteX17" fmla="*/ 1845477 w 2987069"/>
              <a:gd name="connsiteY17" fmla="*/ 3222345 h 3296324"/>
              <a:gd name="connsiteX18" fmla="*/ 1826477 w 2987069"/>
              <a:gd name="connsiteY18" fmla="*/ 3229299 h 3296324"/>
              <a:gd name="connsiteX19" fmla="*/ 1504174 w 2987069"/>
              <a:gd name="connsiteY19" fmla="*/ 3295031 h 3296324"/>
              <a:gd name="connsiteX20" fmla="*/ 1478586 w 2987069"/>
              <a:gd name="connsiteY20" fmla="*/ 3296324 h 3296324"/>
              <a:gd name="connsiteX21" fmla="*/ 1494463 w 2987069"/>
              <a:gd name="connsiteY21" fmla="*/ 3293901 h 3296324"/>
              <a:gd name="connsiteX22" fmla="*/ 1990216 w 2987069"/>
              <a:gd name="connsiteY22" fmla="*/ 2961725 h 3296324"/>
              <a:gd name="connsiteX23" fmla="*/ 2037429 w 2987069"/>
              <a:gd name="connsiteY23" fmla="*/ 2874741 h 3296324"/>
              <a:gd name="connsiteX24" fmla="*/ 2037430 w 2987069"/>
              <a:gd name="connsiteY24" fmla="*/ 2874740 h 3296324"/>
              <a:gd name="connsiteX25" fmla="*/ 2087429 w 2987069"/>
              <a:gd name="connsiteY25" fmla="*/ 2731302 h 3296324"/>
              <a:gd name="connsiteX26" fmla="*/ 2117243 w 2987069"/>
              <a:gd name="connsiteY26" fmla="*/ 2625667 h 3296324"/>
              <a:gd name="connsiteX27" fmla="*/ 2124453 w 2987069"/>
              <a:gd name="connsiteY27" fmla="*/ 2598970 h 3296324"/>
              <a:gd name="connsiteX28" fmla="*/ 2161534 w 2987069"/>
              <a:gd name="connsiteY28" fmla="*/ 2272128 h 3296324"/>
              <a:gd name="connsiteX29" fmla="*/ 2160792 w 2987069"/>
              <a:gd name="connsiteY29" fmla="*/ 2251911 h 3296324"/>
              <a:gd name="connsiteX30" fmla="*/ 2160791 w 2987069"/>
              <a:gd name="connsiteY30" fmla="*/ 2251910 h 3296324"/>
              <a:gd name="connsiteX31" fmla="*/ 2155605 w 2987069"/>
              <a:gd name="connsiteY31" fmla="*/ 2110632 h 3296324"/>
              <a:gd name="connsiteX32" fmla="*/ 2046328 w 2987069"/>
              <a:gd name="connsiteY32" fmla="*/ 1646406 h 3296324"/>
              <a:gd name="connsiteX33" fmla="*/ 2017136 w 2987069"/>
              <a:gd name="connsiteY33" fmla="*/ 1581651 h 3296324"/>
              <a:gd name="connsiteX34" fmla="*/ 2017137 w 2987069"/>
              <a:gd name="connsiteY34" fmla="*/ 1581651 h 3296324"/>
              <a:gd name="connsiteX35" fmla="*/ 1981185 w 2987069"/>
              <a:gd name="connsiteY35" fmla="*/ 1501904 h 3296324"/>
              <a:gd name="connsiteX36" fmla="*/ 1464068 w 2987069"/>
              <a:gd name="connsiteY36" fmla="*/ 903272 h 3296324"/>
              <a:gd name="connsiteX37" fmla="*/ 1326095 w 2987069"/>
              <a:gd name="connsiteY37" fmla="*/ 815645 h 3296324"/>
              <a:gd name="connsiteX38" fmla="*/ 1019867 w 2987069"/>
              <a:gd name="connsiteY38" fmla="*/ 680859 h 3296324"/>
              <a:gd name="connsiteX39" fmla="*/ 54369 w 2987069"/>
              <a:gd name="connsiteY39" fmla="*/ 663765 h 3296324"/>
              <a:gd name="connsiteX40" fmla="*/ 0 w 2987069"/>
              <a:gd name="connsiteY40" fmla="*/ 682262 h 3296324"/>
              <a:gd name="connsiteX41" fmla="*/ 60697 w 2987069"/>
              <a:gd name="connsiteY41" fmla="*/ 601094 h 3296324"/>
              <a:gd name="connsiteX42" fmla="*/ 1335290 w 2987069"/>
              <a:gd name="connsiteY42" fmla="*/ 0 h 329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7069" h="3296324">
                <a:moveTo>
                  <a:pt x="2117243" y="2625667"/>
                </a:moveTo>
                <a:lnTo>
                  <a:pt x="2037429" y="2874741"/>
                </a:lnTo>
                <a:lnTo>
                  <a:pt x="2117243" y="2625667"/>
                </a:lnTo>
                <a:close/>
                <a:moveTo>
                  <a:pt x="1335290" y="0"/>
                </a:moveTo>
                <a:cubicBezTo>
                  <a:pt x="1848433" y="-1"/>
                  <a:pt x="2306922" y="233990"/>
                  <a:pt x="2609884" y="601094"/>
                </a:cubicBezTo>
                <a:lnTo>
                  <a:pt x="2670580" y="682262"/>
                </a:lnTo>
                <a:lnTo>
                  <a:pt x="2670580" y="682263"/>
                </a:lnTo>
                <a:lnTo>
                  <a:pt x="2704972" y="728254"/>
                </a:lnTo>
                <a:cubicBezTo>
                  <a:pt x="2883074" y="991880"/>
                  <a:pt x="2987070" y="1309685"/>
                  <a:pt x="2987069" y="1651779"/>
                </a:cubicBezTo>
                <a:cubicBezTo>
                  <a:pt x="2987070" y="1765811"/>
                  <a:pt x="2975515" y="1877143"/>
                  <a:pt x="2953511" y="1984671"/>
                </a:cubicBezTo>
                <a:lnTo>
                  <a:pt x="2912807" y="2142967"/>
                </a:lnTo>
                <a:cubicBezTo>
                  <a:pt x="2832373" y="2401579"/>
                  <a:pt x="2690096" y="2632943"/>
                  <a:pt x="2503275" y="2819764"/>
                </a:cubicBezTo>
                <a:lnTo>
                  <a:pt x="2438540" y="2878599"/>
                </a:lnTo>
                <a:lnTo>
                  <a:pt x="2438540" y="2878599"/>
                </a:lnTo>
                <a:lnTo>
                  <a:pt x="2385976" y="2926373"/>
                </a:lnTo>
                <a:cubicBezTo>
                  <a:pt x="2263607" y="3027360"/>
                  <a:pt x="2126448" y="3111066"/>
                  <a:pt x="1978238" y="3173754"/>
                </a:cubicBezTo>
                <a:lnTo>
                  <a:pt x="1845477" y="3222345"/>
                </a:lnTo>
                <a:lnTo>
                  <a:pt x="1845477" y="3222345"/>
                </a:lnTo>
                <a:lnTo>
                  <a:pt x="1826477" y="3229299"/>
                </a:lnTo>
                <a:cubicBezTo>
                  <a:pt x="1723033" y="3261474"/>
                  <a:pt x="1615230" y="3283754"/>
                  <a:pt x="1504174" y="3295031"/>
                </a:cubicBezTo>
                <a:lnTo>
                  <a:pt x="1478586" y="3296324"/>
                </a:lnTo>
                <a:lnTo>
                  <a:pt x="1494463" y="3293901"/>
                </a:lnTo>
                <a:cubicBezTo>
                  <a:pt x="1700124" y="3251817"/>
                  <a:pt x="1876667" y="3129799"/>
                  <a:pt x="1990216" y="2961725"/>
                </a:cubicBezTo>
                <a:lnTo>
                  <a:pt x="2037429" y="2874741"/>
                </a:lnTo>
                <a:lnTo>
                  <a:pt x="2037430" y="2874740"/>
                </a:lnTo>
                <a:cubicBezTo>
                  <a:pt x="2045763" y="2850834"/>
                  <a:pt x="2074127" y="2772814"/>
                  <a:pt x="2087429" y="2731302"/>
                </a:cubicBezTo>
                <a:cubicBezTo>
                  <a:pt x="2100731" y="2689790"/>
                  <a:pt x="2111072" y="2647722"/>
                  <a:pt x="2117243" y="2625667"/>
                </a:cubicBezTo>
                <a:lnTo>
                  <a:pt x="2124453" y="2598970"/>
                </a:lnTo>
                <a:cubicBezTo>
                  <a:pt x="2148043" y="2489865"/>
                  <a:pt x="2160167" y="2380452"/>
                  <a:pt x="2161534" y="2272128"/>
                </a:cubicBezTo>
                <a:cubicBezTo>
                  <a:pt x="2161287" y="2265389"/>
                  <a:pt x="2161039" y="2258650"/>
                  <a:pt x="2160792" y="2251911"/>
                </a:cubicBezTo>
                <a:lnTo>
                  <a:pt x="2160791" y="2251910"/>
                </a:lnTo>
                <a:lnTo>
                  <a:pt x="2155605" y="2110632"/>
                </a:lnTo>
                <a:cubicBezTo>
                  <a:pt x="2141784" y="1950303"/>
                  <a:pt x="2104559" y="1793991"/>
                  <a:pt x="2046328" y="1646406"/>
                </a:cubicBezTo>
                <a:lnTo>
                  <a:pt x="2017136" y="1581651"/>
                </a:lnTo>
                <a:lnTo>
                  <a:pt x="2017137" y="1581651"/>
                </a:lnTo>
                <a:lnTo>
                  <a:pt x="1981185" y="1501904"/>
                </a:lnTo>
                <a:cubicBezTo>
                  <a:pt x="1861239" y="1266496"/>
                  <a:pt x="1685164" y="1059688"/>
                  <a:pt x="1464068" y="903272"/>
                </a:cubicBezTo>
                <a:lnTo>
                  <a:pt x="1326095" y="815645"/>
                </a:lnTo>
                <a:cubicBezTo>
                  <a:pt x="1230631" y="761491"/>
                  <a:pt x="1128318" y="716097"/>
                  <a:pt x="1019867" y="680859"/>
                </a:cubicBezTo>
                <a:cubicBezTo>
                  <a:pt x="694516" y="575146"/>
                  <a:pt x="360129" y="575845"/>
                  <a:pt x="54369" y="663765"/>
                </a:cubicBezTo>
                <a:lnTo>
                  <a:pt x="0" y="682262"/>
                </a:lnTo>
                <a:lnTo>
                  <a:pt x="60697" y="601094"/>
                </a:lnTo>
                <a:cubicBezTo>
                  <a:pt x="363657" y="233991"/>
                  <a:pt x="822149" y="0"/>
                  <a:pt x="13352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 rot="4320000">
            <a:off x="4019433" y="1949448"/>
            <a:ext cx="2631768" cy="2904239"/>
          </a:xfrm>
          <a:custGeom>
            <a:avLst/>
            <a:gdLst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140810 w 2987069"/>
              <a:gd name="connsiteY9" fmla="*/ 599700 h 3296324"/>
              <a:gd name="connsiteX10" fmla="*/ 2086954 w 2987069"/>
              <a:gd name="connsiteY10" fmla="*/ 602393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140809 w 2987069"/>
              <a:gd name="connsiteY11" fmla="*/ 599702 h 3296324"/>
              <a:gd name="connsiteX12" fmla="*/ 2616211 w 2987069"/>
              <a:gd name="connsiteY12" fmla="*/ 663767 h 3296324"/>
              <a:gd name="connsiteX13" fmla="*/ 2670580 w 2987069"/>
              <a:gd name="connsiteY13" fmla="*/ 682263 h 3296324"/>
              <a:gd name="connsiteX14" fmla="*/ 2704972 w 2987069"/>
              <a:gd name="connsiteY14" fmla="*/ 728254 h 3296324"/>
              <a:gd name="connsiteX15" fmla="*/ 2987069 w 2987069"/>
              <a:gd name="connsiteY15" fmla="*/ 1651779 h 3296324"/>
              <a:gd name="connsiteX16" fmla="*/ 2953511 w 2987069"/>
              <a:gd name="connsiteY16" fmla="*/ 1984671 h 3296324"/>
              <a:gd name="connsiteX17" fmla="*/ 2950799 w 2987069"/>
              <a:gd name="connsiteY17" fmla="*/ 1995221 h 3296324"/>
              <a:gd name="connsiteX18" fmla="*/ 2833221 w 2987069"/>
              <a:gd name="connsiteY18" fmla="*/ 1898020 h 3296324"/>
              <a:gd name="connsiteX19" fmla="*/ 2664409 w 2987069"/>
              <a:gd name="connsiteY19" fmla="*/ 1787573 h 3296324"/>
              <a:gd name="connsiteX20" fmla="*/ 2622950 w 2987069"/>
              <a:gd name="connsiteY20" fmla="*/ 1767181 h 3296324"/>
              <a:gd name="connsiteX21" fmla="*/ 2485106 w 2987069"/>
              <a:gd name="connsiteY21" fmla="*/ 1699381 h 3296324"/>
              <a:gd name="connsiteX22" fmla="*/ 2353538 w 2987069"/>
              <a:gd name="connsiteY22" fmla="*/ 1653372 h 3296324"/>
              <a:gd name="connsiteX23" fmla="*/ 2485107 w 2987069"/>
              <a:gd name="connsiteY23" fmla="*/ 1699382 h 3296324"/>
              <a:gd name="connsiteX24" fmla="*/ 2622950 w 2987069"/>
              <a:gd name="connsiteY24" fmla="*/ 1767181 h 3296324"/>
              <a:gd name="connsiteX25" fmla="*/ 2664409 w 2987069"/>
              <a:gd name="connsiteY25" fmla="*/ 1787573 h 3296324"/>
              <a:gd name="connsiteX26" fmla="*/ 2833221 w 2987069"/>
              <a:gd name="connsiteY26" fmla="*/ 1898020 h 3296324"/>
              <a:gd name="connsiteX27" fmla="*/ 2950798 w 2987069"/>
              <a:gd name="connsiteY27" fmla="*/ 1995221 h 3296324"/>
              <a:gd name="connsiteX28" fmla="*/ 2912807 w 2987069"/>
              <a:gd name="connsiteY28" fmla="*/ 2142967 h 3296324"/>
              <a:gd name="connsiteX29" fmla="*/ 2503275 w 2987069"/>
              <a:gd name="connsiteY29" fmla="*/ 2819764 h 3296324"/>
              <a:gd name="connsiteX30" fmla="*/ 2438540 w 2987069"/>
              <a:gd name="connsiteY30" fmla="*/ 2878599 h 3296324"/>
              <a:gd name="connsiteX31" fmla="*/ 2424095 w 2987069"/>
              <a:gd name="connsiteY31" fmla="*/ 2809053 h 3296324"/>
              <a:gd name="connsiteX32" fmla="*/ 2390231 w 2987069"/>
              <a:gd name="connsiteY32" fmla="*/ 2694906 h 3296324"/>
              <a:gd name="connsiteX33" fmla="*/ 2358361 w 2987069"/>
              <a:gd name="connsiteY33" fmla="*/ 2610334 h 3296324"/>
              <a:gd name="connsiteX34" fmla="*/ 2358361 w 2987069"/>
              <a:gd name="connsiteY34" fmla="*/ 2610334 h 3296324"/>
              <a:gd name="connsiteX35" fmla="*/ 2390231 w 2987069"/>
              <a:gd name="connsiteY35" fmla="*/ 2694906 h 3296324"/>
              <a:gd name="connsiteX36" fmla="*/ 2424094 w 2987069"/>
              <a:gd name="connsiteY36" fmla="*/ 2809054 h 3296324"/>
              <a:gd name="connsiteX37" fmla="*/ 2438540 w 2987069"/>
              <a:gd name="connsiteY37" fmla="*/ 2878599 h 3296324"/>
              <a:gd name="connsiteX38" fmla="*/ 2385976 w 2987069"/>
              <a:gd name="connsiteY38" fmla="*/ 2926373 h 3296324"/>
              <a:gd name="connsiteX39" fmla="*/ 1978238 w 2987069"/>
              <a:gd name="connsiteY39" fmla="*/ 3173754 h 3296324"/>
              <a:gd name="connsiteX40" fmla="*/ 1845477 w 2987069"/>
              <a:gd name="connsiteY40" fmla="*/ 3222345 h 3296324"/>
              <a:gd name="connsiteX41" fmla="*/ 1857961 w 2987069"/>
              <a:gd name="connsiteY41" fmla="*/ 3206425 h 3296324"/>
              <a:gd name="connsiteX42" fmla="*/ 1857961 w 2987069"/>
              <a:gd name="connsiteY42" fmla="*/ 3206424 h 3296324"/>
              <a:gd name="connsiteX43" fmla="*/ 1857961 w 2987069"/>
              <a:gd name="connsiteY43" fmla="*/ 3206424 h 3296324"/>
              <a:gd name="connsiteX44" fmla="*/ 1892645 w 2987069"/>
              <a:gd name="connsiteY44" fmla="*/ 3151814 h 3296324"/>
              <a:gd name="connsiteX45" fmla="*/ 1892645 w 2987069"/>
              <a:gd name="connsiteY45" fmla="*/ 3151814 h 3296324"/>
              <a:gd name="connsiteX46" fmla="*/ 1857961 w 2987069"/>
              <a:gd name="connsiteY46" fmla="*/ 3206424 h 3296324"/>
              <a:gd name="connsiteX47" fmla="*/ 1845477 w 2987069"/>
              <a:gd name="connsiteY47" fmla="*/ 3222345 h 3296324"/>
              <a:gd name="connsiteX48" fmla="*/ 1826477 w 2987069"/>
              <a:gd name="connsiteY48" fmla="*/ 3229299 h 3296324"/>
              <a:gd name="connsiteX49" fmla="*/ 1504174 w 2987069"/>
              <a:gd name="connsiteY49" fmla="*/ 3295031 h 3296324"/>
              <a:gd name="connsiteX50" fmla="*/ 1478586 w 2987069"/>
              <a:gd name="connsiteY50" fmla="*/ 3296324 h 3296324"/>
              <a:gd name="connsiteX51" fmla="*/ 1494463 w 2987069"/>
              <a:gd name="connsiteY51" fmla="*/ 3293901 h 3296324"/>
              <a:gd name="connsiteX52" fmla="*/ 1990216 w 2987069"/>
              <a:gd name="connsiteY52" fmla="*/ 2961725 h 3296324"/>
              <a:gd name="connsiteX53" fmla="*/ 2037429 w 2987069"/>
              <a:gd name="connsiteY53" fmla="*/ 2874741 h 3296324"/>
              <a:gd name="connsiteX54" fmla="*/ 2020074 w 2987069"/>
              <a:gd name="connsiteY54" fmla="*/ 2920208 h 3296324"/>
              <a:gd name="connsiteX55" fmla="*/ 1945589 w 2987069"/>
              <a:gd name="connsiteY55" fmla="*/ 3068452 h 3296324"/>
              <a:gd name="connsiteX56" fmla="*/ 1916832 w 2987069"/>
              <a:gd name="connsiteY56" fmla="*/ 3113730 h 3296324"/>
              <a:gd name="connsiteX57" fmla="*/ 1916833 w 2987069"/>
              <a:gd name="connsiteY57" fmla="*/ 3113730 h 3296324"/>
              <a:gd name="connsiteX58" fmla="*/ 1945589 w 2987069"/>
              <a:gd name="connsiteY58" fmla="*/ 3068452 h 3296324"/>
              <a:gd name="connsiteX59" fmla="*/ 2020075 w 2987069"/>
              <a:gd name="connsiteY59" fmla="*/ 2920208 h 3296324"/>
              <a:gd name="connsiteX60" fmla="*/ 2037430 w 2987069"/>
              <a:gd name="connsiteY60" fmla="*/ 2874740 h 3296324"/>
              <a:gd name="connsiteX61" fmla="*/ 2063037 w 2987069"/>
              <a:gd name="connsiteY61" fmla="*/ 2827563 h 3296324"/>
              <a:gd name="connsiteX62" fmla="*/ 2109058 w 2987069"/>
              <a:gd name="connsiteY62" fmla="*/ 2679306 h 3296324"/>
              <a:gd name="connsiteX63" fmla="*/ 2117243 w 2987069"/>
              <a:gd name="connsiteY63" fmla="*/ 2625667 h 3296324"/>
              <a:gd name="connsiteX64" fmla="*/ 2124453 w 2987069"/>
              <a:gd name="connsiteY64" fmla="*/ 2598970 h 3296324"/>
              <a:gd name="connsiteX65" fmla="*/ 2161534 w 2987069"/>
              <a:gd name="connsiteY65" fmla="*/ 2272128 h 3296324"/>
              <a:gd name="connsiteX66" fmla="*/ 2160792 w 2987069"/>
              <a:gd name="connsiteY66" fmla="*/ 2251911 h 3296324"/>
              <a:gd name="connsiteX67" fmla="*/ 2239635 w 2987069"/>
              <a:gd name="connsiteY67" fmla="*/ 2369255 h 3296324"/>
              <a:gd name="connsiteX68" fmla="*/ 2273444 w 2987069"/>
              <a:gd name="connsiteY68" fmla="*/ 2430311 h 3296324"/>
              <a:gd name="connsiteX69" fmla="*/ 2273444 w 2987069"/>
              <a:gd name="connsiteY69" fmla="*/ 2430311 h 3296324"/>
              <a:gd name="connsiteX70" fmla="*/ 2239635 w 2987069"/>
              <a:gd name="connsiteY70" fmla="*/ 2369254 h 3296324"/>
              <a:gd name="connsiteX71" fmla="*/ 2160791 w 2987069"/>
              <a:gd name="connsiteY71" fmla="*/ 2251910 h 3296324"/>
              <a:gd name="connsiteX72" fmla="*/ 2155605 w 2987069"/>
              <a:gd name="connsiteY72" fmla="*/ 2110632 h 3296324"/>
              <a:gd name="connsiteX73" fmla="*/ 2046328 w 2987069"/>
              <a:gd name="connsiteY73" fmla="*/ 1646406 h 3296324"/>
              <a:gd name="connsiteX74" fmla="*/ 2017136 w 2987069"/>
              <a:gd name="connsiteY74" fmla="*/ 1581651 h 3296324"/>
              <a:gd name="connsiteX75" fmla="*/ 2017137 w 2987069"/>
              <a:gd name="connsiteY75" fmla="*/ 1581651 h 3296324"/>
              <a:gd name="connsiteX76" fmla="*/ 1981185 w 2987069"/>
              <a:gd name="connsiteY76" fmla="*/ 1501904 h 3296324"/>
              <a:gd name="connsiteX77" fmla="*/ 1464068 w 2987069"/>
              <a:gd name="connsiteY77" fmla="*/ 903272 h 3296324"/>
              <a:gd name="connsiteX78" fmla="*/ 1335290 w 2987069"/>
              <a:gd name="connsiteY78" fmla="*/ 821486 h 3296324"/>
              <a:gd name="connsiteX79" fmla="*/ 1344485 w 2987069"/>
              <a:gd name="connsiteY79" fmla="*/ 815646 h 3296324"/>
              <a:gd name="connsiteX80" fmla="*/ 1650714 w 2987069"/>
              <a:gd name="connsiteY80" fmla="*/ 680860 h 3296324"/>
              <a:gd name="connsiteX81" fmla="*/ 1726908 w 2987069"/>
              <a:gd name="connsiteY81" fmla="*/ 659257 h 3296324"/>
              <a:gd name="connsiteX82" fmla="*/ 1726908 w 2987069"/>
              <a:gd name="connsiteY82" fmla="*/ 659256 h 3296324"/>
              <a:gd name="connsiteX83" fmla="*/ 1650713 w 2987069"/>
              <a:gd name="connsiteY83" fmla="*/ 680859 h 3296324"/>
              <a:gd name="connsiteX84" fmla="*/ 1344485 w 2987069"/>
              <a:gd name="connsiteY84" fmla="*/ 815644 h 3296324"/>
              <a:gd name="connsiteX85" fmla="*/ 1335290 w 2987069"/>
              <a:gd name="connsiteY85" fmla="*/ 821485 h 3296324"/>
              <a:gd name="connsiteX86" fmla="*/ 1326095 w 2987069"/>
              <a:gd name="connsiteY86" fmla="*/ 815645 h 3296324"/>
              <a:gd name="connsiteX87" fmla="*/ 1019867 w 2987069"/>
              <a:gd name="connsiteY87" fmla="*/ 680859 h 3296324"/>
              <a:gd name="connsiteX88" fmla="*/ 54369 w 2987069"/>
              <a:gd name="connsiteY88" fmla="*/ 663765 h 3296324"/>
              <a:gd name="connsiteX89" fmla="*/ 0 w 2987069"/>
              <a:gd name="connsiteY89" fmla="*/ 682262 h 3296324"/>
              <a:gd name="connsiteX90" fmla="*/ 60697 w 2987069"/>
              <a:gd name="connsiteY90" fmla="*/ 601094 h 3296324"/>
              <a:gd name="connsiteX91" fmla="*/ 1335290 w 2987069"/>
              <a:gd name="connsiteY9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7 h 3296324"/>
              <a:gd name="connsiteX81" fmla="*/ 1726908 w 2987069"/>
              <a:gd name="connsiteY81" fmla="*/ 659256 h 3296324"/>
              <a:gd name="connsiteX82" fmla="*/ 1650713 w 2987069"/>
              <a:gd name="connsiteY82" fmla="*/ 680859 h 3296324"/>
              <a:gd name="connsiteX83" fmla="*/ 1344485 w 2987069"/>
              <a:gd name="connsiteY83" fmla="*/ 815644 h 3296324"/>
              <a:gd name="connsiteX84" fmla="*/ 1335290 w 2987069"/>
              <a:gd name="connsiteY84" fmla="*/ 821485 h 3296324"/>
              <a:gd name="connsiteX85" fmla="*/ 1326095 w 2987069"/>
              <a:gd name="connsiteY85" fmla="*/ 815645 h 3296324"/>
              <a:gd name="connsiteX86" fmla="*/ 1019867 w 2987069"/>
              <a:gd name="connsiteY86" fmla="*/ 680859 h 3296324"/>
              <a:gd name="connsiteX87" fmla="*/ 54369 w 2987069"/>
              <a:gd name="connsiteY87" fmla="*/ 663765 h 3296324"/>
              <a:gd name="connsiteX88" fmla="*/ 0 w 2987069"/>
              <a:gd name="connsiteY88" fmla="*/ 682262 h 3296324"/>
              <a:gd name="connsiteX89" fmla="*/ 60697 w 2987069"/>
              <a:gd name="connsiteY89" fmla="*/ 601094 h 3296324"/>
              <a:gd name="connsiteX90" fmla="*/ 1335290 w 2987069"/>
              <a:gd name="connsiteY9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6 h 3296324"/>
              <a:gd name="connsiteX81" fmla="*/ 1650713 w 2987069"/>
              <a:gd name="connsiteY81" fmla="*/ 680859 h 3296324"/>
              <a:gd name="connsiteX82" fmla="*/ 1344485 w 2987069"/>
              <a:gd name="connsiteY82" fmla="*/ 815644 h 3296324"/>
              <a:gd name="connsiteX83" fmla="*/ 1335290 w 2987069"/>
              <a:gd name="connsiteY83" fmla="*/ 821485 h 3296324"/>
              <a:gd name="connsiteX84" fmla="*/ 1326095 w 2987069"/>
              <a:gd name="connsiteY84" fmla="*/ 815645 h 3296324"/>
              <a:gd name="connsiteX85" fmla="*/ 1019867 w 2987069"/>
              <a:gd name="connsiteY85" fmla="*/ 680859 h 3296324"/>
              <a:gd name="connsiteX86" fmla="*/ 54369 w 2987069"/>
              <a:gd name="connsiteY86" fmla="*/ 663765 h 3296324"/>
              <a:gd name="connsiteX87" fmla="*/ 0 w 2987069"/>
              <a:gd name="connsiteY87" fmla="*/ 682262 h 3296324"/>
              <a:gd name="connsiteX88" fmla="*/ 60697 w 2987069"/>
              <a:gd name="connsiteY88" fmla="*/ 601094 h 3296324"/>
              <a:gd name="connsiteX89" fmla="*/ 1335290 w 2987069"/>
              <a:gd name="connsiteY8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726908 w 2987069"/>
              <a:gd name="connsiteY79" fmla="*/ 659256 h 3296324"/>
              <a:gd name="connsiteX80" fmla="*/ 1650713 w 2987069"/>
              <a:gd name="connsiteY80" fmla="*/ 680859 h 3296324"/>
              <a:gd name="connsiteX81" fmla="*/ 1344485 w 2987069"/>
              <a:gd name="connsiteY81" fmla="*/ 815644 h 3296324"/>
              <a:gd name="connsiteX82" fmla="*/ 1335290 w 2987069"/>
              <a:gd name="connsiteY82" fmla="*/ 821485 h 3296324"/>
              <a:gd name="connsiteX83" fmla="*/ 1326095 w 2987069"/>
              <a:gd name="connsiteY83" fmla="*/ 815645 h 3296324"/>
              <a:gd name="connsiteX84" fmla="*/ 1019867 w 2987069"/>
              <a:gd name="connsiteY84" fmla="*/ 680859 h 3296324"/>
              <a:gd name="connsiteX85" fmla="*/ 54369 w 2987069"/>
              <a:gd name="connsiteY85" fmla="*/ 663765 h 3296324"/>
              <a:gd name="connsiteX86" fmla="*/ 0 w 2987069"/>
              <a:gd name="connsiteY86" fmla="*/ 682262 h 3296324"/>
              <a:gd name="connsiteX87" fmla="*/ 60697 w 2987069"/>
              <a:gd name="connsiteY87" fmla="*/ 601094 h 3296324"/>
              <a:gd name="connsiteX88" fmla="*/ 1335290 w 2987069"/>
              <a:gd name="connsiteY8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650713 w 2987069"/>
              <a:gd name="connsiteY79" fmla="*/ 680859 h 3296324"/>
              <a:gd name="connsiteX80" fmla="*/ 1344485 w 2987069"/>
              <a:gd name="connsiteY80" fmla="*/ 815644 h 3296324"/>
              <a:gd name="connsiteX81" fmla="*/ 1335290 w 2987069"/>
              <a:gd name="connsiteY81" fmla="*/ 821485 h 3296324"/>
              <a:gd name="connsiteX82" fmla="*/ 1326095 w 2987069"/>
              <a:gd name="connsiteY82" fmla="*/ 815645 h 3296324"/>
              <a:gd name="connsiteX83" fmla="*/ 1019867 w 2987069"/>
              <a:gd name="connsiteY83" fmla="*/ 680859 h 3296324"/>
              <a:gd name="connsiteX84" fmla="*/ 54369 w 2987069"/>
              <a:gd name="connsiteY84" fmla="*/ 663765 h 3296324"/>
              <a:gd name="connsiteX85" fmla="*/ 0 w 2987069"/>
              <a:gd name="connsiteY85" fmla="*/ 682262 h 3296324"/>
              <a:gd name="connsiteX86" fmla="*/ 60697 w 2987069"/>
              <a:gd name="connsiteY86" fmla="*/ 601094 h 3296324"/>
              <a:gd name="connsiteX87" fmla="*/ 1335290 w 2987069"/>
              <a:gd name="connsiteY8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44485 w 2987069"/>
              <a:gd name="connsiteY79" fmla="*/ 815644 h 3296324"/>
              <a:gd name="connsiteX80" fmla="*/ 1335290 w 2987069"/>
              <a:gd name="connsiteY80" fmla="*/ 821485 h 3296324"/>
              <a:gd name="connsiteX81" fmla="*/ 1326095 w 2987069"/>
              <a:gd name="connsiteY81" fmla="*/ 815645 h 3296324"/>
              <a:gd name="connsiteX82" fmla="*/ 1019867 w 2987069"/>
              <a:gd name="connsiteY82" fmla="*/ 680859 h 3296324"/>
              <a:gd name="connsiteX83" fmla="*/ 54369 w 2987069"/>
              <a:gd name="connsiteY83" fmla="*/ 663765 h 3296324"/>
              <a:gd name="connsiteX84" fmla="*/ 0 w 2987069"/>
              <a:gd name="connsiteY84" fmla="*/ 682262 h 3296324"/>
              <a:gd name="connsiteX85" fmla="*/ 60697 w 2987069"/>
              <a:gd name="connsiteY85" fmla="*/ 601094 h 3296324"/>
              <a:gd name="connsiteX86" fmla="*/ 1335290 w 2987069"/>
              <a:gd name="connsiteY8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35290 w 2987069"/>
              <a:gd name="connsiteY79" fmla="*/ 821485 h 3296324"/>
              <a:gd name="connsiteX80" fmla="*/ 1326095 w 2987069"/>
              <a:gd name="connsiteY80" fmla="*/ 815645 h 3296324"/>
              <a:gd name="connsiteX81" fmla="*/ 1019867 w 2987069"/>
              <a:gd name="connsiteY81" fmla="*/ 680859 h 3296324"/>
              <a:gd name="connsiteX82" fmla="*/ 54369 w 2987069"/>
              <a:gd name="connsiteY82" fmla="*/ 663765 h 3296324"/>
              <a:gd name="connsiteX83" fmla="*/ 0 w 2987069"/>
              <a:gd name="connsiteY83" fmla="*/ 682262 h 3296324"/>
              <a:gd name="connsiteX84" fmla="*/ 60697 w 2987069"/>
              <a:gd name="connsiteY84" fmla="*/ 601094 h 3296324"/>
              <a:gd name="connsiteX85" fmla="*/ 1335290 w 2987069"/>
              <a:gd name="connsiteY8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335290 w 2987069"/>
              <a:gd name="connsiteY78" fmla="*/ 821485 h 3296324"/>
              <a:gd name="connsiteX79" fmla="*/ 1326095 w 2987069"/>
              <a:gd name="connsiteY79" fmla="*/ 815645 h 3296324"/>
              <a:gd name="connsiteX80" fmla="*/ 1019867 w 2987069"/>
              <a:gd name="connsiteY80" fmla="*/ 680859 h 3296324"/>
              <a:gd name="connsiteX81" fmla="*/ 54369 w 2987069"/>
              <a:gd name="connsiteY81" fmla="*/ 663765 h 3296324"/>
              <a:gd name="connsiteX82" fmla="*/ 0 w 2987069"/>
              <a:gd name="connsiteY82" fmla="*/ 682262 h 3296324"/>
              <a:gd name="connsiteX83" fmla="*/ 60697 w 2987069"/>
              <a:gd name="connsiteY83" fmla="*/ 601094 h 3296324"/>
              <a:gd name="connsiteX84" fmla="*/ 1335290 w 2987069"/>
              <a:gd name="connsiteY8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35290 w 2987069"/>
              <a:gd name="connsiteY77" fmla="*/ 821485 h 3296324"/>
              <a:gd name="connsiteX78" fmla="*/ 1326095 w 2987069"/>
              <a:gd name="connsiteY78" fmla="*/ 815645 h 3296324"/>
              <a:gd name="connsiteX79" fmla="*/ 1019867 w 2987069"/>
              <a:gd name="connsiteY79" fmla="*/ 680859 h 3296324"/>
              <a:gd name="connsiteX80" fmla="*/ 54369 w 2987069"/>
              <a:gd name="connsiteY80" fmla="*/ 663765 h 3296324"/>
              <a:gd name="connsiteX81" fmla="*/ 0 w 2987069"/>
              <a:gd name="connsiteY81" fmla="*/ 682262 h 3296324"/>
              <a:gd name="connsiteX82" fmla="*/ 60697 w 2987069"/>
              <a:gd name="connsiteY82" fmla="*/ 601094 h 3296324"/>
              <a:gd name="connsiteX83" fmla="*/ 1335290 w 2987069"/>
              <a:gd name="connsiteY8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26095 w 2987069"/>
              <a:gd name="connsiteY77" fmla="*/ 815645 h 3296324"/>
              <a:gd name="connsiteX78" fmla="*/ 1019867 w 2987069"/>
              <a:gd name="connsiteY78" fmla="*/ 680859 h 3296324"/>
              <a:gd name="connsiteX79" fmla="*/ 54369 w 2987069"/>
              <a:gd name="connsiteY79" fmla="*/ 663765 h 3296324"/>
              <a:gd name="connsiteX80" fmla="*/ 0 w 2987069"/>
              <a:gd name="connsiteY80" fmla="*/ 682262 h 3296324"/>
              <a:gd name="connsiteX81" fmla="*/ 60697 w 2987069"/>
              <a:gd name="connsiteY81" fmla="*/ 601094 h 3296324"/>
              <a:gd name="connsiteX82" fmla="*/ 1335290 w 2987069"/>
              <a:gd name="connsiteY8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26095 w 2987069"/>
              <a:gd name="connsiteY76" fmla="*/ 815645 h 3296324"/>
              <a:gd name="connsiteX77" fmla="*/ 1019867 w 2987069"/>
              <a:gd name="connsiteY77" fmla="*/ 680859 h 3296324"/>
              <a:gd name="connsiteX78" fmla="*/ 54369 w 2987069"/>
              <a:gd name="connsiteY78" fmla="*/ 663765 h 3296324"/>
              <a:gd name="connsiteX79" fmla="*/ 0 w 2987069"/>
              <a:gd name="connsiteY79" fmla="*/ 682262 h 3296324"/>
              <a:gd name="connsiteX80" fmla="*/ 60697 w 2987069"/>
              <a:gd name="connsiteY80" fmla="*/ 601094 h 3296324"/>
              <a:gd name="connsiteX81" fmla="*/ 1335290 w 2987069"/>
              <a:gd name="connsiteY8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485107 w 2987069"/>
              <a:gd name="connsiteY20" fmla="*/ 1699382 h 3296324"/>
              <a:gd name="connsiteX21" fmla="*/ 2622950 w 2987069"/>
              <a:gd name="connsiteY21" fmla="*/ 1767181 h 3296324"/>
              <a:gd name="connsiteX22" fmla="*/ 2664409 w 2987069"/>
              <a:gd name="connsiteY22" fmla="*/ 1787573 h 3296324"/>
              <a:gd name="connsiteX23" fmla="*/ 2833221 w 2987069"/>
              <a:gd name="connsiteY23" fmla="*/ 1898020 h 3296324"/>
              <a:gd name="connsiteX24" fmla="*/ 2950798 w 2987069"/>
              <a:gd name="connsiteY24" fmla="*/ 1995221 h 3296324"/>
              <a:gd name="connsiteX25" fmla="*/ 2912807 w 2987069"/>
              <a:gd name="connsiteY25" fmla="*/ 2142967 h 3296324"/>
              <a:gd name="connsiteX26" fmla="*/ 2503275 w 2987069"/>
              <a:gd name="connsiteY26" fmla="*/ 2819764 h 3296324"/>
              <a:gd name="connsiteX27" fmla="*/ 2438540 w 2987069"/>
              <a:gd name="connsiteY27" fmla="*/ 2878599 h 3296324"/>
              <a:gd name="connsiteX28" fmla="*/ 2424095 w 2987069"/>
              <a:gd name="connsiteY28" fmla="*/ 2809053 h 3296324"/>
              <a:gd name="connsiteX29" fmla="*/ 2390231 w 2987069"/>
              <a:gd name="connsiteY29" fmla="*/ 2694906 h 3296324"/>
              <a:gd name="connsiteX30" fmla="*/ 2358361 w 2987069"/>
              <a:gd name="connsiteY30" fmla="*/ 2610334 h 3296324"/>
              <a:gd name="connsiteX31" fmla="*/ 2358361 w 2987069"/>
              <a:gd name="connsiteY31" fmla="*/ 2610334 h 3296324"/>
              <a:gd name="connsiteX32" fmla="*/ 2390231 w 2987069"/>
              <a:gd name="connsiteY32" fmla="*/ 2694906 h 3296324"/>
              <a:gd name="connsiteX33" fmla="*/ 2424094 w 2987069"/>
              <a:gd name="connsiteY33" fmla="*/ 2809054 h 3296324"/>
              <a:gd name="connsiteX34" fmla="*/ 2438540 w 2987069"/>
              <a:gd name="connsiteY34" fmla="*/ 2878599 h 3296324"/>
              <a:gd name="connsiteX35" fmla="*/ 2385976 w 2987069"/>
              <a:gd name="connsiteY35" fmla="*/ 2926373 h 3296324"/>
              <a:gd name="connsiteX36" fmla="*/ 1978238 w 2987069"/>
              <a:gd name="connsiteY36" fmla="*/ 3173754 h 3296324"/>
              <a:gd name="connsiteX37" fmla="*/ 1845477 w 2987069"/>
              <a:gd name="connsiteY37" fmla="*/ 3222345 h 3296324"/>
              <a:gd name="connsiteX38" fmla="*/ 1857961 w 2987069"/>
              <a:gd name="connsiteY38" fmla="*/ 3206425 h 3296324"/>
              <a:gd name="connsiteX39" fmla="*/ 1857961 w 2987069"/>
              <a:gd name="connsiteY39" fmla="*/ 3206424 h 3296324"/>
              <a:gd name="connsiteX40" fmla="*/ 1857961 w 2987069"/>
              <a:gd name="connsiteY40" fmla="*/ 3206424 h 3296324"/>
              <a:gd name="connsiteX41" fmla="*/ 1892645 w 2987069"/>
              <a:gd name="connsiteY41" fmla="*/ 3151814 h 3296324"/>
              <a:gd name="connsiteX42" fmla="*/ 1892645 w 2987069"/>
              <a:gd name="connsiteY42" fmla="*/ 3151814 h 3296324"/>
              <a:gd name="connsiteX43" fmla="*/ 1857961 w 2987069"/>
              <a:gd name="connsiteY43" fmla="*/ 3206424 h 3296324"/>
              <a:gd name="connsiteX44" fmla="*/ 1845477 w 2987069"/>
              <a:gd name="connsiteY44" fmla="*/ 3222345 h 3296324"/>
              <a:gd name="connsiteX45" fmla="*/ 1826477 w 2987069"/>
              <a:gd name="connsiteY45" fmla="*/ 3229299 h 3296324"/>
              <a:gd name="connsiteX46" fmla="*/ 1504174 w 2987069"/>
              <a:gd name="connsiteY46" fmla="*/ 3295031 h 3296324"/>
              <a:gd name="connsiteX47" fmla="*/ 1478586 w 2987069"/>
              <a:gd name="connsiteY47" fmla="*/ 3296324 h 3296324"/>
              <a:gd name="connsiteX48" fmla="*/ 1494463 w 2987069"/>
              <a:gd name="connsiteY48" fmla="*/ 3293901 h 3296324"/>
              <a:gd name="connsiteX49" fmla="*/ 1990216 w 2987069"/>
              <a:gd name="connsiteY49" fmla="*/ 2961725 h 3296324"/>
              <a:gd name="connsiteX50" fmla="*/ 2037429 w 2987069"/>
              <a:gd name="connsiteY50" fmla="*/ 2874741 h 3296324"/>
              <a:gd name="connsiteX51" fmla="*/ 2020074 w 2987069"/>
              <a:gd name="connsiteY51" fmla="*/ 2920208 h 3296324"/>
              <a:gd name="connsiteX52" fmla="*/ 1945589 w 2987069"/>
              <a:gd name="connsiteY52" fmla="*/ 3068452 h 3296324"/>
              <a:gd name="connsiteX53" fmla="*/ 1916832 w 2987069"/>
              <a:gd name="connsiteY53" fmla="*/ 3113730 h 3296324"/>
              <a:gd name="connsiteX54" fmla="*/ 1916833 w 2987069"/>
              <a:gd name="connsiteY54" fmla="*/ 3113730 h 3296324"/>
              <a:gd name="connsiteX55" fmla="*/ 1945589 w 2987069"/>
              <a:gd name="connsiteY55" fmla="*/ 3068452 h 3296324"/>
              <a:gd name="connsiteX56" fmla="*/ 2020075 w 2987069"/>
              <a:gd name="connsiteY56" fmla="*/ 2920208 h 3296324"/>
              <a:gd name="connsiteX57" fmla="*/ 2037430 w 2987069"/>
              <a:gd name="connsiteY57" fmla="*/ 2874740 h 3296324"/>
              <a:gd name="connsiteX58" fmla="*/ 2063037 w 2987069"/>
              <a:gd name="connsiteY58" fmla="*/ 2827563 h 3296324"/>
              <a:gd name="connsiteX59" fmla="*/ 2109058 w 2987069"/>
              <a:gd name="connsiteY59" fmla="*/ 2679306 h 3296324"/>
              <a:gd name="connsiteX60" fmla="*/ 2117243 w 2987069"/>
              <a:gd name="connsiteY60" fmla="*/ 2625667 h 3296324"/>
              <a:gd name="connsiteX61" fmla="*/ 2124453 w 2987069"/>
              <a:gd name="connsiteY61" fmla="*/ 2598970 h 3296324"/>
              <a:gd name="connsiteX62" fmla="*/ 2161534 w 2987069"/>
              <a:gd name="connsiteY62" fmla="*/ 2272128 h 3296324"/>
              <a:gd name="connsiteX63" fmla="*/ 2160792 w 2987069"/>
              <a:gd name="connsiteY63" fmla="*/ 2251911 h 3296324"/>
              <a:gd name="connsiteX64" fmla="*/ 2239635 w 2987069"/>
              <a:gd name="connsiteY64" fmla="*/ 2369255 h 3296324"/>
              <a:gd name="connsiteX65" fmla="*/ 2273444 w 2987069"/>
              <a:gd name="connsiteY65" fmla="*/ 2430311 h 3296324"/>
              <a:gd name="connsiteX66" fmla="*/ 2273444 w 2987069"/>
              <a:gd name="connsiteY66" fmla="*/ 2430311 h 3296324"/>
              <a:gd name="connsiteX67" fmla="*/ 2239635 w 2987069"/>
              <a:gd name="connsiteY67" fmla="*/ 2369254 h 3296324"/>
              <a:gd name="connsiteX68" fmla="*/ 2160791 w 2987069"/>
              <a:gd name="connsiteY68" fmla="*/ 2251910 h 3296324"/>
              <a:gd name="connsiteX69" fmla="*/ 2155605 w 2987069"/>
              <a:gd name="connsiteY69" fmla="*/ 2110632 h 3296324"/>
              <a:gd name="connsiteX70" fmla="*/ 2046328 w 2987069"/>
              <a:gd name="connsiteY70" fmla="*/ 1646406 h 3296324"/>
              <a:gd name="connsiteX71" fmla="*/ 2017136 w 2987069"/>
              <a:gd name="connsiteY71" fmla="*/ 1581651 h 3296324"/>
              <a:gd name="connsiteX72" fmla="*/ 2017137 w 2987069"/>
              <a:gd name="connsiteY72" fmla="*/ 1581651 h 3296324"/>
              <a:gd name="connsiteX73" fmla="*/ 1981185 w 2987069"/>
              <a:gd name="connsiteY73" fmla="*/ 1501904 h 3296324"/>
              <a:gd name="connsiteX74" fmla="*/ 1464068 w 2987069"/>
              <a:gd name="connsiteY74" fmla="*/ 903272 h 3296324"/>
              <a:gd name="connsiteX75" fmla="*/ 1326095 w 2987069"/>
              <a:gd name="connsiteY75" fmla="*/ 815645 h 3296324"/>
              <a:gd name="connsiteX76" fmla="*/ 1019867 w 2987069"/>
              <a:gd name="connsiteY76" fmla="*/ 680859 h 3296324"/>
              <a:gd name="connsiteX77" fmla="*/ 54369 w 2987069"/>
              <a:gd name="connsiteY77" fmla="*/ 663765 h 3296324"/>
              <a:gd name="connsiteX78" fmla="*/ 0 w 2987069"/>
              <a:gd name="connsiteY78" fmla="*/ 682262 h 3296324"/>
              <a:gd name="connsiteX79" fmla="*/ 60697 w 2987069"/>
              <a:gd name="connsiteY79" fmla="*/ 601094 h 3296324"/>
              <a:gd name="connsiteX80" fmla="*/ 1335290 w 2987069"/>
              <a:gd name="connsiteY8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22950 w 2987069"/>
              <a:gd name="connsiteY20" fmla="*/ 1767181 h 3296324"/>
              <a:gd name="connsiteX21" fmla="*/ 2664409 w 2987069"/>
              <a:gd name="connsiteY21" fmla="*/ 1787573 h 3296324"/>
              <a:gd name="connsiteX22" fmla="*/ 2833221 w 2987069"/>
              <a:gd name="connsiteY22" fmla="*/ 1898020 h 3296324"/>
              <a:gd name="connsiteX23" fmla="*/ 2950798 w 2987069"/>
              <a:gd name="connsiteY23" fmla="*/ 1995221 h 3296324"/>
              <a:gd name="connsiteX24" fmla="*/ 2912807 w 2987069"/>
              <a:gd name="connsiteY24" fmla="*/ 2142967 h 3296324"/>
              <a:gd name="connsiteX25" fmla="*/ 2503275 w 2987069"/>
              <a:gd name="connsiteY25" fmla="*/ 2819764 h 3296324"/>
              <a:gd name="connsiteX26" fmla="*/ 2438540 w 2987069"/>
              <a:gd name="connsiteY26" fmla="*/ 2878599 h 3296324"/>
              <a:gd name="connsiteX27" fmla="*/ 2424095 w 2987069"/>
              <a:gd name="connsiteY27" fmla="*/ 2809053 h 3296324"/>
              <a:gd name="connsiteX28" fmla="*/ 2390231 w 2987069"/>
              <a:gd name="connsiteY28" fmla="*/ 2694906 h 3296324"/>
              <a:gd name="connsiteX29" fmla="*/ 2358361 w 2987069"/>
              <a:gd name="connsiteY29" fmla="*/ 2610334 h 3296324"/>
              <a:gd name="connsiteX30" fmla="*/ 2358361 w 2987069"/>
              <a:gd name="connsiteY30" fmla="*/ 2610334 h 3296324"/>
              <a:gd name="connsiteX31" fmla="*/ 2390231 w 2987069"/>
              <a:gd name="connsiteY31" fmla="*/ 2694906 h 3296324"/>
              <a:gd name="connsiteX32" fmla="*/ 2424094 w 2987069"/>
              <a:gd name="connsiteY32" fmla="*/ 2809054 h 3296324"/>
              <a:gd name="connsiteX33" fmla="*/ 2438540 w 2987069"/>
              <a:gd name="connsiteY33" fmla="*/ 2878599 h 3296324"/>
              <a:gd name="connsiteX34" fmla="*/ 2385976 w 2987069"/>
              <a:gd name="connsiteY34" fmla="*/ 2926373 h 3296324"/>
              <a:gd name="connsiteX35" fmla="*/ 1978238 w 2987069"/>
              <a:gd name="connsiteY35" fmla="*/ 3173754 h 3296324"/>
              <a:gd name="connsiteX36" fmla="*/ 1845477 w 2987069"/>
              <a:gd name="connsiteY36" fmla="*/ 3222345 h 3296324"/>
              <a:gd name="connsiteX37" fmla="*/ 1857961 w 2987069"/>
              <a:gd name="connsiteY37" fmla="*/ 3206425 h 3296324"/>
              <a:gd name="connsiteX38" fmla="*/ 1857961 w 2987069"/>
              <a:gd name="connsiteY38" fmla="*/ 3206424 h 3296324"/>
              <a:gd name="connsiteX39" fmla="*/ 1857961 w 2987069"/>
              <a:gd name="connsiteY39" fmla="*/ 3206424 h 3296324"/>
              <a:gd name="connsiteX40" fmla="*/ 1892645 w 2987069"/>
              <a:gd name="connsiteY40" fmla="*/ 3151814 h 3296324"/>
              <a:gd name="connsiteX41" fmla="*/ 1892645 w 2987069"/>
              <a:gd name="connsiteY41" fmla="*/ 3151814 h 3296324"/>
              <a:gd name="connsiteX42" fmla="*/ 1857961 w 2987069"/>
              <a:gd name="connsiteY42" fmla="*/ 3206424 h 3296324"/>
              <a:gd name="connsiteX43" fmla="*/ 1845477 w 2987069"/>
              <a:gd name="connsiteY43" fmla="*/ 3222345 h 3296324"/>
              <a:gd name="connsiteX44" fmla="*/ 1826477 w 2987069"/>
              <a:gd name="connsiteY44" fmla="*/ 3229299 h 3296324"/>
              <a:gd name="connsiteX45" fmla="*/ 1504174 w 2987069"/>
              <a:gd name="connsiteY45" fmla="*/ 3295031 h 3296324"/>
              <a:gd name="connsiteX46" fmla="*/ 1478586 w 2987069"/>
              <a:gd name="connsiteY46" fmla="*/ 3296324 h 3296324"/>
              <a:gd name="connsiteX47" fmla="*/ 1494463 w 2987069"/>
              <a:gd name="connsiteY47" fmla="*/ 3293901 h 3296324"/>
              <a:gd name="connsiteX48" fmla="*/ 1990216 w 2987069"/>
              <a:gd name="connsiteY48" fmla="*/ 2961725 h 3296324"/>
              <a:gd name="connsiteX49" fmla="*/ 2037429 w 2987069"/>
              <a:gd name="connsiteY49" fmla="*/ 2874741 h 3296324"/>
              <a:gd name="connsiteX50" fmla="*/ 2020074 w 2987069"/>
              <a:gd name="connsiteY50" fmla="*/ 2920208 h 3296324"/>
              <a:gd name="connsiteX51" fmla="*/ 1945589 w 2987069"/>
              <a:gd name="connsiteY51" fmla="*/ 3068452 h 3296324"/>
              <a:gd name="connsiteX52" fmla="*/ 1916832 w 2987069"/>
              <a:gd name="connsiteY52" fmla="*/ 3113730 h 3296324"/>
              <a:gd name="connsiteX53" fmla="*/ 1916833 w 2987069"/>
              <a:gd name="connsiteY53" fmla="*/ 3113730 h 3296324"/>
              <a:gd name="connsiteX54" fmla="*/ 1945589 w 2987069"/>
              <a:gd name="connsiteY54" fmla="*/ 3068452 h 3296324"/>
              <a:gd name="connsiteX55" fmla="*/ 2020075 w 2987069"/>
              <a:gd name="connsiteY55" fmla="*/ 2920208 h 3296324"/>
              <a:gd name="connsiteX56" fmla="*/ 2037430 w 2987069"/>
              <a:gd name="connsiteY56" fmla="*/ 2874740 h 3296324"/>
              <a:gd name="connsiteX57" fmla="*/ 2063037 w 2987069"/>
              <a:gd name="connsiteY57" fmla="*/ 2827563 h 3296324"/>
              <a:gd name="connsiteX58" fmla="*/ 2109058 w 2987069"/>
              <a:gd name="connsiteY58" fmla="*/ 2679306 h 3296324"/>
              <a:gd name="connsiteX59" fmla="*/ 2117243 w 2987069"/>
              <a:gd name="connsiteY59" fmla="*/ 2625667 h 3296324"/>
              <a:gd name="connsiteX60" fmla="*/ 2124453 w 2987069"/>
              <a:gd name="connsiteY60" fmla="*/ 2598970 h 3296324"/>
              <a:gd name="connsiteX61" fmla="*/ 2161534 w 2987069"/>
              <a:gd name="connsiteY61" fmla="*/ 2272128 h 3296324"/>
              <a:gd name="connsiteX62" fmla="*/ 2160792 w 2987069"/>
              <a:gd name="connsiteY62" fmla="*/ 2251911 h 3296324"/>
              <a:gd name="connsiteX63" fmla="*/ 2239635 w 2987069"/>
              <a:gd name="connsiteY63" fmla="*/ 2369255 h 3296324"/>
              <a:gd name="connsiteX64" fmla="*/ 2273444 w 2987069"/>
              <a:gd name="connsiteY64" fmla="*/ 2430311 h 3296324"/>
              <a:gd name="connsiteX65" fmla="*/ 2273444 w 2987069"/>
              <a:gd name="connsiteY65" fmla="*/ 2430311 h 3296324"/>
              <a:gd name="connsiteX66" fmla="*/ 2239635 w 2987069"/>
              <a:gd name="connsiteY66" fmla="*/ 2369254 h 3296324"/>
              <a:gd name="connsiteX67" fmla="*/ 2160791 w 2987069"/>
              <a:gd name="connsiteY67" fmla="*/ 2251910 h 3296324"/>
              <a:gd name="connsiteX68" fmla="*/ 2155605 w 2987069"/>
              <a:gd name="connsiteY68" fmla="*/ 2110632 h 3296324"/>
              <a:gd name="connsiteX69" fmla="*/ 2046328 w 2987069"/>
              <a:gd name="connsiteY69" fmla="*/ 1646406 h 3296324"/>
              <a:gd name="connsiteX70" fmla="*/ 2017136 w 2987069"/>
              <a:gd name="connsiteY70" fmla="*/ 1581651 h 3296324"/>
              <a:gd name="connsiteX71" fmla="*/ 2017137 w 2987069"/>
              <a:gd name="connsiteY71" fmla="*/ 1581651 h 3296324"/>
              <a:gd name="connsiteX72" fmla="*/ 1981185 w 2987069"/>
              <a:gd name="connsiteY72" fmla="*/ 1501904 h 3296324"/>
              <a:gd name="connsiteX73" fmla="*/ 1464068 w 2987069"/>
              <a:gd name="connsiteY73" fmla="*/ 903272 h 3296324"/>
              <a:gd name="connsiteX74" fmla="*/ 1326095 w 2987069"/>
              <a:gd name="connsiteY74" fmla="*/ 815645 h 3296324"/>
              <a:gd name="connsiteX75" fmla="*/ 1019867 w 2987069"/>
              <a:gd name="connsiteY75" fmla="*/ 680859 h 3296324"/>
              <a:gd name="connsiteX76" fmla="*/ 54369 w 2987069"/>
              <a:gd name="connsiteY76" fmla="*/ 663765 h 3296324"/>
              <a:gd name="connsiteX77" fmla="*/ 0 w 2987069"/>
              <a:gd name="connsiteY77" fmla="*/ 682262 h 3296324"/>
              <a:gd name="connsiteX78" fmla="*/ 60697 w 2987069"/>
              <a:gd name="connsiteY78" fmla="*/ 601094 h 3296324"/>
              <a:gd name="connsiteX79" fmla="*/ 1335290 w 2987069"/>
              <a:gd name="connsiteY7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64409 w 2987069"/>
              <a:gd name="connsiteY20" fmla="*/ 1787573 h 3296324"/>
              <a:gd name="connsiteX21" fmla="*/ 2833221 w 2987069"/>
              <a:gd name="connsiteY21" fmla="*/ 1898020 h 3296324"/>
              <a:gd name="connsiteX22" fmla="*/ 2950798 w 2987069"/>
              <a:gd name="connsiteY22" fmla="*/ 1995221 h 3296324"/>
              <a:gd name="connsiteX23" fmla="*/ 2912807 w 2987069"/>
              <a:gd name="connsiteY23" fmla="*/ 2142967 h 3296324"/>
              <a:gd name="connsiteX24" fmla="*/ 2503275 w 2987069"/>
              <a:gd name="connsiteY24" fmla="*/ 2819764 h 3296324"/>
              <a:gd name="connsiteX25" fmla="*/ 2438540 w 2987069"/>
              <a:gd name="connsiteY25" fmla="*/ 2878599 h 3296324"/>
              <a:gd name="connsiteX26" fmla="*/ 2424095 w 2987069"/>
              <a:gd name="connsiteY26" fmla="*/ 2809053 h 3296324"/>
              <a:gd name="connsiteX27" fmla="*/ 2390231 w 2987069"/>
              <a:gd name="connsiteY27" fmla="*/ 2694906 h 3296324"/>
              <a:gd name="connsiteX28" fmla="*/ 2358361 w 2987069"/>
              <a:gd name="connsiteY28" fmla="*/ 2610334 h 3296324"/>
              <a:gd name="connsiteX29" fmla="*/ 2358361 w 2987069"/>
              <a:gd name="connsiteY29" fmla="*/ 2610334 h 3296324"/>
              <a:gd name="connsiteX30" fmla="*/ 2390231 w 2987069"/>
              <a:gd name="connsiteY30" fmla="*/ 2694906 h 3296324"/>
              <a:gd name="connsiteX31" fmla="*/ 2424094 w 2987069"/>
              <a:gd name="connsiteY31" fmla="*/ 2809054 h 3296324"/>
              <a:gd name="connsiteX32" fmla="*/ 2438540 w 2987069"/>
              <a:gd name="connsiteY32" fmla="*/ 2878599 h 3296324"/>
              <a:gd name="connsiteX33" fmla="*/ 2385976 w 2987069"/>
              <a:gd name="connsiteY33" fmla="*/ 2926373 h 3296324"/>
              <a:gd name="connsiteX34" fmla="*/ 1978238 w 2987069"/>
              <a:gd name="connsiteY34" fmla="*/ 3173754 h 3296324"/>
              <a:gd name="connsiteX35" fmla="*/ 1845477 w 2987069"/>
              <a:gd name="connsiteY35" fmla="*/ 3222345 h 3296324"/>
              <a:gd name="connsiteX36" fmla="*/ 1857961 w 2987069"/>
              <a:gd name="connsiteY36" fmla="*/ 3206425 h 3296324"/>
              <a:gd name="connsiteX37" fmla="*/ 1857961 w 2987069"/>
              <a:gd name="connsiteY37" fmla="*/ 3206424 h 3296324"/>
              <a:gd name="connsiteX38" fmla="*/ 1857961 w 2987069"/>
              <a:gd name="connsiteY38" fmla="*/ 3206424 h 3296324"/>
              <a:gd name="connsiteX39" fmla="*/ 1892645 w 2987069"/>
              <a:gd name="connsiteY39" fmla="*/ 3151814 h 3296324"/>
              <a:gd name="connsiteX40" fmla="*/ 1892645 w 2987069"/>
              <a:gd name="connsiteY40" fmla="*/ 3151814 h 3296324"/>
              <a:gd name="connsiteX41" fmla="*/ 1857961 w 2987069"/>
              <a:gd name="connsiteY41" fmla="*/ 3206424 h 3296324"/>
              <a:gd name="connsiteX42" fmla="*/ 1845477 w 2987069"/>
              <a:gd name="connsiteY42" fmla="*/ 3222345 h 3296324"/>
              <a:gd name="connsiteX43" fmla="*/ 1826477 w 2987069"/>
              <a:gd name="connsiteY43" fmla="*/ 3229299 h 3296324"/>
              <a:gd name="connsiteX44" fmla="*/ 1504174 w 2987069"/>
              <a:gd name="connsiteY44" fmla="*/ 3295031 h 3296324"/>
              <a:gd name="connsiteX45" fmla="*/ 1478586 w 2987069"/>
              <a:gd name="connsiteY45" fmla="*/ 3296324 h 3296324"/>
              <a:gd name="connsiteX46" fmla="*/ 1494463 w 2987069"/>
              <a:gd name="connsiteY46" fmla="*/ 3293901 h 3296324"/>
              <a:gd name="connsiteX47" fmla="*/ 1990216 w 2987069"/>
              <a:gd name="connsiteY47" fmla="*/ 2961725 h 3296324"/>
              <a:gd name="connsiteX48" fmla="*/ 2037429 w 2987069"/>
              <a:gd name="connsiteY48" fmla="*/ 2874741 h 3296324"/>
              <a:gd name="connsiteX49" fmla="*/ 2020074 w 2987069"/>
              <a:gd name="connsiteY49" fmla="*/ 2920208 h 3296324"/>
              <a:gd name="connsiteX50" fmla="*/ 1945589 w 2987069"/>
              <a:gd name="connsiteY50" fmla="*/ 3068452 h 3296324"/>
              <a:gd name="connsiteX51" fmla="*/ 1916832 w 2987069"/>
              <a:gd name="connsiteY51" fmla="*/ 3113730 h 3296324"/>
              <a:gd name="connsiteX52" fmla="*/ 1916833 w 2987069"/>
              <a:gd name="connsiteY52" fmla="*/ 3113730 h 3296324"/>
              <a:gd name="connsiteX53" fmla="*/ 1945589 w 2987069"/>
              <a:gd name="connsiteY53" fmla="*/ 3068452 h 3296324"/>
              <a:gd name="connsiteX54" fmla="*/ 2020075 w 2987069"/>
              <a:gd name="connsiteY54" fmla="*/ 2920208 h 3296324"/>
              <a:gd name="connsiteX55" fmla="*/ 2037430 w 2987069"/>
              <a:gd name="connsiteY55" fmla="*/ 2874740 h 3296324"/>
              <a:gd name="connsiteX56" fmla="*/ 2063037 w 2987069"/>
              <a:gd name="connsiteY56" fmla="*/ 2827563 h 3296324"/>
              <a:gd name="connsiteX57" fmla="*/ 2109058 w 2987069"/>
              <a:gd name="connsiteY57" fmla="*/ 2679306 h 3296324"/>
              <a:gd name="connsiteX58" fmla="*/ 2117243 w 2987069"/>
              <a:gd name="connsiteY58" fmla="*/ 2625667 h 3296324"/>
              <a:gd name="connsiteX59" fmla="*/ 2124453 w 2987069"/>
              <a:gd name="connsiteY59" fmla="*/ 2598970 h 3296324"/>
              <a:gd name="connsiteX60" fmla="*/ 2161534 w 2987069"/>
              <a:gd name="connsiteY60" fmla="*/ 2272128 h 3296324"/>
              <a:gd name="connsiteX61" fmla="*/ 2160792 w 2987069"/>
              <a:gd name="connsiteY61" fmla="*/ 2251911 h 3296324"/>
              <a:gd name="connsiteX62" fmla="*/ 2239635 w 2987069"/>
              <a:gd name="connsiteY62" fmla="*/ 2369255 h 3296324"/>
              <a:gd name="connsiteX63" fmla="*/ 2273444 w 2987069"/>
              <a:gd name="connsiteY63" fmla="*/ 2430311 h 3296324"/>
              <a:gd name="connsiteX64" fmla="*/ 2273444 w 2987069"/>
              <a:gd name="connsiteY64" fmla="*/ 2430311 h 3296324"/>
              <a:gd name="connsiteX65" fmla="*/ 2239635 w 2987069"/>
              <a:gd name="connsiteY65" fmla="*/ 2369254 h 3296324"/>
              <a:gd name="connsiteX66" fmla="*/ 2160791 w 2987069"/>
              <a:gd name="connsiteY66" fmla="*/ 2251910 h 3296324"/>
              <a:gd name="connsiteX67" fmla="*/ 2155605 w 2987069"/>
              <a:gd name="connsiteY67" fmla="*/ 2110632 h 3296324"/>
              <a:gd name="connsiteX68" fmla="*/ 2046328 w 2987069"/>
              <a:gd name="connsiteY68" fmla="*/ 1646406 h 3296324"/>
              <a:gd name="connsiteX69" fmla="*/ 2017136 w 2987069"/>
              <a:gd name="connsiteY69" fmla="*/ 1581651 h 3296324"/>
              <a:gd name="connsiteX70" fmla="*/ 2017137 w 2987069"/>
              <a:gd name="connsiteY70" fmla="*/ 1581651 h 3296324"/>
              <a:gd name="connsiteX71" fmla="*/ 1981185 w 2987069"/>
              <a:gd name="connsiteY71" fmla="*/ 1501904 h 3296324"/>
              <a:gd name="connsiteX72" fmla="*/ 1464068 w 2987069"/>
              <a:gd name="connsiteY72" fmla="*/ 903272 h 3296324"/>
              <a:gd name="connsiteX73" fmla="*/ 1326095 w 2987069"/>
              <a:gd name="connsiteY73" fmla="*/ 815645 h 3296324"/>
              <a:gd name="connsiteX74" fmla="*/ 1019867 w 2987069"/>
              <a:gd name="connsiteY74" fmla="*/ 680859 h 3296324"/>
              <a:gd name="connsiteX75" fmla="*/ 54369 w 2987069"/>
              <a:gd name="connsiteY75" fmla="*/ 663765 h 3296324"/>
              <a:gd name="connsiteX76" fmla="*/ 0 w 2987069"/>
              <a:gd name="connsiteY76" fmla="*/ 682262 h 3296324"/>
              <a:gd name="connsiteX77" fmla="*/ 60697 w 2987069"/>
              <a:gd name="connsiteY77" fmla="*/ 601094 h 3296324"/>
              <a:gd name="connsiteX78" fmla="*/ 1335290 w 2987069"/>
              <a:gd name="connsiteY7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664409 w 2987069"/>
              <a:gd name="connsiteY19" fmla="*/ 1787573 h 3296324"/>
              <a:gd name="connsiteX20" fmla="*/ 2833221 w 2987069"/>
              <a:gd name="connsiteY20" fmla="*/ 1898020 h 3296324"/>
              <a:gd name="connsiteX21" fmla="*/ 2950798 w 2987069"/>
              <a:gd name="connsiteY21" fmla="*/ 1995221 h 3296324"/>
              <a:gd name="connsiteX22" fmla="*/ 2912807 w 2987069"/>
              <a:gd name="connsiteY22" fmla="*/ 2142967 h 3296324"/>
              <a:gd name="connsiteX23" fmla="*/ 2503275 w 2987069"/>
              <a:gd name="connsiteY23" fmla="*/ 2819764 h 3296324"/>
              <a:gd name="connsiteX24" fmla="*/ 2438540 w 2987069"/>
              <a:gd name="connsiteY24" fmla="*/ 2878599 h 3296324"/>
              <a:gd name="connsiteX25" fmla="*/ 2424095 w 2987069"/>
              <a:gd name="connsiteY25" fmla="*/ 2809053 h 3296324"/>
              <a:gd name="connsiteX26" fmla="*/ 2390231 w 2987069"/>
              <a:gd name="connsiteY26" fmla="*/ 2694906 h 3296324"/>
              <a:gd name="connsiteX27" fmla="*/ 2358361 w 2987069"/>
              <a:gd name="connsiteY27" fmla="*/ 2610334 h 3296324"/>
              <a:gd name="connsiteX28" fmla="*/ 2358361 w 2987069"/>
              <a:gd name="connsiteY28" fmla="*/ 2610334 h 3296324"/>
              <a:gd name="connsiteX29" fmla="*/ 2390231 w 2987069"/>
              <a:gd name="connsiteY29" fmla="*/ 2694906 h 3296324"/>
              <a:gd name="connsiteX30" fmla="*/ 2424094 w 2987069"/>
              <a:gd name="connsiteY30" fmla="*/ 2809054 h 3296324"/>
              <a:gd name="connsiteX31" fmla="*/ 2438540 w 2987069"/>
              <a:gd name="connsiteY31" fmla="*/ 2878599 h 3296324"/>
              <a:gd name="connsiteX32" fmla="*/ 2385976 w 2987069"/>
              <a:gd name="connsiteY32" fmla="*/ 2926373 h 3296324"/>
              <a:gd name="connsiteX33" fmla="*/ 1978238 w 2987069"/>
              <a:gd name="connsiteY33" fmla="*/ 3173754 h 3296324"/>
              <a:gd name="connsiteX34" fmla="*/ 1845477 w 2987069"/>
              <a:gd name="connsiteY34" fmla="*/ 3222345 h 3296324"/>
              <a:gd name="connsiteX35" fmla="*/ 1857961 w 2987069"/>
              <a:gd name="connsiteY35" fmla="*/ 3206425 h 3296324"/>
              <a:gd name="connsiteX36" fmla="*/ 1857961 w 2987069"/>
              <a:gd name="connsiteY36" fmla="*/ 3206424 h 3296324"/>
              <a:gd name="connsiteX37" fmla="*/ 1857961 w 2987069"/>
              <a:gd name="connsiteY37" fmla="*/ 3206424 h 3296324"/>
              <a:gd name="connsiteX38" fmla="*/ 1892645 w 2987069"/>
              <a:gd name="connsiteY38" fmla="*/ 3151814 h 3296324"/>
              <a:gd name="connsiteX39" fmla="*/ 1892645 w 2987069"/>
              <a:gd name="connsiteY39" fmla="*/ 3151814 h 3296324"/>
              <a:gd name="connsiteX40" fmla="*/ 1857961 w 2987069"/>
              <a:gd name="connsiteY40" fmla="*/ 3206424 h 3296324"/>
              <a:gd name="connsiteX41" fmla="*/ 1845477 w 2987069"/>
              <a:gd name="connsiteY41" fmla="*/ 3222345 h 3296324"/>
              <a:gd name="connsiteX42" fmla="*/ 1826477 w 2987069"/>
              <a:gd name="connsiteY42" fmla="*/ 3229299 h 3296324"/>
              <a:gd name="connsiteX43" fmla="*/ 1504174 w 2987069"/>
              <a:gd name="connsiteY43" fmla="*/ 3295031 h 3296324"/>
              <a:gd name="connsiteX44" fmla="*/ 1478586 w 2987069"/>
              <a:gd name="connsiteY44" fmla="*/ 3296324 h 3296324"/>
              <a:gd name="connsiteX45" fmla="*/ 1494463 w 2987069"/>
              <a:gd name="connsiteY45" fmla="*/ 3293901 h 3296324"/>
              <a:gd name="connsiteX46" fmla="*/ 1990216 w 2987069"/>
              <a:gd name="connsiteY46" fmla="*/ 2961725 h 3296324"/>
              <a:gd name="connsiteX47" fmla="*/ 2037429 w 2987069"/>
              <a:gd name="connsiteY47" fmla="*/ 2874741 h 3296324"/>
              <a:gd name="connsiteX48" fmla="*/ 2020074 w 2987069"/>
              <a:gd name="connsiteY48" fmla="*/ 2920208 h 3296324"/>
              <a:gd name="connsiteX49" fmla="*/ 1945589 w 2987069"/>
              <a:gd name="connsiteY49" fmla="*/ 3068452 h 3296324"/>
              <a:gd name="connsiteX50" fmla="*/ 1916832 w 2987069"/>
              <a:gd name="connsiteY50" fmla="*/ 3113730 h 3296324"/>
              <a:gd name="connsiteX51" fmla="*/ 1916833 w 2987069"/>
              <a:gd name="connsiteY51" fmla="*/ 3113730 h 3296324"/>
              <a:gd name="connsiteX52" fmla="*/ 1945589 w 2987069"/>
              <a:gd name="connsiteY52" fmla="*/ 3068452 h 3296324"/>
              <a:gd name="connsiteX53" fmla="*/ 2020075 w 2987069"/>
              <a:gd name="connsiteY53" fmla="*/ 2920208 h 3296324"/>
              <a:gd name="connsiteX54" fmla="*/ 2037430 w 2987069"/>
              <a:gd name="connsiteY54" fmla="*/ 2874740 h 3296324"/>
              <a:gd name="connsiteX55" fmla="*/ 2063037 w 2987069"/>
              <a:gd name="connsiteY55" fmla="*/ 2827563 h 3296324"/>
              <a:gd name="connsiteX56" fmla="*/ 2109058 w 2987069"/>
              <a:gd name="connsiteY56" fmla="*/ 2679306 h 3296324"/>
              <a:gd name="connsiteX57" fmla="*/ 2117243 w 2987069"/>
              <a:gd name="connsiteY57" fmla="*/ 2625667 h 3296324"/>
              <a:gd name="connsiteX58" fmla="*/ 2124453 w 2987069"/>
              <a:gd name="connsiteY58" fmla="*/ 2598970 h 3296324"/>
              <a:gd name="connsiteX59" fmla="*/ 2161534 w 2987069"/>
              <a:gd name="connsiteY59" fmla="*/ 2272128 h 3296324"/>
              <a:gd name="connsiteX60" fmla="*/ 2160792 w 2987069"/>
              <a:gd name="connsiteY60" fmla="*/ 2251911 h 3296324"/>
              <a:gd name="connsiteX61" fmla="*/ 2239635 w 2987069"/>
              <a:gd name="connsiteY61" fmla="*/ 2369255 h 3296324"/>
              <a:gd name="connsiteX62" fmla="*/ 2273444 w 2987069"/>
              <a:gd name="connsiteY62" fmla="*/ 2430311 h 3296324"/>
              <a:gd name="connsiteX63" fmla="*/ 2273444 w 2987069"/>
              <a:gd name="connsiteY63" fmla="*/ 2430311 h 3296324"/>
              <a:gd name="connsiteX64" fmla="*/ 2239635 w 2987069"/>
              <a:gd name="connsiteY64" fmla="*/ 2369254 h 3296324"/>
              <a:gd name="connsiteX65" fmla="*/ 2160791 w 2987069"/>
              <a:gd name="connsiteY65" fmla="*/ 2251910 h 3296324"/>
              <a:gd name="connsiteX66" fmla="*/ 2155605 w 2987069"/>
              <a:gd name="connsiteY66" fmla="*/ 2110632 h 3296324"/>
              <a:gd name="connsiteX67" fmla="*/ 2046328 w 2987069"/>
              <a:gd name="connsiteY67" fmla="*/ 1646406 h 3296324"/>
              <a:gd name="connsiteX68" fmla="*/ 2017136 w 2987069"/>
              <a:gd name="connsiteY68" fmla="*/ 1581651 h 3296324"/>
              <a:gd name="connsiteX69" fmla="*/ 2017137 w 2987069"/>
              <a:gd name="connsiteY69" fmla="*/ 1581651 h 3296324"/>
              <a:gd name="connsiteX70" fmla="*/ 1981185 w 2987069"/>
              <a:gd name="connsiteY70" fmla="*/ 1501904 h 3296324"/>
              <a:gd name="connsiteX71" fmla="*/ 1464068 w 2987069"/>
              <a:gd name="connsiteY71" fmla="*/ 903272 h 3296324"/>
              <a:gd name="connsiteX72" fmla="*/ 1326095 w 2987069"/>
              <a:gd name="connsiteY72" fmla="*/ 815645 h 3296324"/>
              <a:gd name="connsiteX73" fmla="*/ 1019867 w 2987069"/>
              <a:gd name="connsiteY73" fmla="*/ 680859 h 3296324"/>
              <a:gd name="connsiteX74" fmla="*/ 54369 w 2987069"/>
              <a:gd name="connsiteY74" fmla="*/ 663765 h 3296324"/>
              <a:gd name="connsiteX75" fmla="*/ 0 w 2987069"/>
              <a:gd name="connsiteY75" fmla="*/ 682262 h 3296324"/>
              <a:gd name="connsiteX76" fmla="*/ 60697 w 2987069"/>
              <a:gd name="connsiteY76" fmla="*/ 601094 h 3296324"/>
              <a:gd name="connsiteX77" fmla="*/ 1335290 w 2987069"/>
              <a:gd name="connsiteY7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64409 w 2987069"/>
              <a:gd name="connsiteY18" fmla="*/ 1787573 h 3296324"/>
              <a:gd name="connsiteX19" fmla="*/ 2833221 w 2987069"/>
              <a:gd name="connsiteY19" fmla="*/ 1898020 h 3296324"/>
              <a:gd name="connsiteX20" fmla="*/ 2950798 w 2987069"/>
              <a:gd name="connsiteY20" fmla="*/ 1995221 h 3296324"/>
              <a:gd name="connsiteX21" fmla="*/ 2912807 w 2987069"/>
              <a:gd name="connsiteY21" fmla="*/ 2142967 h 3296324"/>
              <a:gd name="connsiteX22" fmla="*/ 2503275 w 2987069"/>
              <a:gd name="connsiteY22" fmla="*/ 2819764 h 3296324"/>
              <a:gd name="connsiteX23" fmla="*/ 2438540 w 2987069"/>
              <a:gd name="connsiteY23" fmla="*/ 2878599 h 3296324"/>
              <a:gd name="connsiteX24" fmla="*/ 2424095 w 2987069"/>
              <a:gd name="connsiteY24" fmla="*/ 2809053 h 3296324"/>
              <a:gd name="connsiteX25" fmla="*/ 2390231 w 2987069"/>
              <a:gd name="connsiteY25" fmla="*/ 2694906 h 3296324"/>
              <a:gd name="connsiteX26" fmla="*/ 2358361 w 2987069"/>
              <a:gd name="connsiteY26" fmla="*/ 2610334 h 3296324"/>
              <a:gd name="connsiteX27" fmla="*/ 2358361 w 2987069"/>
              <a:gd name="connsiteY27" fmla="*/ 2610334 h 3296324"/>
              <a:gd name="connsiteX28" fmla="*/ 2390231 w 2987069"/>
              <a:gd name="connsiteY28" fmla="*/ 2694906 h 3296324"/>
              <a:gd name="connsiteX29" fmla="*/ 2424094 w 2987069"/>
              <a:gd name="connsiteY29" fmla="*/ 2809054 h 3296324"/>
              <a:gd name="connsiteX30" fmla="*/ 2438540 w 2987069"/>
              <a:gd name="connsiteY30" fmla="*/ 2878599 h 3296324"/>
              <a:gd name="connsiteX31" fmla="*/ 2385976 w 2987069"/>
              <a:gd name="connsiteY31" fmla="*/ 2926373 h 3296324"/>
              <a:gd name="connsiteX32" fmla="*/ 1978238 w 2987069"/>
              <a:gd name="connsiteY32" fmla="*/ 3173754 h 3296324"/>
              <a:gd name="connsiteX33" fmla="*/ 1845477 w 2987069"/>
              <a:gd name="connsiteY33" fmla="*/ 3222345 h 3296324"/>
              <a:gd name="connsiteX34" fmla="*/ 1857961 w 2987069"/>
              <a:gd name="connsiteY34" fmla="*/ 3206425 h 3296324"/>
              <a:gd name="connsiteX35" fmla="*/ 1857961 w 2987069"/>
              <a:gd name="connsiteY35" fmla="*/ 3206424 h 3296324"/>
              <a:gd name="connsiteX36" fmla="*/ 1857961 w 2987069"/>
              <a:gd name="connsiteY36" fmla="*/ 3206424 h 3296324"/>
              <a:gd name="connsiteX37" fmla="*/ 1892645 w 2987069"/>
              <a:gd name="connsiteY37" fmla="*/ 3151814 h 3296324"/>
              <a:gd name="connsiteX38" fmla="*/ 1892645 w 2987069"/>
              <a:gd name="connsiteY38" fmla="*/ 3151814 h 3296324"/>
              <a:gd name="connsiteX39" fmla="*/ 1857961 w 2987069"/>
              <a:gd name="connsiteY39" fmla="*/ 3206424 h 3296324"/>
              <a:gd name="connsiteX40" fmla="*/ 1845477 w 2987069"/>
              <a:gd name="connsiteY40" fmla="*/ 3222345 h 3296324"/>
              <a:gd name="connsiteX41" fmla="*/ 1826477 w 2987069"/>
              <a:gd name="connsiteY41" fmla="*/ 3229299 h 3296324"/>
              <a:gd name="connsiteX42" fmla="*/ 1504174 w 2987069"/>
              <a:gd name="connsiteY42" fmla="*/ 3295031 h 3296324"/>
              <a:gd name="connsiteX43" fmla="*/ 1478586 w 2987069"/>
              <a:gd name="connsiteY43" fmla="*/ 3296324 h 3296324"/>
              <a:gd name="connsiteX44" fmla="*/ 1494463 w 2987069"/>
              <a:gd name="connsiteY44" fmla="*/ 3293901 h 3296324"/>
              <a:gd name="connsiteX45" fmla="*/ 1990216 w 2987069"/>
              <a:gd name="connsiteY45" fmla="*/ 2961725 h 3296324"/>
              <a:gd name="connsiteX46" fmla="*/ 2037429 w 2987069"/>
              <a:gd name="connsiteY46" fmla="*/ 2874741 h 3296324"/>
              <a:gd name="connsiteX47" fmla="*/ 2020074 w 2987069"/>
              <a:gd name="connsiteY47" fmla="*/ 2920208 h 3296324"/>
              <a:gd name="connsiteX48" fmla="*/ 1945589 w 2987069"/>
              <a:gd name="connsiteY48" fmla="*/ 3068452 h 3296324"/>
              <a:gd name="connsiteX49" fmla="*/ 1916832 w 2987069"/>
              <a:gd name="connsiteY49" fmla="*/ 3113730 h 3296324"/>
              <a:gd name="connsiteX50" fmla="*/ 1916833 w 2987069"/>
              <a:gd name="connsiteY50" fmla="*/ 3113730 h 3296324"/>
              <a:gd name="connsiteX51" fmla="*/ 1945589 w 2987069"/>
              <a:gd name="connsiteY51" fmla="*/ 3068452 h 3296324"/>
              <a:gd name="connsiteX52" fmla="*/ 2020075 w 2987069"/>
              <a:gd name="connsiteY52" fmla="*/ 2920208 h 3296324"/>
              <a:gd name="connsiteX53" fmla="*/ 2037430 w 2987069"/>
              <a:gd name="connsiteY53" fmla="*/ 2874740 h 3296324"/>
              <a:gd name="connsiteX54" fmla="*/ 2063037 w 2987069"/>
              <a:gd name="connsiteY54" fmla="*/ 2827563 h 3296324"/>
              <a:gd name="connsiteX55" fmla="*/ 2109058 w 2987069"/>
              <a:gd name="connsiteY55" fmla="*/ 2679306 h 3296324"/>
              <a:gd name="connsiteX56" fmla="*/ 2117243 w 2987069"/>
              <a:gd name="connsiteY56" fmla="*/ 2625667 h 3296324"/>
              <a:gd name="connsiteX57" fmla="*/ 2124453 w 2987069"/>
              <a:gd name="connsiteY57" fmla="*/ 2598970 h 3296324"/>
              <a:gd name="connsiteX58" fmla="*/ 2161534 w 2987069"/>
              <a:gd name="connsiteY58" fmla="*/ 2272128 h 3296324"/>
              <a:gd name="connsiteX59" fmla="*/ 2160792 w 2987069"/>
              <a:gd name="connsiteY59" fmla="*/ 2251911 h 3296324"/>
              <a:gd name="connsiteX60" fmla="*/ 2239635 w 2987069"/>
              <a:gd name="connsiteY60" fmla="*/ 2369255 h 3296324"/>
              <a:gd name="connsiteX61" fmla="*/ 2273444 w 2987069"/>
              <a:gd name="connsiteY61" fmla="*/ 2430311 h 3296324"/>
              <a:gd name="connsiteX62" fmla="*/ 2273444 w 2987069"/>
              <a:gd name="connsiteY62" fmla="*/ 2430311 h 3296324"/>
              <a:gd name="connsiteX63" fmla="*/ 2239635 w 2987069"/>
              <a:gd name="connsiteY63" fmla="*/ 2369254 h 3296324"/>
              <a:gd name="connsiteX64" fmla="*/ 2160791 w 2987069"/>
              <a:gd name="connsiteY64" fmla="*/ 2251910 h 3296324"/>
              <a:gd name="connsiteX65" fmla="*/ 2155605 w 2987069"/>
              <a:gd name="connsiteY65" fmla="*/ 2110632 h 3296324"/>
              <a:gd name="connsiteX66" fmla="*/ 2046328 w 2987069"/>
              <a:gd name="connsiteY66" fmla="*/ 1646406 h 3296324"/>
              <a:gd name="connsiteX67" fmla="*/ 2017136 w 2987069"/>
              <a:gd name="connsiteY67" fmla="*/ 1581651 h 3296324"/>
              <a:gd name="connsiteX68" fmla="*/ 2017137 w 2987069"/>
              <a:gd name="connsiteY68" fmla="*/ 1581651 h 3296324"/>
              <a:gd name="connsiteX69" fmla="*/ 1981185 w 2987069"/>
              <a:gd name="connsiteY69" fmla="*/ 1501904 h 3296324"/>
              <a:gd name="connsiteX70" fmla="*/ 1464068 w 2987069"/>
              <a:gd name="connsiteY70" fmla="*/ 903272 h 3296324"/>
              <a:gd name="connsiteX71" fmla="*/ 1326095 w 2987069"/>
              <a:gd name="connsiteY71" fmla="*/ 815645 h 3296324"/>
              <a:gd name="connsiteX72" fmla="*/ 1019867 w 2987069"/>
              <a:gd name="connsiteY72" fmla="*/ 680859 h 3296324"/>
              <a:gd name="connsiteX73" fmla="*/ 54369 w 2987069"/>
              <a:gd name="connsiteY73" fmla="*/ 663765 h 3296324"/>
              <a:gd name="connsiteX74" fmla="*/ 0 w 2987069"/>
              <a:gd name="connsiteY74" fmla="*/ 682262 h 3296324"/>
              <a:gd name="connsiteX75" fmla="*/ 60697 w 2987069"/>
              <a:gd name="connsiteY75" fmla="*/ 601094 h 3296324"/>
              <a:gd name="connsiteX76" fmla="*/ 1335290 w 2987069"/>
              <a:gd name="connsiteY7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833221 w 2987069"/>
              <a:gd name="connsiteY18" fmla="*/ 1898020 h 3296324"/>
              <a:gd name="connsiteX19" fmla="*/ 2950798 w 2987069"/>
              <a:gd name="connsiteY19" fmla="*/ 1995221 h 3296324"/>
              <a:gd name="connsiteX20" fmla="*/ 2912807 w 2987069"/>
              <a:gd name="connsiteY20" fmla="*/ 2142967 h 3296324"/>
              <a:gd name="connsiteX21" fmla="*/ 2503275 w 2987069"/>
              <a:gd name="connsiteY21" fmla="*/ 2819764 h 3296324"/>
              <a:gd name="connsiteX22" fmla="*/ 2438540 w 2987069"/>
              <a:gd name="connsiteY22" fmla="*/ 2878599 h 3296324"/>
              <a:gd name="connsiteX23" fmla="*/ 2424095 w 2987069"/>
              <a:gd name="connsiteY23" fmla="*/ 2809053 h 3296324"/>
              <a:gd name="connsiteX24" fmla="*/ 2390231 w 2987069"/>
              <a:gd name="connsiteY24" fmla="*/ 2694906 h 3296324"/>
              <a:gd name="connsiteX25" fmla="*/ 2358361 w 2987069"/>
              <a:gd name="connsiteY25" fmla="*/ 2610334 h 3296324"/>
              <a:gd name="connsiteX26" fmla="*/ 2358361 w 2987069"/>
              <a:gd name="connsiteY26" fmla="*/ 2610334 h 3296324"/>
              <a:gd name="connsiteX27" fmla="*/ 2390231 w 2987069"/>
              <a:gd name="connsiteY27" fmla="*/ 2694906 h 3296324"/>
              <a:gd name="connsiteX28" fmla="*/ 2424094 w 2987069"/>
              <a:gd name="connsiteY28" fmla="*/ 2809054 h 3296324"/>
              <a:gd name="connsiteX29" fmla="*/ 2438540 w 2987069"/>
              <a:gd name="connsiteY29" fmla="*/ 2878599 h 3296324"/>
              <a:gd name="connsiteX30" fmla="*/ 2385976 w 2987069"/>
              <a:gd name="connsiteY30" fmla="*/ 2926373 h 3296324"/>
              <a:gd name="connsiteX31" fmla="*/ 1978238 w 2987069"/>
              <a:gd name="connsiteY31" fmla="*/ 3173754 h 3296324"/>
              <a:gd name="connsiteX32" fmla="*/ 1845477 w 2987069"/>
              <a:gd name="connsiteY32" fmla="*/ 3222345 h 3296324"/>
              <a:gd name="connsiteX33" fmla="*/ 1857961 w 2987069"/>
              <a:gd name="connsiteY33" fmla="*/ 3206425 h 3296324"/>
              <a:gd name="connsiteX34" fmla="*/ 1857961 w 2987069"/>
              <a:gd name="connsiteY34" fmla="*/ 3206424 h 3296324"/>
              <a:gd name="connsiteX35" fmla="*/ 1857961 w 2987069"/>
              <a:gd name="connsiteY35" fmla="*/ 3206424 h 3296324"/>
              <a:gd name="connsiteX36" fmla="*/ 1892645 w 2987069"/>
              <a:gd name="connsiteY36" fmla="*/ 3151814 h 3296324"/>
              <a:gd name="connsiteX37" fmla="*/ 1892645 w 2987069"/>
              <a:gd name="connsiteY37" fmla="*/ 3151814 h 3296324"/>
              <a:gd name="connsiteX38" fmla="*/ 1857961 w 2987069"/>
              <a:gd name="connsiteY38" fmla="*/ 3206424 h 3296324"/>
              <a:gd name="connsiteX39" fmla="*/ 1845477 w 2987069"/>
              <a:gd name="connsiteY39" fmla="*/ 3222345 h 3296324"/>
              <a:gd name="connsiteX40" fmla="*/ 1826477 w 2987069"/>
              <a:gd name="connsiteY40" fmla="*/ 3229299 h 3296324"/>
              <a:gd name="connsiteX41" fmla="*/ 1504174 w 2987069"/>
              <a:gd name="connsiteY41" fmla="*/ 3295031 h 3296324"/>
              <a:gd name="connsiteX42" fmla="*/ 1478586 w 2987069"/>
              <a:gd name="connsiteY42" fmla="*/ 3296324 h 3296324"/>
              <a:gd name="connsiteX43" fmla="*/ 1494463 w 2987069"/>
              <a:gd name="connsiteY43" fmla="*/ 3293901 h 3296324"/>
              <a:gd name="connsiteX44" fmla="*/ 1990216 w 2987069"/>
              <a:gd name="connsiteY44" fmla="*/ 2961725 h 3296324"/>
              <a:gd name="connsiteX45" fmla="*/ 2037429 w 2987069"/>
              <a:gd name="connsiteY45" fmla="*/ 2874741 h 3296324"/>
              <a:gd name="connsiteX46" fmla="*/ 2020074 w 2987069"/>
              <a:gd name="connsiteY46" fmla="*/ 2920208 h 3296324"/>
              <a:gd name="connsiteX47" fmla="*/ 1945589 w 2987069"/>
              <a:gd name="connsiteY47" fmla="*/ 3068452 h 3296324"/>
              <a:gd name="connsiteX48" fmla="*/ 1916832 w 2987069"/>
              <a:gd name="connsiteY48" fmla="*/ 3113730 h 3296324"/>
              <a:gd name="connsiteX49" fmla="*/ 1916833 w 2987069"/>
              <a:gd name="connsiteY49" fmla="*/ 3113730 h 3296324"/>
              <a:gd name="connsiteX50" fmla="*/ 1945589 w 2987069"/>
              <a:gd name="connsiteY50" fmla="*/ 3068452 h 3296324"/>
              <a:gd name="connsiteX51" fmla="*/ 2020075 w 2987069"/>
              <a:gd name="connsiteY51" fmla="*/ 2920208 h 3296324"/>
              <a:gd name="connsiteX52" fmla="*/ 2037430 w 2987069"/>
              <a:gd name="connsiteY52" fmla="*/ 2874740 h 3296324"/>
              <a:gd name="connsiteX53" fmla="*/ 2063037 w 2987069"/>
              <a:gd name="connsiteY53" fmla="*/ 2827563 h 3296324"/>
              <a:gd name="connsiteX54" fmla="*/ 2109058 w 2987069"/>
              <a:gd name="connsiteY54" fmla="*/ 2679306 h 3296324"/>
              <a:gd name="connsiteX55" fmla="*/ 2117243 w 2987069"/>
              <a:gd name="connsiteY55" fmla="*/ 2625667 h 3296324"/>
              <a:gd name="connsiteX56" fmla="*/ 2124453 w 2987069"/>
              <a:gd name="connsiteY56" fmla="*/ 2598970 h 3296324"/>
              <a:gd name="connsiteX57" fmla="*/ 2161534 w 2987069"/>
              <a:gd name="connsiteY57" fmla="*/ 2272128 h 3296324"/>
              <a:gd name="connsiteX58" fmla="*/ 2160792 w 2987069"/>
              <a:gd name="connsiteY58" fmla="*/ 2251911 h 3296324"/>
              <a:gd name="connsiteX59" fmla="*/ 2239635 w 2987069"/>
              <a:gd name="connsiteY59" fmla="*/ 2369255 h 3296324"/>
              <a:gd name="connsiteX60" fmla="*/ 2273444 w 2987069"/>
              <a:gd name="connsiteY60" fmla="*/ 2430311 h 3296324"/>
              <a:gd name="connsiteX61" fmla="*/ 2273444 w 2987069"/>
              <a:gd name="connsiteY61" fmla="*/ 2430311 h 3296324"/>
              <a:gd name="connsiteX62" fmla="*/ 2239635 w 2987069"/>
              <a:gd name="connsiteY62" fmla="*/ 2369254 h 3296324"/>
              <a:gd name="connsiteX63" fmla="*/ 2160791 w 2987069"/>
              <a:gd name="connsiteY63" fmla="*/ 2251910 h 3296324"/>
              <a:gd name="connsiteX64" fmla="*/ 2155605 w 2987069"/>
              <a:gd name="connsiteY64" fmla="*/ 2110632 h 3296324"/>
              <a:gd name="connsiteX65" fmla="*/ 2046328 w 2987069"/>
              <a:gd name="connsiteY65" fmla="*/ 1646406 h 3296324"/>
              <a:gd name="connsiteX66" fmla="*/ 2017136 w 2987069"/>
              <a:gd name="connsiteY66" fmla="*/ 1581651 h 3296324"/>
              <a:gd name="connsiteX67" fmla="*/ 2017137 w 2987069"/>
              <a:gd name="connsiteY67" fmla="*/ 1581651 h 3296324"/>
              <a:gd name="connsiteX68" fmla="*/ 1981185 w 2987069"/>
              <a:gd name="connsiteY68" fmla="*/ 1501904 h 3296324"/>
              <a:gd name="connsiteX69" fmla="*/ 1464068 w 2987069"/>
              <a:gd name="connsiteY69" fmla="*/ 903272 h 3296324"/>
              <a:gd name="connsiteX70" fmla="*/ 1326095 w 2987069"/>
              <a:gd name="connsiteY70" fmla="*/ 815645 h 3296324"/>
              <a:gd name="connsiteX71" fmla="*/ 1019867 w 2987069"/>
              <a:gd name="connsiteY71" fmla="*/ 680859 h 3296324"/>
              <a:gd name="connsiteX72" fmla="*/ 54369 w 2987069"/>
              <a:gd name="connsiteY72" fmla="*/ 663765 h 3296324"/>
              <a:gd name="connsiteX73" fmla="*/ 0 w 2987069"/>
              <a:gd name="connsiteY73" fmla="*/ 682262 h 3296324"/>
              <a:gd name="connsiteX74" fmla="*/ 60697 w 2987069"/>
              <a:gd name="connsiteY74" fmla="*/ 601094 h 3296324"/>
              <a:gd name="connsiteX75" fmla="*/ 1335290 w 2987069"/>
              <a:gd name="connsiteY7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833221 w 2987069"/>
              <a:gd name="connsiteY17" fmla="*/ 1898020 h 3296324"/>
              <a:gd name="connsiteX18" fmla="*/ 2950798 w 2987069"/>
              <a:gd name="connsiteY18" fmla="*/ 1995221 h 3296324"/>
              <a:gd name="connsiteX19" fmla="*/ 2912807 w 2987069"/>
              <a:gd name="connsiteY19" fmla="*/ 2142967 h 3296324"/>
              <a:gd name="connsiteX20" fmla="*/ 2503275 w 2987069"/>
              <a:gd name="connsiteY20" fmla="*/ 2819764 h 3296324"/>
              <a:gd name="connsiteX21" fmla="*/ 2438540 w 2987069"/>
              <a:gd name="connsiteY21" fmla="*/ 2878599 h 3296324"/>
              <a:gd name="connsiteX22" fmla="*/ 2424095 w 2987069"/>
              <a:gd name="connsiteY22" fmla="*/ 2809053 h 3296324"/>
              <a:gd name="connsiteX23" fmla="*/ 2390231 w 2987069"/>
              <a:gd name="connsiteY23" fmla="*/ 2694906 h 3296324"/>
              <a:gd name="connsiteX24" fmla="*/ 2358361 w 2987069"/>
              <a:gd name="connsiteY24" fmla="*/ 2610334 h 3296324"/>
              <a:gd name="connsiteX25" fmla="*/ 2358361 w 2987069"/>
              <a:gd name="connsiteY25" fmla="*/ 2610334 h 3296324"/>
              <a:gd name="connsiteX26" fmla="*/ 2390231 w 2987069"/>
              <a:gd name="connsiteY26" fmla="*/ 2694906 h 3296324"/>
              <a:gd name="connsiteX27" fmla="*/ 2424094 w 2987069"/>
              <a:gd name="connsiteY27" fmla="*/ 2809054 h 3296324"/>
              <a:gd name="connsiteX28" fmla="*/ 2438540 w 2987069"/>
              <a:gd name="connsiteY28" fmla="*/ 2878599 h 3296324"/>
              <a:gd name="connsiteX29" fmla="*/ 2385976 w 2987069"/>
              <a:gd name="connsiteY29" fmla="*/ 2926373 h 3296324"/>
              <a:gd name="connsiteX30" fmla="*/ 1978238 w 2987069"/>
              <a:gd name="connsiteY30" fmla="*/ 3173754 h 3296324"/>
              <a:gd name="connsiteX31" fmla="*/ 1845477 w 2987069"/>
              <a:gd name="connsiteY31" fmla="*/ 3222345 h 3296324"/>
              <a:gd name="connsiteX32" fmla="*/ 1857961 w 2987069"/>
              <a:gd name="connsiteY32" fmla="*/ 3206425 h 3296324"/>
              <a:gd name="connsiteX33" fmla="*/ 1857961 w 2987069"/>
              <a:gd name="connsiteY33" fmla="*/ 3206424 h 3296324"/>
              <a:gd name="connsiteX34" fmla="*/ 1857961 w 2987069"/>
              <a:gd name="connsiteY34" fmla="*/ 3206424 h 3296324"/>
              <a:gd name="connsiteX35" fmla="*/ 1892645 w 2987069"/>
              <a:gd name="connsiteY35" fmla="*/ 3151814 h 3296324"/>
              <a:gd name="connsiteX36" fmla="*/ 1892645 w 2987069"/>
              <a:gd name="connsiteY36" fmla="*/ 3151814 h 3296324"/>
              <a:gd name="connsiteX37" fmla="*/ 1857961 w 2987069"/>
              <a:gd name="connsiteY37" fmla="*/ 3206424 h 3296324"/>
              <a:gd name="connsiteX38" fmla="*/ 1845477 w 2987069"/>
              <a:gd name="connsiteY38" fmla="*/ 3222345 h 3296324"/>
              <a:gd name="connsiteX39" fmla="*/ 1826477 w 2987069"/>
              <a:gd name="connsiteY39" fmla="*/ 3229299 h 3296324"/>
              <a:gd name="connsiteX40" fmla="*/ 1504174 w 2987069"/>
              <a:gd name="connsiteY40" fmla="*/ 3295031 h 3296324"/>
              <a:gd name="connsiteX41" fmla="*/ 1478586 w 2987069"/>
              <a:gd name="connsiteY41" fmla="*/ 3296324 h 3296324"/>
              <a:gd name="connsiteX42" fmla="*/ 1494463 w 2987069"/>
              <a:gd name="connsiteY42" fmla="*/ 3293901 h 3296324"/>
              <a:gd name="connsiteX43" fmla="*/ 1990216 w 2987069"/>
              <a:gd name="connsiteY43" fmla="*/ 2961725 h 3296324"/>
              <a:gd name="connsiteX44" fmla="*/ 2037429 w 2987069"/>
              <a:gd name="connsiteY44" fmla="*/ 2874741 h 3296324"/>
              <a:gd name="connsiteX45" fmla="*/ 2020074 w 2987069"/>
              <a:gd name="connsiteY45" fmla="*/ 2920208 h 3296324"/>
              <a:gd name="connsiteX46" fmla="*/ 1945589 w 2987069"/>
              <a:gd name="connsiteY46" fmla="*/ 3068452 h 3296324"/>
              <a:gd name="connsiteX47" fmla="*/ 1916832 w 2987069"/>
              <a:gd name="connsiteY47" fmla="*/ 3113730 h 3296324"/>
              <a:gd name="connsiteX48" fmla="*/ 1916833 w 2987069"/>
              <a:gd name="connsiteY48" fmla="*/ 3113730 h 3296324"/>
              <a:gd name="connsiteX49" fmla="*/ 1945589 w 2987069"/>
              <a:gd name="connsiteY49" fmla="*/ 3068452 h 3296324"/>
              <a:gd name="connsiteX50" fmla="*/ 2020075 w 2987069"/>
              <a:gd name="connsiteY50" fmla="*/ 2920208 h 3296324"/>
              <a:gd name="connsiteX51" fmla="*/ 2037430 w 2987069"/>
              <a:gd name="connsiteY51" fmla="*/ 2874740 h 3296324"/>
              <a:gd name="connsiteX52" fmla="*/ 2063037 w 2987069"/>
              <a:gd name="connsiteY52" fmla="*/ 2827563 h 3296324"/>
              <a:gd name="connsiteX53" fmla="*/ 2109058 w 2987069"/>
              <a:gd name="connsiteY53" fmla="*/ 2679306 h 3296324"/>
              <a:gd name="connsiteX54" fmla="*/ 2117243 w 2987069"/>
              <a:gd name="connsiteY54" fmla="*/ 2625667 h 3296324"/>
              <a:gd name="connsiteX55" fmla="*/ 2124453 w 2987069"/>
              <a:gd name="connsiteY55" fmla="*/ 2598970 h 3296324"/>
              <a:gd name="connsiteX56" fmla="*/ 2161534 w 2987069"/>
              <a:gd name="connsiteY56" fmla="*/ 2272128 h 3296324"/>
              <a:gd name="connsiteX57" fmla="*/ 2160792 w 2987069"/>
              <a:gd name="connsiteY57" fmla="*/ 2251911 h 3296324"/>
              <a:gd name="connsiteX58" fmla="*/ 2239635 w 2987069"/>
              <a:gd name="connsiteY58" fmla="*/ 2369255 h 3296324"/>
              <a:gd name="connsiteX59" fmla="*/ 2273444 w 2987069"/>
              <a:gd name="connsiteY59" fmla="*/ 2430311 h 3296324"/>
              <a:gd name="connsiteX60" fmla="*/ 2273444 w 2987069"/>
              <a:gd name="connsiteY60" fmla="*/ 2430311 h 3296324"/>
              <a:gd name="connsiteX61" fmla="*/ 2239635 w 2987069"/>
              <a:gd name="connsiteY61" fmla="*/ 2369254 h 3296324"/>
              <a:gd name="connsiteX62" fmla="*/ 2160791 w 2987069"/>
              <a:gd name="connsiteY62" fmla="*/ 2251910 h 3296324"/>
              <a:gd name="connsiteX63" fmla="*/ 2155605 w 2987069"/>
              <a:gd name="connsiteY63" fmla="*/ 2110632 h 3296324"/>
              <a:gd name="connsiteX64" fmla="*/ 2046328 w 2987069"/>
              <a:gd name="connsiteY64" fmla="*/ 1646406 h 3296324"/>
              <a:gd name="connsiteX65" fmla="*/ 2017136 w 2987069"/>
              <a:gd name="connsiteY65" fmla="*/ 1581651 h 3296324"/>
              <a:gd name="connsiteX66" fmla="*/ 2017137 w 2987069"/>
              <a:gd name="connsiteY66" fmla="*/ 1581651 h 3296324"/>
              <a:gd name="connsiteX67" fmla="*/ 1981185 w 2987069"/>
              <a:gd name="connsiteY67" fmla="*/ 1501904 h 3296324"/>
              <a:gd name="connsiteX68" fmla="*/ 1464068 w 2987069"/>
              <a:gd name="connsiteY68" fmla="*/ 903272 h 3296324"/>
              <a:gd name="connsiteX69" fmla="*/ 1326095 w 2987069"/>
              <a:gd name="connsiteY69" fmla="*/ 815645 h 3296324"/>
              <a:gd name="connsiteX70" fmla="*/ 1019867 w 2987069"/>
              <a:gd name="connsiteY70" fmla="*/ 680859 h 3296324"/>
              <a:gd name="connsiteX71" fmla="*/ 54369 w 2987069"/>
              <a:gd name="connsiteY71" fmla="*/ 663765 h 3296324"/>
              <a:gd name="connsiteX72" fmla="*/ 0 w 2987069"/>
              <a:gd name="connsiteY72" fmla="*/ 682262 h 3296324"/>
              <a:gd name="connsiteX73" fmla="*/ 60697 w 2987069"/>
              <a:gd name="connsiteY73" fmla="*/ 601094 h 3296324"/>
              <a:gd name="connsiteX74" fmla="*/ 1335290 w 2987069"/>
              <a:gd name="connsiteY7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950798 w 2987069"/>
              <a:gd name="connsiteY17" fmla="*/ 1995221 h 3296324"/>
              <a:gd name="connsiteX18" fmla="*/ 2912807 w 2987069"/>
              <a:gd name="connsiteY18" fmla="*/ 2142967 h 3296324"/>
              <a:gd name="connsiteX19" fmla="*/ 2503275 w 2987069"/>
              <a:gd name="connsiteY19" fmla="*/ 2819764 h 3296324"/>
              <a:gd name="connsiteX20" fmla="*/ 2438540 w 2987069"/>
              <a:gd name="connsiteY20" fmla="*/ 2878599 h 3296324"/>
              <a:gd name="connsiteX21" fmla="*/ 2424095 w 2987069"/>
              <a:gd name="connsiteY21" fmla="*/ 2809053 h 3296324"/>
              <a:gd name="connsiteX22" fmla="*/ 2390231 w 2987069"/>
              <a:gd name="connsiteY22" fmla="*/ 2694906 h 3296324"/>
              <a:gd name="connsiteX23" fmla="*/ 2358361 w 2987069"/>
              <a:gd name="connsiteY23" fmla="*/ 2610334 h 3296324"/>
              <a:gd name="connsiteX24" fmla="*/ 2358361 w 2987069"/>
              <a:gd name="connsiteY24" fmla="*/ 2610334 h 3296324"/>
              <a:gd name="connsiteX25" fmla="*/ 2390231 w 2987069"/>
              <a:gd name="connsiteY25" fmla="*/ 2694906 h 3296324"/>
              <a:gd name="connsiteX26" fmla="*/ 2424094 w 2987069"/>
              <a:gd name="connsiteY26" fmla="*/ 2809054 h 3296324"/>
              <a:gd name="connsiteX27" fmla="*/ 2438540 w 2987069"/>
              <a:gd name="connsiteY27" fmla="*/ 2878599 h 3296324"/>
              <a:gd name="connsiteX28" fmla="*/ 2385976 w 2987069"/>
              <a:gd name="connsiteY28" fmla="*/ 2926373 h 3296324"/>
              <a:gd name="connsiteX29" fmla="*/ 1978238 w 2987069"/>
              <a:gd name="connsiteY29" fmla="*/ 3173754 h 3296324"/>
              <a:gd name="connsiteX30" fmla="*/ 1845477 w 2987069"/>
              <a:gd name="connsiteY30" fmla="*/ 3222345 h 3296324"/>
              <a:gd name="connsiteX31" fmla="*/ 1857961 w 2987069"/>
              <a:gd name="connsiteY31" fmla="*/ 3206425 h 3296324"/>
              <a:gd name="connsiteX32" fmla="*/ 1857961 w 2987069"/>
              <a:gd name="connsiteY32" fmla="*/ 3206424 h 3296324"/>
              <a:gd name="connsiteX33" fmla="*/ 1857961 w 2987069"/>
              <a:gd name="connsiteY33" fmla="*/ 3206424 h 3296324"/>
              <a:gd name="connsiteX34" fmla="*/ 1892645 w 2987069"/>
              <a:gd name="connsiteY34" fmla="*/ 3151814 h 3296324"/>
              <a:gd name="connsiteX35" fmla="*/ 1892645 w 2987069"/>
              <a:gd name="connsiteY35" fmla="*/ 3151814 h 3296324"/>
              <a:gd name="connsiteX36" fmla="*/ 1857961 w 2987069"/>
              <a:gd name="connsiteY36" fmla="*/ 3206424 h 3296324"/>
              <a:gd name="connsiteX37" fmla="*/ 1845477 w 2987069"/>
              <a:gd name="connsiteY37" fmla="*/ 3222345 h 3296324"/>
              <a:gd name="connsiteX38" fmla="*/ 1826477 w 2987069"/>
              <a:gd name="connsiteY38" fmla="*/ 3229299 h 3296324"/>
              <a:gd name="connsiteX39" fmla="*/ 1504174 w 2987069"/>
              <a:gd name="connsiteY39" fmla="*/ 3295031 h 3296324"/>
              <a:gd name="connsiteX40" fmla="*/ 1478586 w 2987069"/>
              <a:gd name="connsiteY40" fmla="*/ 3296324 h 3296324"/>
              <a:gd name="connsiteX41" fmla="*/ 1494463 w 2987069"/>
              <a:gd name="connsiteY41" fmla="*/ 3293901 h 3296324"/>
              <a:gd name="connsiteX42" fmla="*/ 1990216 w 2987069"/>
              <a:gd name="connsiteY42" fmla="*/ 2961725 h 3296324"/>
              <a:gd name="connsiteX43" fmla="*/ 2037429 w 2987069"/>
              <a:gd name="connsiteY43" fmla="*/ 2874741 h 3296324"/>
              <a:gd name="connsiteX44" fmla="*/ 2020074 w 2987069"/>
              <a:gd name="connsiteY44" fmla="*/ 2920208 h 3296324"/>
              <a:gd name="connsiteX45" fmla="*/ 1945589 w 2987069"/>
              <a:gd name="connsiteY45" fmla="*/ 3068452 h 3296324"/>
              <a:gd name="connsiteX46" fmla="*/ 1916832 w 2987069"/>
              <a:gd name="connsiteY46" fmla="*/ 3113730 h 3296324"/>
              <a:gd name="connsiteX47" fmla="*/ 1916833 w 2987069"/>
              <a:gd name="connsiteY47" fmla="*/ 3113730 h 3296324"/>
              <a:gd name="connsiteX48" fmla="*/ 1945589 w 2987069"/>
              <a:gd name="connsiteY48" fmla="*/ 3068452 h 3296324"/>
              <a:gd name="connsiteX49" fmla="*/ 2020075 w 2987069"/>
              <a:gd name="connsiteY49" fmla="*/ 2920208 h 3296324"/>
              <a:gd name="connsiteX50" fmla="*/ 2037430 w 2987069"/>
              <a:gd name="connsiteY50" fmla="*/ 2874740 h 3296324"/>
              <a:gd name="connsiteX51" fmla="*/ 2063037 w 2987069"/>
              <a:gd name="connsiteY51" fmla="*/ 2827563 h 3296324"/>
              <a:gd name="connsiteX52" fmla="*/ 2109058 w 2987069"/>
              <a:gd name="connsiteY52" fmla="*/ 2679306 h 3296324"/>
              <a:gd name="connsiteX53" fmla="*/ 2117243 w 2987069"/>
              <a:gd name="connsiteY53" fmla="*/ 2625667 h 3296324"/>
              <a:gd name="connsiteX54" fmla="*/ 2124453 w 2987069"/>
              <a:gd name="connsiteY54" fmla="*/ 2598970 h 3296324"/>
              <a:gd name="connsiteX55" fmla="*/ 2161534 w 2987069"/>
              <a:gd name="connsiteY55" fmla="*/ 2272128 h 3296324"/>
              <a:gd name="connsiteX56" fmla="*/ 2160792 w 2987069"/>
              <a:gd name="connsiteY56" fmla="*/ 2251911 h 3296324"/>
              <a:gd name="connsiteX57" fmla="*/ 2239635 w 2987069"/>
              <a:gd name="connsiteY57" fmla="*/ 2369255 h 3296324"/>
              <a:gd name="connsiteX58" fmla="*/ 2273444 w 2987069"/>
              <a:gd name="connsiteY58" fmla="*/ 2430311 h 3296324"/>
              <a:gd name="connsiteX59" fmla="*/ 2273444 w 2987069"/>
              <a:gd name="connsiteY59" fmla="*/ 2430311 h 3296324"/>
              <a:gd name="connsiteX60" fmla="*/ 2239635 w 2987069"/>
              <a:gd name="connsiteY60" fmla="*/ 2369254 h 3296324"/>
              <a:gd name="connsiteX61" fmla="*/ 2160791 w 2987069"/>
              <a:gd name="connsiteY61" fmla="*/ 2251910 h 3296324"/>
              <a:gd name="connsiteX62" fmla="*/ 2155605 w 2987069"/>
              <a:gd name="connsiteY62" fmla="*/ 2110632 h 3296324"/>
              <a:gd name="connsiteX63" fmla="*/ 2046328 w 2987069"/>
              <a:gd name="connsiteY63" fmla="*/ 1646406 h 3296324"/>
              <a:gd name="connsiteX64" fmla="*/ 2017136 w 2987069"/>
              <a:gd name="connsiteY64" fmla="*/ 1581651 h 3296324"/>
              <a:gd name="connsiteX65" fmla="*/ 2017137 w 2987069"/>
              <a:gd name="connsiteY65" fmla="*/ 1581651 h 3296324"/>
              <a:gd name="connsiteX66" fmla="*/ 1981185 w 2987069"/>
              <a:gd name="connsiteY66" fmla="*/ 1501904 h 3296324"/>
              <a:gd name="connsiteX67" fmla="*/ 1464068 w 2987069"/>
              <a:gd name="connsiteY67" fmla="*/ 903272 h 3296324"/>
              <a:gd name="connsiteX68" fmla="*/ 1326095 w 2987069"/>
              <a:gd name="connsiteY68" fmla="*/ 815645 h 3296324"/>
              <a:gd name="connsiteX69" fmla="*/ 1019867 w 2987069"/>
              <a:gd name="connsiteY69" fmla="*/ 680859 h 3296324"/>
              <a:gd name="connsiteX70" fmla="*/ 54369 w 2987069"/>
              <a:gd name="connsiteY70" fmla="*/ 663765 h 3296324"/>
              <a:gd name="connsiteX71" fmla="*/ 0 w 2987069"/>
              <a:gd name="connsiteY71" fmla="*/ 682262 h 3296324"/>
              <a:gd name="connsiteX72" fmla="*/ 60697 w 2987069"/>
              <a:gd name="connsiteY72" fmla="*/ 601094 h 3296324"/>
              <a:gd name="connsiteX73" fmla="*/ 1335290 w 2987069"/>
              <a:gd name="connsiteY7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50798 w 2987069"/>
              <a:gd name="connsiteY16" fmla="*/ 1995221 h 3296324"/>
              <a:gd name="connsiteX17" fmla="*/ 2912807 w 2987069"/>
              <a:gd name="connsiteY17" fmla="*/ 2142967 h 3296324"/>
              <a:gd name="connsiteX18" fmla="*/ 2503275 w 2987069"/>
              <a:gd name="connsiteY18" fmla="*/ 2819764 h 3296324"/>
              <a:gd name="connsiteX19" fmla="*/ 2438540 w 2987069"/>
              <a:gd name="connsiteY19" fmla="*/ 2878599 h 3296324"/>
              <a:gd name="connsiteX20" fmla="*/ 2424095 w 2987069"/>
              <a:gd name="connsiteY20" fmla="*/ 2809053 h 3296324"/>
              <a:gd name="connsiteX21" fmla="*/ 2390231 w 2987069"/>
              <a:gd name="connsiteY21" fmla="*/ 2694906 h 3296324"/>
              <a:gd name="connsiteX22" fmla="*/ 2358361 w 2987069"/>
              <a:gd name="connsiteY22" fmla="*/ 2610334 h 3296324"/>
              <a:gd name="connsiteX23" fmla="*/ 2358361 w 2987069"/>
              <a:gd name="connsiteY23" fmla="*/ 2610334 h 3296324"/>
              <a:gd name="connsiteX24" fmla="*/ 2390231 w 2987069"/>
              <a:gd name="connsiteY24" fmla="*/ 2694906 h 3296324"/>
              <a:gd name="connsiteX25" fmla="*/ 2424094 w 2987069"/>
              <a:gd name="connsiteY25" fmla="*/ 2809054 h 3296324"/>
              <a:gd name="connsiteX26" fmla="*/ 2438540 w 2987069"/>
              <a:gd name="connsiteY26" fmla="*/ 2878599 h 3296324"/>
              <a:gd name="connsiteX27" fmla="*/ 2385976 w 2987069"/>
              <a:gd name="connsiteY27" fmla="*/ 2926373 h 3296324"/>
              <a:gd name="connsiteX28" fmla="*/ 1978238 w 2987069"/>
              <a:gd name="connsiteY28" fmla="*/ 3173754 h 3296324"/>
              <a:gd name="connsiteX29" fmla="*/ 1845477 w 2987069"/>
              <a:gd name="connsiteY29" fmla="*/ 3222345 h 3296324"/>
              <a:gd name="connsiteX30" fmla="*/ 1857961 w 2987069"/>
              <a:gd name="connsiteY30" fmla="*/ 3206425 h 3296324"/>
              <a:gd name="connsiteX31" fmla="*/ 1857961 w 2987069"/>
              <a:gd name="connsiteY31" fmla="*/ 3206424 h 3296324"/>
              <a:gd name="connsiteX32" fmla="*/ 1857961 w 2987069"/>
              <a:gd name="connsiteY32" fmla="*/ 3206424 h 3296324"/>
              <a:gd name="connsiteX33" fmla="*/ 1892645 w 2987069"/>
              <a:gd name="connsiteY33" fmla="*/ 3151814 h 3296324"/>
              <a:gd name="connsiteX34" fmla="*/ 1892645 w 2987069"/>
              <a:gd name="connsiteY34" fmla="*/ 3151814 h 3296324"/>
              <a:gd name="connsiteX35" fmla="*/ 1857961 w 2987069"/>
              <a:gd name="connsiteY35" fmla="*/ 3206424 h 3296324"/>
              <a:gd name="connsiteX36" fmla="*/ 1845477 w 2987069"/>
              <a:gd name="connsiteY36" fmla="*/ 3222345 h 3296324"/>
              <a:gd name="connsiteX37" fmla="*/ 1826477 w 2987069"/>
              <a:gd name="connsiteY37" fmla="*/ 3229299 h 3296324"/>
              <a:gd name="connsiteX38" fmla="*/ 1504174 w 2987069"/>
              <a:gd name="connsiteY38" fmla="*/ 3295031 h 3296324"/>
              <a:gd name="connsiteX39" fmla="*/ 1478586 w 2987069"/>
              <a:gd name="connsiteY39" fmla="*/ 3296324 h 3296324"/>
              <a:gd name="connsiteX40" fmla="*/ 1494463 w 2987069"/>
              <a:gd name="connsiteY40" fmla="*/ 3293901 h 3296324"/>
              <a:gd name="connsiteX41" fmla="*/ 1990216 w 2987069"/>
              <a:gd name="connsiteY41" fmla="*/ 2961725 h 3296324"/>
              <a:gd name="connsiteX42" fmla="*/ 2037429 w 2987069"/>
              <a:gd name="connsiteY42" fmla="*/ 2874741 h 3296324"/>
              <a:gd name="connsiteX43" fmla="*/ 2020074 w 2987069"/>
              <a:gd name="connsiteY43" fmla="*/ 2920208 h 3296324"/>
              <a:gd name="connsiteX44" fmla="*/ 1945589 w 2987069"/>
              <a:gd name="connsiteY44" fmla="*/ 3068452 h 3296324"/>
              <a:gd name="connsiteX45" fmla="*/ 1916832 w 2987069"/>
              <a:gd name="connsiteY45" fmla="*/ 3113730 h 3296324"/>
              <a:gd name="connsiteX46" fmla="*/ 1916833 w 2987069"/>
              <a:gd name="connsiteY46" fmla="*/ 3113730 h 3296324"/>
              <a:gd name="connsiteX47" fmla="*/ 1945589 w 2987069"/>
              <a:gd name="connsiteY47" fmla="*/ 3068452 h 3296324"/>
              <a:gd name="connsiteX48" fmla="*/ 2020075 w 2987069"/>
              <a:gd name="connsiteY48" fmla="*/ 2920208 h 3296324"/>
              <a:gd name="connsiteX49" fmla="*/ 2037430 w 2987069"/>
              <a:gd name="connsiteY49" fmla="*/ 2874740 h 3296324"/>
              <a:gd name="connsiteX50" fmla="*/ 2063037 w 2987069"/>
              <a:gd name="connsiteY50" fmla="*/ 2827563 h 3296324"/>
              <a:gd name="connsiteX51" fmla="*/ 2109058 w 2987069"/>
              <a:gd name="connsiteY51" fmla="*/ 2679306 h 3296324"/>
              <a:gd name="connsiteX52" fmla="*/ 2117243 w 2987069"/>
              <a:gd name="connsiteY52" fmla="*/ 2625667 h 3296324"/>
              <a:gd name="connsiteX53" fmla="*/ 2124453 w 2987069"/>
              <a:gd name="connsiteY53" fmla="*/ 2598970 h 3296324"/>
              <a:gd name="connsiteX54" fmla="*/ 2161534 w 2987069"/>
              <a:gd name="connsiteY54" fmla="*/ 2272128 h 3296324"/>
              <a:gd name="connsiteX55" fmla="*/ 2160792 w 2987069"/>
              <a:gd name="connsiteY55" fmla="*/ 2251911 h 3296324"/>
              <a:gd name="connsiteX56" fmla="*/ 2239635 w 2987069"/>
              <a:gd name="connsiteY56" fmla="*/ 2369255 h 3296324"/>
              <a:gd name="connsiteX57" fmla="*/ 2273444 w 2987069"/>
              <a:gd name="connsiteY57" fmla="*/ 2430311 h 3296324"/>
              <a:gd name="connsiteX58" fmla="*/ 2273444 w 2987069"/>
              <a:gd name="connsiteY58" fmla="*/ 2430311 h 3296324"/>
              <a:gd name="connsiteX59" fmla="*/ 2239635 w 2987069"/>
              <a:gd name="connsiteY59" fmla="*/ 2369254 h 3296324"/>
              <a:gd name="connsiteX60" fmla="*/ 2160791 w 2987069"/>
              <a:gd name="connsiteY60" fmla="*/ 2251910 h 3296324"/>
              <a:gd name="connsiteX61" fmla="*/ 2155605 w 2987069"/>
              <a:gd name="connsiteY61" fmla="*/ 2110632 h 3296324"/>
              <a:gd name="connsiteX62" fmla="*/ 2046328 w 2987069"/>
              <a:gd name="connsiteY62" fmla="*/ 1646406 h 3296324"/>
              <a:gd name="connsiteX63" fmla="*/ 2017136 w 2987069"/>
              <a:gd name="connsiteY63" fmla="*/ 1581651 h 3296324"/>
              <a:gd name="connsiteX64" fmla="*/ 2017137 w 2987069"/>
              <a:gd name="connsiteY64" fmla="*/ 1581651 h 3296324"/>
              <a:gd name="connsiteX65" fmla="*/ 1981185 w 2987069"/>
              <a:gd name="connsiteY65" fmla="*/ 1501904 h 3296324"/>
              <a:gd name="connsiteX66" fmla="*/ 1464068 w 2987069"/>
              <a:gd name="connsiteY66" fmla="*/ 903272 h 3296324"/>
              <a:gd name="connsiteX67" fmla="*/ 1326095 w 2987069"/>
              <a:gd name="connsiteY67" fmla="*/ 815645 h 3296324"/>
              <a:gd name="connsiteX68" fmla="*/ 1019867 w 2987069"/>
              <a:gd name="connsiteY68" fmla="*/ 680859 h 3296324"/>
              <a:gd name="connsiteX69" fmla="*/ 54369 w 2987069"/>
              <a:gd name="connsiteY69" fmla="*/ 663765 h 3296324"/>
              <a:gd name="connsiteX70" fmla="*/ 0 w 2987069"/>
              <a:gd name="connsiteY70" fmla="*/ 682262 h 3296324"/>
              <a:gd name="connsiteX71" fmla="*/ 60697 w 2987069"/>
              <a:gd name="connsiteY71" fmla="*/ 601094 h 3296324"/>
              <a:gd name="connsiteX72" fmla="*/ 1335290 w 2987069"/>
              <a:gd name="connsiteY7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12807 w 2987069"/>
              <a:gd name="connsiteY16" fmla="*/ 2142967 h 3296324"/>
              <a:gd name="connsiteX17" fmla="*/ 2503275 w 2987069"/>
              <a:gd name="connsiteY17" fmla="*/ 2819764 h 3296324"/>
              <a:gd name="connsiteX18" fmla="*/ 2438540 w 2987069"/>
              <a:gd name="connsiteY18" fmla="*/ 2878599 h 3296324"/>
              <a:gd name="connsiteX19" fmla="*/ 2424095 w 2987069"/>
              <a:gd name="connsiteY19" fmla="*/ 2809053 h 3296324"/>
              <a:gd name="connsiteX20" fmla="*/ 2390231 w 2987069"/>
              <a:gd name="connsiteY20" fmla="*/ 2694906 h 3296324"/>
              <a:gd name="connsiteX21" fmla="*/ 2358361 w 2987069"/>
              <a:gd name="connsiteY21" fmla="*/ 2610334 h 3296324"/>
              <a:gd name="connsiteX22" fmla="*/ 2358361 w 2987069"/>
              <a:gd name="connsiteY22" fmla="*/ 2610334 h 3296324"/>
              <a:gd name="connsiteX23" fmla="*/ 2390231 w 2987069"/>
              <a:gd name="connsiteY23" fmla="*/ 2694906 h 3296324"/>
              <a:gd name="connsiteX24" fmla="*/ 2424094 w 2987069"/>
              <a:gd name="connsiteY24" fmla="*/ 2809054 h 3296324"/>
              <a:gd name="connsiteX25" fmla="*/ 2438540 w 2987069"/>
              <a:gd name="connsiteY25" fmla="*/ 2878599 h 3296324"/>
              <a:gd name="connsiteX26" fmla="*/ 2385976 w 2987069"/>
              <a:gd name="connsiteY26" fmla="*/ 2926373 h 3296324"/>
              <a:gd name="connsiteX27" fmla="*/ 1978238 w 2987069"/>
              <a:gd name="connsiteY27" fmla="*/ 3173754 h 3296324"/>
              <a:gd name="connsiteX28" fmla="*/ 1845477 w 2987069"/>
              <a:gd name="connsiteY28" fmla="*/ 3222345 h 3296324"/>
              <a:gd name="connsiteX29" fmla="*/ 1857961 w 2987069"/>
              <a:gd name="connsiteY29" fmla="*/ 3206425 h 3296324"/>
              <a:gd name="connsiteX30" fmla="*/ 1857961 w 2987069"/>
              <a:gd name="connsiteY30" fmla="*/ 3206424 h 3296324"/>
              <a:gd name="connsiteX31" fmla="*/ 1857961 w 2987069"/>
              <a:gd name="connsiteY31" fmla="*/ 3206424 h 3296324"/>
              <a:gd name="connsiteX32" fmla="*/ 1892645 w 2987069"/>
              <a:gd name="connsiteY32" fmla="*/ 3151814 h 3296324"/>
              <a:gd name="connsiteX33" fmla="*/ 1892645 w 2987069"/>
              <a:gd name="connsiteY33" fmla="*/ 3151814 h 3296324"/>
              <a:gd name="connsiteX34" fmla="*/ 1857961 w 2987069"/>
              <a:gd name="connsiteY34" fmla="*/ 3206424 h 3296324"/>
              <a:gd name="connsiteX35" fmla="*/ 1845477 w 2987069"/>
              <a:gd name="connsiteY35" fmla="*/ 3222345 h 3296324"/>
              <a:gd name="connsiteX36" fmla="*/ 1826477 w 2987069"/>
              <a:gd name="connsiteY36" fmla="*/ 3229299 h 3296324"/>
              <a:gd name="connsiteX37" fmla="*/ 1504174 w 2987069"/>
              <a:gd name="connsiteY37" fmla="*/ 3295031 h 3296324"/>
              <a:gd name="connsiteX38" fmla="*/ 1478586 w 2987069"/>
              <a:gd name="connsiteY38" fmla="*/ 3296324 h 3296324"/>
              <a:gd name="connsiteX39" fmla="*/ 1494463 w 2987069"/>
              <a:gd name="connsiteY39" fmla="*/ 3293901 h 3296324"/>
              <a:gd name="connsiteX40" fmla="*/ 1990216 w 2987069"/>
              <a:gd name="connsiteY40" fmla="*/ 2961725 h 3296324"/>
              <a:gd name="connsiteX41" fmla="*/ 2037429 w 2987069"/>
              <a:gd name="connsiteY41" fmla="*/ 2874741 h 3296324"/>
              <a:gd name="connsiteX42" fmla="*/ 2020074 w 2987069"/>
              <a:gd name="connsiteY42" fmla="*/ 2920208 h 3296324"/>
              <a:gd name="connsiteX43" fmla="*/ 1945589 w 2987069"/>
              <a:gd name="connsiteY43" fmla="*/ 3068452 h 3296324"/>
              <a:gd name="connsiteX44" fmla="*/ 1916832 w 2987069"/>
              <a:gd name="connsiteY44" fmla="*/ 3113730 h 3296324"/>
              <a:gd name="connsiteX45" fmla="*/ 1916833 w 2987069"/>
              <a:gd name="connsiteY45" fmla="*/ 3113730 h 3296324"/>
              <a:gd name="connsiteX46" fmla="*/ 1945589 w 2987069"/>
              <a:gd name="connsiteY46" fmla="*/ 3068452 h 3296324"/>
              <a:gd name="connsiteX47" fmla="*/ 2020075 w 2987069"/>
              <a:gd name="connsiteY47" fmla="*/ 2920208 h 3296324"/>
              <a:gd name="connsiteX48" fmla="*/ 2037430 w 2987069"/>
              <a:gd name="connsiteY48" fmla="*/ 2874740 h 3296324"/>
              <a:gd name="connsiteX49" fmla="*/ 2063037 w 2987069"/>
              <a:gd name="connsiteY49" fmla="*/ 2827563 h 3296324"/>
              <a:gd name="connsiteX50" fmla="*/ 2109058 w 2987069"/>
              <a:gd name="connsiteY50" fmla="*/ 2679306 h 3296324"/>
              <a:gd name="connsiteX51" fmla="*/ 2117243 w 2987069"/>
              <a:gd name="connsiteY51" fmla="*/ 2625667 h 3296324"/>
              <a:gd name="connsiteX52" fmla="*/ 2124453 w 2987069"/>
              <a:gd name="connsiteY52" fmla="*/ 2598970 h 3296324"/>
              <a:gd name="connsiteX53" fmla="*/ 2161534 w 2987069"/>
              <a:gd name="connsiteY53" fmla="*/ 2272128 h 3296324"/>
              <a:gd name="connsiteX54" fmla="*/ 2160792 w 2987069"/>
              <a:gd name="connsiteY54" fmla="*/ 2251911 h 3296324"/>
              <a:gd name="connsiteX55" fmla="*/ 2239635 w 2987069"/>
              <a:gd name="connsiteY55" fmla="*/ 2369255 h 3296324"/>
              <a:gd name="connsiteX56" fmla="*/ 2273444 w 2987069"/>
              <a:gd name="connsiteY56" fmla="*/ 2430311 h 3296324"/>
              <a:gd name="connsiteX57" fmla="*/ 2273444 w 2987069"/>
              <a:gd name="connsiteY57" fmla="*/ 2430311 h 3296324"/>
              <a:gd name="connsiteX58" fmla="*/ 2239635 w 2987069"/>
              <a:gd name="connsiteY58" fmla="*/ 2369254 h 3296324"/>
              <a:gd name="connsiteX59" fmla="*/ 2160791 w 2987069"/>
              <a:gd name="connsiteY59" fmla="*/ 2251910 h 3296324"/>
              <a:gd name="connsiteX60" fmla="*/ 2155605 w 2987069"/>
              <a:gd name="connsiteY60" fmla="*/ 2110632 h 3296324"/>
              <a:gd name="connsiteX61" fmla="*/ 2046328 w 2987069"/>
              <a:gd name="connsiteY61" fmla="*/ 1646406 h 3296324"/>
              <a:gd name="connsiteX62" fmla="*/ 2017136 w 2987069"/>
              <a:gd name="connsiteY62" fmla="*/ 1581651 h 3296324"/>
              <a:gd name="connsiteX63" fmla="*/ 2017137 w 2987069"/>
              <a:gd name="connsiteY63" fmla="*/ 1581651 h 3296324"/>
              <a:gd name="connsiteX64" fmla="*/ 1981185 w 2987069"/>
              <a:gd name="connsiteY64" fmla="*/ 1501904 h 3296324"/>
              <a:gd name="connsiteX65" fmla="*/ 1464068 w 2987069"/>
              <a:gd name="connsiteY65" fmla="*/ 903272 h 3296324"/>
              <a:gd name="connsiteX66" fmla="*/ 1326095 w 2987069"/>
              <a:gd name="connsiteY66" fmla="*/ 815645 h 3296324"/>
              <a:gd name="connsiteX67" fmla="*/ 1019867 w 2987069"/>
              <a:gd name="connsiteY67" fmla="*/ 680859 h 3296324"/>
              <a:gd name="connsiteX68" fmla="*/ 54369 w 2987069"/>
              <a:gd name="connsiteY68" fmla="*/ 663765 h 3296324"/>
              <a:gd name="connsiteX69" fmla="*/ 0 w 2987069"/>
              <a:gd name="connsiteY69" fmla="*/ 682262 h 3296324"/>
              <a:gd name="connsiteX70" fmla="*/ 60697 w 2987069"/>
              <a:gd name="connsiteY70" fmla="*/ 601094 h 3296324"/>
              <a:gd name="connsiteX71" fmla="*/ 1335290 w 2987069"/>
              <a:gd name="connsiteY7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73444 w 2987069"/>
              <a:gd name="connsiteY56" fmla="*/ 2430311 h 3296324"/>
              <a:gd name="connsiteX57" fmla="*/ 2239635 w 2987069"/>
              <a:gd name="connsiteY57" fmla="*/ 2369254 h 3296324"/>
              <a:gd name="connsiteX58" fmla="*/ 2160791 w 2987069"/>
              <a:gd name="connsiteY58" fmla="*/ 2251910 h 3296324"/>
              <a:gd name="connsiteX59" fmla="*/ 2155605 w 2987069"/>
              <a:gd name="connsiteY59" fmla="*/ 2110632 h 3296324"/>
              <a:gd name="connsiteX60" fmla="*/ 2046328 w 2987069"/>
              <a:gd name="connsiteY60" fmla="*/ 1646406 h 3296324"/>
              <a:gd name="connsiteX61" fmla="*/ 2017136 w 2987069"/>
              <a:gd name="connsiteY61" fmla="*/ 1581651 h 3296324"/>
              <a:gd name="connsiteX62" fmla="*/ 2017137 w 2987069"/>
              <a:gd name="connsiteY62" fmla="*/ 1581651 h 3296324"/>
              <a:gd name="connsiteX63" fmla="*/ 1981185 w 2987069"/>
              <a:gd name="connsiteY63" fmla="*/ 1501904 h 3296324"/>
              <a:gd name="connsiteX64" fmla="*/ 1464068 w 2987069"/>
              <a:gd name="connsiteY64" fmla="*/ 903272 h 3296324"/>
              <a:gd name="connsiteX65" fmla="*/ 1326095 w 2987069"/>
              <a:gd name="connsiteY65" fmla="*/ 815645 h 3296324"/>
              <a:gd name="connsiteX66" fmla="*/ 1019867 w 2987069"/>
              <a:gd name="connsiteY66" fmla="*/ 680859 h 3296324"/>
              <a:gd name="connsiteX67" fmla="*/ 54369 w 2987069"/>
              <a:gd name="connsiteY67" fmla="*/ 663765 h 3296324"/>
              <a:gd name="connsiteX68" fmla="*/ 0 w 2987069"/>
              <a:gd name="connsiteY68" fmla="*/ 682262 h 3296324"/>
              <a:gd name="connsiteX69" fmla="*/ 60697 w 2987069"/>
              <a:gd name="connsiteY69" fmla="*/ 601094 h 3296324"/>
              <a:gd name="connsiteX70" fmla="*/ 1335290 w 2987069"/>
              <a:gd name="connsiteY7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39635 w 2987069"/>
              <a:gd name="connsiteY56" fmla="*/ 2369254 h 3296324"/>
              <a:gd name="connsiteX57" fmla="*/ 2160791 w 2987069"/>
              <a:gd name="connsiteY57" fmla="*/ 2251910 h 3296324"/>
              <a:gd name="connsiteX58" fmla="*/ 2155605 w 2987069"/>
              <a:gd name="connsiteY58" fmla="*/ 2110632 h 3296324"/>
              <a:gd name="connsiteX59" fmla="*/ 2046328 w 2987069"/>
              <a:gd name="connsiteY59" fmla="*/ 1646406 h 3296324"/>
              <a:gd name="connsiteX60" fmla="*/ 2017136 w 2987069"/>
              <a:gd name="connsiteY60" fmla="*/ 1581651 h 3296324"/>
              <a:gd name="connsiteX61" fmla="*/ 2017137 w 2987069"/>
              <a:gd name="connsiteY61" fmla="*/ 1581651 h 3296324"/>
              <a:gd name="connsiteX62" fmla="*/ 1981185 w 2987069"/>
              <a:gd name="connsiteY62" fmla="*/ 1501904 h 3296324"/>
              <a:gd name="connsiteX63" fmla="*/ 1464068 w 2987069"/>
              <a:gd name="connsiteY63" fmla="*/ 903272 h 3296324"/>
              <a:gd name="connsiteX64" fmla="*/ 1326095 w 2987069"/>
              <a:gd name="connsiteY64" fmla="*/ 815645 h 3296324"/>
              <a:gd name="connsiteX65" fmla="*/ 1019867 w 2987069"/>
              <a:gd name="connsiteY65" fmla="*/ 680859 h 3296324"/>
              <a:gd name="connsiteX66" fmla="*/ 54369 w 2987069"/>
              <a:gd name="connsiteY66" fmla="*/ 663765 h 3296324"/>
              <a:gd name="connsiteX67" fmla="*/ 0 w 2987069"/>
              <a:gd name="connsiteY67" fmla="*/ 682262 h 3296324"/>
              <a:gd name="connsiteX68" fmla="*/ 60697 w 2987069"/>
              <a:gd name="connsiteY68" fmla="*/ 601094 h 3296324"/>
              <a:gd name="connsiteX69" fmla="*/ 1335290 w 2987069"/>
              <a:gd name="connsiteY6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39635 w 2987069"/>
              <a:gd name="connsiteY55" fmla="*/ 2369254 h 3296324"/>
              <a:gd name="connsiteX56" fmla="*/ 2160791 w 2987069"/>
              <a:gd name="connsiteY56" fmla="*/ 2251910 h 3296324"/>
              <a:gd name="connsiteX57" fmla="*/ 2155605 w 2987069"/>
              <a:gd name="connsiteY57" fmla="*/ 2110632 h 3296324"/>
              <a:gd name="connsiteX58" fmla="*/ 2046328 w 2987069"/>
              <a:gd name="connsiteY58" fmla="*/ 1646406 h 3296324"/>
              <a:gd name="connsiteX59" fmla="*/ 2017136 w 2987069"/>
              <a:gd name="connsiteY59" fmla="*/ 1581651 h 3296324"/>
              <a:gd name="connsiteX60" fmla="*/ 2017137 w 2987069"/>
              <a:gd name="connsiteY60" fmla="*/ 1581651 h 3296324"/>
              <a:gd name="connsiteX61" fmla="*/ 1981185 w 2987069"/>
              <a:gd name="connsiteY61" fmla="*/ 1501904 h 3296324"/>
              <a:gd name="connsiteX62" fmla="*/ 1464068 w 2987069"/>
              <a:gd name="connsiteY62" fmla="*/ 903272 h 3296324"/>
              <a:gd name="connsiteX63" fmla="*/ 1326095 w 2987069"/>
              <a:gd name="connsiteY63" fmla="*/ 815645 h 3296324"/>
              <a:gd name="connsiteX64" fmla="*/ 1019867 w 2987069"/>
              <a:gd name="connsiteY64" fmla="*/ 680859 h 3296324"/>
              <a:gd name="connsiteX65" fmla="*/ 54369 w 2987069"/>
              <a:gd name="connsiteY65" fmla="*/ 663765 h 3296324"/>
              <a:gd name="connsiteX66" fmla="*/ 0 w 2987069"/>
              <a:gd name="connsiteY66" fmla="*/ 682262 h 3296324"/>
              <a:gd name="connsiteX67" fmla="*/ 60697 w 2987069"/>
              <a:gd name="connsiteY67" fmla="*/ 601094 h 3296324"/>
              <a:gd name="connsiteX68" fmla="*/ 1335290 w 2987069"/>
              <a:gd name="connsiteY6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160791 w 2987069"/>
              <a:gd name="connsiteY55" fmla="*/ 2251910 h 3296324"/>
              <a:gd name="connsiteX56" fmla="*/ 2155605 w 2987069"/>
              <a:gd name="connsiteY56" fmla="*/ 2110632 h 3296324"/>
              <a:gd name="connsiteX57" fmla="*/ 2046328 w 2987069"/>
              <a:gd name="connsiteY57" fmla="*/ 1646406 h 3296324"/>
              <a:gd name="connsiteX58" fmla="*/ 2017136 w 2987069"/>
              <a:gd name="connsiteY58" fmla="*/ 1581651 h 3296324"/>
              <a:gd name="connsiteX59" fmla="*/ 2017137 w 2987069"/>
              <a:gd name="connsiteY59" fmla="*/ 1581651 h 3296324"/>
              <a:gd name="connsiteX60" fmla="*/ 1981185 w 2987069"/>
              <a:gd name="connsiteY60" fmla="*/ 1501904 h 3296324"/>
              <a:gd name="connsiteX61" fmla="*/ 1464068 w 2987069"/>
              <a:gd name="connsiteY61" fmla="*/ 903272 h 3296324"/>
              <a:gd name="connsiteX62" fmla="*/ 1326095 w 2987069"/>
              <a:gd name="connsiteY62" fmla="*/ 815645 h 3296324"/>
              <a:gd name="connsiteX63" fmla="*/ 1019867 w 2987069"/>
              <a:gd name="connsiteY63" fmla="*/ 680859 h 3296324"/>
              <a:gd name="connsiteX64" fmla="*/ 54369 w 2987069"/>
              <a:gd name="connsiteY64" fmla="*/ 663765 h 3296324"/>
              <a:gd name="connsiteX65" fmla="*/ 0 w 2987069"/>
              <a:gd name="connsiteY65" fmla="*/ 682262 h 3296324"/>
              <a:gd name="connsiteX66" fmla="*/ 60697 w 2987069"/>
              <a:gd name="connsiteY66" fmla="*/ 601094 h 3296324"/>
              <a:gd name="connsiteX67" fmla="*/ 1335290 w 2987069"/>
              <a:gd name="connsiteY6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160791 w 2987069"/>
              <a:gd name="connsiteY54" fmla="*/ 2251910 h 3296324"/>
              <a:gd name="connsiteX55" fmla="*/ 2155605 w 2987069"/>
              <a:gd name="connsiteY55" fmla="*/ 2110632 h 3296324"/>
              <a:gd name="connsiteX56" fmla="*/ 2046328 w 2987069"/>
              <a:gd name="connsiteY56" fmla="*/ 1646406 h 3296324"/>
              <a:gd name="connsiteX57" fmla="*/ 2017136 w 2987069"/>
              <a:gd name="connsiteY57" fmla="*/ 1581651 h 3296324"/>
              <a:gd name="connsiteX58" fmla="*/ 2017137 w 2987069"/>
              <a:gd name="connsiteY58" fmla="*/ 1581651 h 3296324"/>
              <a:gd name="connsiteX59" fmla="*/ 1981185 w 2987069"/>
              <a:gd name="connsiteY59" fmla="*/ 1501904 h 3296324"/>
              <a:gd name="connsiteX60" fmla="*/ 1464068 w 2987069"/>
              <a:gd name="connsiteY60" fmla="*/ 903272 h 3296324"/>
              <a:gd name="connsiteX61" fmla="*/ 1326095 w 2987069"/>
              <a:gd name="connsiteY61" fmla="*/ 815645 h 3296324"/>
              <a:gd name="connsiteX62" fmla="*/ 1019867 w 2987069"/>
              <a:gd name="connsiteY62" fmla="*/ 680859 h 3296324"/>
              <a:gd name="connsiteX63" fmla="*/ 54369 w 2987069"/>
              <a:gd name="connsiteY63" fmla="*/ 663765 h 3296324"/>
              <a:gd name="connsiteX64" fmla="*/ 0 w 2987069"/>
              <a:gd name="connsiteY64" fmla="*/ 682262 h 3296324"/>
              <a:gd name="connsiteX65" fmla="*/ 60697 w 2987069"/>
              <a:gd name="connsiteY65" fmla="*/ 601094 h 3296324"/>
              <a:gd name="connsiteX66" fmla="*/ 1335290 w 2987069"/>
              <a:gd name="connsiteY6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90231 w 2987069"/>
              <a:gd name="connsiteY21" fmla="*/ 2694906 h 3296324"/>
              <a:gd name="connsiteX22" fmla="*/ 2424094 w 2987069"/>
              <a:gd name="connsiteY22" fmla="*/ 2809054 h 3296324"/>
              <a:gd name="connsiteX23" fmla="*/ 2438540 w 2987069"/>
              <a:gd name="connsiteY23" fmla="*/ 2878599 h 3296324"/>
              <a:gd name="connsiteX24" fmla="*/ 2385976 w 2987069"/>
              <a:gd name="connsiteY24" fmla="*/ 2926373 h 3296324"/>
              <a:gd name="connsiteX25" fmla="*/ 1978238 w 2987069"/>
              <a:gd name="connsiteY25" fmla="*/ 3173754 h 3296324"/>
              <a:gd name="connsiteX26" fmla="*/ 1845477 w 2987069"/>
              <a:gd name="connsiteY26" fmla="*/ 3222345 h 3296324"/>
              <a:gd name="connsiteX27" fmla="*/ 1857961 w 2987069"/>
              <a:gd name="connsiteY27" fmla="*/ 3206425 h 3296324"/>
              <a:gd name="connsiteX28" fmla="*/ 1857961 w 2987069"/>
              <a:gd name="connsiteY28" fmla="*/ 3206424 h 3296324"/>
              <a:gd name="connsiteX29" fmla="*/ 1857961 w 2987069"/>
              <a:gd name="connsiteY29" fmla="*/ 3206424 h 3296324"/>
              <a:gd name="connsiteX30" fmla="*/ 1892645 w 2987069"/>
              <a:gd name="connsiteY30" fmla="*/ 3151814 h 3296324"/>
              <a:gd name="connsiteX31" fmla="*/ 1892645 w 2987069"/>
              <a:gd name="connsiteY31" fmla="*/ 3151814 h 3296324"/>
              <a:gd name="connsiteX32" fmla="*/ 1857961 w 2987069"/>
              <a:gd name="connsiteY32" fmla="*/ 3206424 h 3296324"/>
              <a:gd name="connsiteX33" fmla="*/ 1845477 w 2987069"/>
              <a:gd name="connsiteY33" fmla="*/ 3222345 h 3296324"/>
              <a:gd name="connsiteX34" fmla="*/ 1826477 w 2987069"/>
              <a:gd name="connsiteY34" fmla="*/ 3229299 h 3296324"/>
              <a:gd name="connsiteX35" fmla="*/ 1504174 w 2987069"/>
              <a:gd name="connsiteY35" fmla="*/ 3295031 h 3296324"/>
              <a:gd name="connsiteX36" fmla="*/ 1478586 w 2987069"/>
              <a:gd name="connsiteY36" fmla="*/ 3296324 h 3296324"/>
              <a:gd name="connsiteX37" fmla="*/ 1494463 w 2987069"/>
              <a:gd name="connsiteY37" fmla="*/ 3293901 h 3296324"/>
              <a:gd name="connsiteX38" fmla="*/ 1990216 w 2987069"/>
              <a:gd name="connsiteY38" fmla="*/ 2961725 h 3296324"/>
              <a:gd name="connsiteX39" fmla="*/ 2037429 w 2987069"/>
              <a:gd name="connsiteY39" fmla="*/ 2874741 h 3296324"/>
              <a:gd name="connsiteX40" fmla="*/ 2020074 w 2987069"/>
              <a:gd name="connsiteY40" fmla="*/ 2920208 h 3296324"/>
              <a:gd name="connsiteX41" fmla="*/ 1945589 w 2987069"/>
              <a:gd name="connsiteY41" fmla="*/ 3068452 h 3296324"/>
              <a:gd name="connsiteX42" fmla="*/ 1916832 w 2987069"/>
              <a:gd name="connsiteY42" fmla="*/ 3113730 h 3296324"/>
              <a:gd name="connsiteX43" fmla="*/ 1916833 w 2987069"/>
              <a:gd name="connsiteY43" fmla="*/ 3113730 h 3296324"/>
              <a:gd name="connsiteX44" fmla="*/ 1945589 w 2987069"/>
              <a:gd name="connsiteY44" fmla="*/ 3068452 h 3296324"/>
              <a:gd name="connsiteX45" fmla="*/ 2020075 w 2987069"/>
              <a:gd name="connsiteY45" fmla="*/ 2920208 h 3296324"/>
              <a:gd name="connsiteX46" fmla="*/ 2037430 w 2987069"/>
              <a:gd name="connsiteY46" fmla="*/ 2874740 h 3296324"/>
              <a:gd name="connsiteX47" fmla="*/ 2063037 w 2987069"/>
              <a:gd name="connsiteY47" fmla="*/ 2827563 h 3296324"/>
              <a:gd name="connsiteX48" fmla="*/ 2109058 w 2987069"/>
              <a:gd name="connsiteY48" fmla="*/ 2679306 h 3296324"/>
              <a:gd name="connsiteX49" fmla="*/ 2117243 w 2987069"/>
              <a:gd name="connsiteY49" fmla="*/ 2625667 h 3296324"/>
              <a:gd name="connsiteX50" fmla="*/ 2124453 w 2987069"/>
              <a:gd name="connsiteY50" fmla="*/ 2598970 h 3296324"/>
              <a:gd name="connsiteX51" fmla="*/ 2161534 w 2987069"/>
              <a:gd name="connsiteY51" fmla="*/ 2272128 h 3296324"/>
              <a:gd name="connsiteX52" fmla="*/ 2160792 w 2987069"/>
              <a:gd name="connsiteY52" fmla="*/ 2251911 h 3296324"/>
              <a:gd name="connsiteX53" fmla="*/ 2160791 w 2987069"/>
              <a:gd name="connsiteY53" fmla="*/ 2251910 h 3296324"/>
              <a:gd name="connsiteX54" fmla="*/ 2155605 w 2987069"/>
              <a:gd name="connsiteY54" fmla="*/ 2110632 h 3296324"/>
              <a:gd name="connsiteX55" fmla="*/ 2046328 w 2987069"/>
              <a:gd name="connsiteY55" fmla="*/ 1646406 h 3296324"/>
              <a:gd name="connsiteX56" fmla="*/ 2017136 w 2987069"/>
              <a:gd name="connsiteY56" fmla="*/ 1581651 h 3296324"/>
              <a:gd name="connsiteX57" fmla="*/ 2017137 w 2987069"/>
              <a:gd name="connsiteY57" fmla="*/ 1581651 h 3296324"/>
              <a:gd name="connsiteX58" fmla="*/ 1981185 w 2987069"/>
              <a:gd name="connsiteY58" fmla="*/ 1501904 h 3296324"/>
              <a:gd name="connsiteX59" fmla="*/ 1464068 w 2987069"/>
              <a:gd name="connsiteY59" fmla="*/ 903272 h 3296324"/>
              <a:gd name="connsiteX60" fmla="*/ 1326095 w 2987069"/>
              <a:gd name="connsiteY60" fmla="*/ 815645 h 3296324"/>
              <a:gd name="connsiteX61" fmla="*/ 1019867 w 2987069"/>
              <a:gd name="connsiteY61" fmla="*/ 680859 h 3296324"/>
              <a:gd name="connsiteX62" fmla="*/ 54369 w 2987069"/>
              <a:gd name="connsiteY62" fmla="*/ 663765 h 3296324"/>
              <a:gd name="connsiteX63" fmla="*/ 0 w 2987069"/>
              <a:gd name="connsiteY63" fmla="*/ 682262 h 3296324"/>
              <a:gd name="connsiteX64" fmla="*/ 60697 w 2987069"/>
              <a:gd name="connsiteY64" fmla="*/ 601094 h 3296324"/>
              <a:gd name="connsiteX65" fmla="*/ 1335290 w 2987069"/>
              <a:gd name="connsiteY6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90231 w 2987069"/>
              <a:gd name="connsiteY20" fmla="*/ 2694906 h 3296324"/>
              <a:gd name="connsiteX21" fmla="*/ 2424094 w 2987069"/>
              <a:gd name="connsiteY21" fmla="*/ 2809054 h 3296324"/>
              <a:gd name="connsiteX22" fmla="*/ 2438540 w 2987069"/>
              <a:gd name="connsiteY22" fmla="*/ 2878599 h 3296324"/>
              <a:gd name="connsiteX23" fmla="*/ 2385976 w 2987069"/>
              <a:gd name="connsiteY23" fmla="*/ 2926373 h 3296324"/>
              <a:gd name="connsiteX24" fmla="*/ 1978238 w 2987069"/>
              <a:gd name="connsiteY24" fmla="*/ 3173754 h 3296324"/>
              <a:gd name="connsiteX25" fmla="*/ 1845477 w 2987069"/>
              <a:gd name="connsiteY25" fmla="*/ 3222345 h 3296324"/>
              <a:gd name="connsiteX26" fmla="*/ 1857961 w 2987069"/>
              <a:gd name="connsiteY26" fmla="*/ 3206425 h 3296324"/>
              <a:gd name="connsiteX27" fmla="*/ 1857961 w 2987069"/>
              <a:gd name="connsiteY27" fmla="*/ 3206424 h 3296324"/>
              <a:gd name="connsiteX28" fmla="*/ 1857961 w 2987069"/>
              <a:gd name="connsiteY28" fmla="*/ 3206424 h 3296324"/>
              <a:gd name="connsiteX29" fmla="*/ 1892645 w 2987069"/>
              <a:gd name="connsiteY29" fmla="*/ 3151814 h 3296324"/>
              <a:gd name="connsiteX30" fmla="*/ 1892645 w 2987069"/>
              <a:gd name="connsiteY30" fmla="*/ 3151814 h 3296324"/>
              <a:gd name="connsiteX31" fmla="*/ 1857961 w 2987069"/>
              <a:gd name="connsiteY31" fmla="*/ 3206424 h 3296324"/>
              <a:gd name="connsiteX32" fmla="*/ 1845477 w 2987069"/>
              <a:gd name="connsiteY32" fmla="*/ 3222345 h 3296324"/>
              <a:gd name="connsiteX33" fmla="*/ 1826477 w 2987069"/>
              <a:gd name="connsiteY33" fmla="*/ 3229299 h 3296324"/>
              <a:gd name="connsiteX34" fmla="*/ 1504174 w 2987069"/>
              <a:gd name="connsiteY34" fmla="*/ 3295031 h 3296324"/>
              <a:gd name="connsiteX35" fmla="*/ 1478586 w 2987069"/>
              <a:gd name="connsiteY35" fmla="*/ 3296324 h 3296324"/>
              <a:gd name="connsiteX36" fmla="*/ 1494463 w 2987069"/>
              <a:gd name="connsiteY36" fmla="*/ 3293901 h 3296324"/>
              <a:gd name="connsiteX37" fmla="*/ 1990216 w 2987069"/>
              <a:gd name="connsiteY37" fmla="*/ 2961725 h 3296324"/>
              <a:gd name="connsiteX38" fmla="*/ 2037429 w 2987069"/>
              <a:gd name="connsiteY38" fmla="*/ 2874741 h 3296324"/>
              <a:gd name="connsiteX39" fmla="*/ 2020074 w 2987069"/>
              <a:gd name="connsiteY39" fmla="*/ 2920208 h 3296324"/>
              <a:gd name="connsiteX40" fmla="*/ 1945589 w 2987069"/>
              <a:gd name="connsiteY40" fmla="*/ 3068452 h 3296324"/>
              <a:gd name="connsiteX41" fmla="*/ 1916832 w 2987069"/>
              <a:gd name="connsiteY41" fmla="*/ 3113730 h 3296324"/>
              <a:gd name="connsiteX42" fmla="*/ 1916833 w 2987069"/>
              <a:gd name="connsiteY42" fmla="*/ 3113730 h 3296324"/>
              <a:gd name="connsiteX43" fmla="*/ 1945589 w 2987069"/>
              <a:gd name="connsiteY43" fmla="*/ 3068452 h 3296324"/>
              <a:gd name="connsiteX44" fmla="*/ 2020075 w 2987069"/>
              <a:gd name="connsiteY44" fmla="*/ 2920208 h 3296324"/>
              <a:gd name="connsiteX45" fmla="*/ 2037430 w 2987069"/>
              <a:gd name="connsiteY45" fmla="*/ 2874740 h 3296324"/>
              <a:gd name="connsiteX46" fmla="*/ 2063037 w 2987069"/>
              <a:gd name="connsiteY46" fmla="*/ 2827563 h 3296324"/>
              <a:gd name="connsiteX47" fmla="*/ 2109058 w 2987069"/>
              <a:gd name="connsiteY47" fmla="*/ 2679306 h 3296324"/>
              <a:gd name="connsiteX48" fmla="*/ 2117243 w 2987069"/>
              <a:gd name="connsiteY48" fmla="*/ 2625667 h 3296324"/>
              <a:gd name="connsiteX49" fmla="*/ 2124453 w 2987069"/>
              <a:gd name="connsiteY49" fmla="*/ 2598970 h 3296324"/>
              <a:gd name="connsiteX50" fmla="*/ 2161534 w 2987069"/>
              <a:gd name="connsiteY50" fmla="*/ 2272128 h 3296324"/>
              <a:gd name="connsiteX51" fmla="*/ 2160792 w 2987069"/>
              <a:gd name="connsiteY51" fmla="*/ 2251911 h 3296324"/>
              <a:gd name="connsiteX52" fmla="*/ 2160791 w 2987069"/>
              <a:gd name="connsiteY52" fmla="*/ 2251910 h 3296324"/>
              <a:gd name="connsiteX53" fmla="*/ 2155605 w 2987069"/>
              <a:gd name="connsiteY53" fmla="*/ 2110632 h 3296324"/>
              <a:gd name="connsiteX54" fmla="*/ 2046328 w 2987069"/>
              <a:gd name="connsiteY54" fmla="*/ 1646406 h 3296324"/>
              <a:gd name="connsiteX55" fmla="*/ 2017136 w 2987069"/>
              <a:gd name="connsiteY55" fmla="*/ 1581651 h 3296324"/>
              <a:gd name="connsiteX56" fmla="*/ 2017137 w 2987069"/>
              <a:gd name="connsiteY56" fmla="*/ 1581651 h 3296324"/>
              <a:gd name="connsiteX57" fmla="*/ 1981185 w 2987069"/>
              <a:gd name="connsiteY57" fmla="*/ 1501904 h 3296324"/>
              <a:gd name="connsiteX58" fmla="*/ 1464068 w 2987069"/>
              <a:gd name="connsiteY58" fmla="*/ 903272 h 3296324"/>
              <a:gd name="connsiteX59" fmla="*/ 1326095 w 2987069"/>
              <a:gd name="connsiteY59" fmla="*/ 815645 h 3296324"/>
              <a:gd name="connsiteX60" fmla="*/ 1019867 w 2987069"/>
              <a:gd name="connsiteY60" fmla="*/ 680859 h 3296324"/>
              <a:gd name="connsiteX61" fmla="*/ 54369 w 2987069"/>
              <a:gd name="connsiteY61" fmla="*/ 663765 h 3296324"/>
              <a:gd name="connsiteX62" fmla="*/ 0 w 2987069"/>
              <a:gd name="connsiteY62" fmla="*/ 682262 h 3296324"/>
              <a:gd name="connsiteX63" fmla="*/ 60697 w 2987069"/>
              <a:gd name="connsiteY63" fmla="*/ 601094 h 3296324"/>
              <a:gd name="connsiteX64" fmla="*/ 1335290 w 2987069"/>
              <a:gd name="connsiteY6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424094 w 2987069"/>
              <a:gd name="connsiteY20" fmla="*/ 2809054 h 3296324"/>
              <a:gd name="connsiteX21" fmla="*/ 2438540 w 2987069"/>
              <a:gd name="connsiteY21" fmla="*/ 2878599 h 3296324"/>
              <a:gd name="connsiteX22" fmla="*/ 2385976 w 2987069"/>
              <a:gd name="connsiteY22" fmla="*/ 2926373 h 3296324"/>
              <a:gd name="connsiteX23" fmla="*/ 1978238 w 2987069"/>
              <a:gd name="connsiteY23" fmla="*/ 3173754 h 3296324"/>
              <a:gd name="connsiteX24" fmla="*/ 1845477 w 2987069"/>
              <a:gd name="connsiteY24" fmla="*/ 3222345 h 3296324"/>
              <a:gd name="connsiteX25" fmla="*/ 1857961 w 2987069"/>
              <a:gd name="connsiteY25" fmla="*/ 3206425 h 3296324"/>
              <a:gd name="connsiteX26" fmla="*/ 1857961 w 2987069"/>
              <a:gd name="connsiteY26" fmla="*/ 3206424 h 3296324"/>
              <a:gd name="connsiteX27" fmla="*/ 1857961 w 2987069"/>
              <a:gd name="connsiteY27" fmla="*/ 3206424 h 3296324"/>
              <a:gd name="connsiteX28" fmla="*/ 1892645 w 2987069"/>
              <a:gd name="connsiteY28" fmla="*/ 3151814 h 3296324"/>
              <a:gd name="connsiteX29" fmla="*/ 1892645 w 2987069"/>
              <a:gd name="connsiteY29" fmla="*/ 3151814 h 3296324"/>
              <a:gd name="connsiteX30" fmla="*/ 1857961 w 2987069"/>
              <a:gd name="connsiteY30" fmla="*/ 3206424 h 3296324"/>
              <a:gd name="connsiteX31" fmla="*/ 1845477 w 2987069"/>
              <a:gd name="connsiteY31" fmla="*/ 3222345 h 3296324"/>
              <a:gd name="connsiteX32" fmla="*/ 1826477 w 2987069"/>
              <a:gd name="connsiteY32" fmla="*/ 3229299 h 3296324"/>
              <a:gd name="connsiteX33" fmla="*/ 1504174 w 2987069"/>
              <a:gd name="connsiteY33" fmla="*/ 3295031 h 3296324"/>
              <a:gd name="connsiteX34" fmla="*/ 1478586 w 2987069"/>
              <a:gd name="connsiteY34" fmla="*/ 3296324 h 3296324"/>
              <a:gd name="connsiteX35" fmla="*/ 1494463 w 2987069"/>
              <a:gd name="connsiteY35" fmla="*/ 3293901 h 3296324"/>
              <a:gd name="connsiteX36" fmla="*/ 1990216 w 2987069"/>
              <a:gd name="connsiteY36" fmla="*/ 2961725 h 3296324"/>
              <a:gd name="connsiteX37" fmla="*/ 2037429 w 2987069"/>
              <a:gd name="connsiteY37" fmla="*/ 2874741 h 3296324"/>
              <a:gd name="connsiteX38" fmla="*/ 2020074 w 2987069"/>
              <a:gd name="connsiteY38" fmla="*/ 2920208 h 3296324"/>
              <a:gd name="connsiteX39" fmla="*/ 1945589 w 2987069"/>
              <a:gd name="connsiteY39" fmla="*/ 3068452 h 3296324"/>
              <a:gd name="connsiteX40" fmla="*/ 1916832 w 2987069"/>
              <a:gd name="connsiteY40" fmla="*/ 3113730 h 3296324"/>
              <a:gd name="connsiteX41" fmla="*/ 1916833 w 2987069"/>
              <a:gd name="connsiteY41" fmla="*/ 3113730 h 3296324"/>
              <a:gd name="connsiteX42" fmla="*/ 1945589 w 2987069"/>
              <a:gd name="connsiteY42" fmla="*/ 3068452 h 3296324"/>
              <a:gd name="connsiteX43" fmla="*/ 2020075 w 2987069"/>
              <a:gd name="connsiteY43" fmla="*/ 2920208 h 3296324"/>
              <a:gd name="connsiteX44" fmla="*/ 2037430 w 2987069"/>
              <a:gd name="connsiteY44" fmla="*/ 2874740 h 3296324"/>
              <a:gd name="connsiteX45" fmla="*/ 2063037 w 2987069"/>
              <a:gd name="connsiteY45" fmla="*/ 2827563 h 3296324"/>
              <a:gd name="connsiteX46" fmla="*/ 2109058 w 2987069"/>
              <a:gd name="connsiteY46" fmla="*/ 2679306 h 3296324"/>
              <a:gd name="connsiteX47" fmla="*/ 2117243 w 2987069"/>
              <a:gd name="connsiteY47" fmla="*/ 2625667 h 3296324"/>
              <a:gd name="connsiteX48" fmla="*/ 2124453 w 2987069"/>
              <a:gd name="connsiteY48" fmla="*/ 2598970 h 3296324"/>
              <a:gd name="connsiteX49" fmla="*/ 2161534 w 2987069"/>
              <a:gd name="connsiteY49" fmla="*/ 2272128 h 3296324"/>
              <a:gd name="connsiteX50" fmla="*/ 2160792 w 2987069"/>
              <a:gd name="connsiteY50" fmla="*/ 2251911 h 3296324"/>
              <a:gd name="connsiteX51" fmla="*/ 2160791 w 2987069"/>
              <a:gd name="connsiteY51" fmla="*/ 2251910 h 3296324"/>
              <a:gd name="connsiteX52" fmla="*/ 2155605 w 2987069"/>
              <a:gd name="connsiteY52" fmla="*/ 2110632 h 3296324"/>
              <a:gd name="connsiteX53" fmla="*/ 2046328 w 2987069"/>
              <a:gd name="connsiteY53" fmla="*/ 1646406 h 3296324"/>
              <a:gd name="connsiteX54" fmla="*/ 2017136 w 2987069"/>
              <a:gd name="connsiteY54" fmla="*/ 1581651 h 3296324"/>
              <a:gd name="connsiteX55" fmla="*/ 2017137 w 2987069"/>
              <a:gd name="connsiteY55" fmla="*/ 1581651 h 3296324"/>
              <a:gd name="connsiteX56" fmla="*/ 1981185 w 2987069"/>
              <a:gd name="connsiteY56" fmla="*/ 1501904 h 3296324"/>
              <a:gd name="connsiteX57" fmla="*/ 1464068 w 2987069"/>
              <a:gd name="connsiteY57" fmla="*/ 903272 h 3296324"/>
              <a:gd name="connsiteX58" fmla="*/ 1326095 w 2987069"/>
              <a:gd name="connsiteY58" fmla="*/ 815645 h 3296324"/>
              <a:gd name="connsiteX59" fmla="*/ 1019867 w 2987069"/>
              <a:gd name="connsiteY59" fmla="*/ 680859 h 3296324"/>
              <a:gd name="connsiteX60" fmla="*/ 54369 w 2987069"/>
              <a:gd name="connsiteY60" fmla="*/ 663765 h 3296324"/>
              <a:gd name="connsiteX61" fmla="*/ 0 w 2987069"/>
              <a:gd name="connsiteY61" fmla="*/ 682262 h 3296324"/>
              <a:gd name="connsiteX62" fmla="*/ 60697 w 2987069"/>
              <a:gd name="connsiteY62" fmla="*/ 601094 h 3296324"/>
              <a:gd name="connsiteX63" fmla="*/ 1335290 w 2987069"/>
              <a:gd name="connsiteY6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24094 w 2987069"/>
              <a:gd name="connsiteY19" fmla="*/ 2809054 h 3296324"/>
              <a:gd name="connsiteX20" fmla="*/ 2438540 w 2987069"/>
              <a:gd name="connsiteY20" fmla="*/ 2878599 h 3296324"/>
              <a:gd name="connsiteX21" fmla="*/ 2385976 w 2987069"/>
              <a:gd name="connsiteY21" fmla="*/ 2926373 h 3296324"/>
              <a:gd name="connsiteX22" fmla="*/ 1978238 w 2987069"/>
              <a:gd name="connsiteY22" fmla="*/ 3173754 h 3296324"/>
              <a:gd name="connsiteX23" fmla="*/ 1845477 w 2987069"/>
              <a:gd name="connsiteY23" fmla="*/ 3222345 h 3296324"/>
              <a:gd name="connsiteX24" fmla="*/ 1857961 w 2987069"/>
              <a:gd name="connsiteY24" fmla="*/ 3206425 h 3296324"/>
              <a:gd name="connsiteX25" fmla="*/ 1857961 w 2987069"/>
              <a:gd name="connsiteY25" fmla="*/ 3206424 h 3296324"/>
              <a:gd name="connsiteX26" fmla="*/ 1857961 w 2987069"/>
              <a:gd name="connsiteY26" fmla="*/ 3206424 h 3296324"/>
              <a:gd name="connsiteX27" fmla="*/ 1892645 w 2987069"/>
              <a:gd name="connsiteY27" fmla="*/ 3151814 h 3296324"/>
              <a:gd name="connsiteX28" fmla="*/ 1892645 w 2987069"/>
              <a:gd name="connsiteY28" fmla="*/ 3151814 h 3296324"/>
              <a:gd name="connsiteX29" fmla="*/ 1857961 w 2987069"/>
              <a:gd name="connsiteY29" fmla="*/ 3206424 h 3296324"/>
              <a:gd name="connsiteX30" fmla="*/ 1845477 w 2987069"/>
              <a:gd name="connsiteY30" fmla="*/ 3222345 h 3296324"/>
              <a:gd name="connsiteX31" fmla="*/ 1826477 w 2987069"/>
              <a:gd name="connsiteY31" fmla="*/ 3229299 h 3296324"/>
              <a:gd name="connsiteX32" fmla="*/ 1504174 w 2987069"/>
              <a:gd name="connsiteY32" fmla="*/ 3295031 h 3296324"/>
              <a:gd name="connsiteX33" fmla="*/ 1478586 w 2987069"/>
              <a:gd name="connsiteY33" fmla="*/ 3296324 h 3296324"/>
              <a:gd name="connsiteX34" fmla="*/ 1494463 w 2987069"/>
              <a:gd name="connsiteY34" fmla="*/ 3293901 h 3296324"/>
              <a:gd name="connsiteX35" fmla="*/ 1990216 w 2987069"/>
              <a:gd name="connsiteY35" fmla="*/ 2961725 h 3296324"/>
              <a:gd name="connsiteX36" fmla="*/ 2037429 w 2987069"/>
              <a:gd name="connsiteY36" fmla="*/ 2874741 h 3296324"/>
              <a:gd name="connsiteX37" fmla="*/ 2020074 w 2987069"/>
              <a:gd name="connsiteY37" fmla="*/ 2920208 h 3296324"/>
              <a:gd name="connsiteX38" fmla="*/ 1945589 w 2987069"/>
              <a:gd name="connsiteY38" fmla="*/ 3068452 h 3296324"/>
              <a:gd name="connsiteX39" fmla="*/ 1916832 w 2987069"/>
              <a:gd name="connsiteY39" fmla="*/ 3113730 h 3296324"/>
              <a:gd name="connsiteX40" fmla="*/ 1916833 w 2987069"/>
              <a:gd name="connsiteY40" fmla="*/ 3113730 h 3296324"/>
              <a:gd name="connsiteX41" fmla="*/ 1945589 w 2987069"/>
              <a:gd name="connsiteY41" fmla="*/ 3068452 h 3296324"/>
              <a:gd name="connsiteX42" fmla="*/ 2020075 w 2987069"/>
              <a:gd name="connsiteY42" fmla="*/ 2920208 h 3296324"/>
              <a:gd name="connsiteX43" fmla="*/ 2037430 w 2987069"/>
              <a:gd name="connsiteY43" fmla="*/ 2874740 h 3296324"/>
              <a:gd name="connsiteX44" fmla="*/ 2063037 w 2987069"/>
              <a:gd name="connsiteY44" fmla="*/ 2827563 h 3296324"/>
              <a:gd name="connsiteX45" fmla="*/ 2109058 w 2987069"/>
              <a:gd name="connsiteY45" fmla="*/ 2679306 h 3296324"/>
              <a:gd name="connsiteX46" fmla="*/ 2117243 w 2987069"/>
              <a:gd name="connsiteY46" fmla="*/ 2625667 h 3296324"/>
              <a:gd name="connsiteX47" fmla="*/ 2124453 w 2987069"/>
              <a:gd name="connsiteY47" fmla="*/ 2598970 h 3296324"/>
              <a:gd name="connsiteX48" fmla="*/ 2161534 w 2987069"/>
              <a:gd name="connsiteY48" fmla="*/ 2272128 h 3296324"/>
              <a:gd name="connsiteX49" fmla="*/ 2160792 w 2987069"/>
              <a:gd name="connsiteY49" fmla="*/ 2251911 h 3296324"/>
              <a:gd name="connsiteX50" fmla="*/ 2160791 w 2987069"/>
              <a:gd name="connsiteY50" fmla="*/ 2251910 h 3296324"/>
              <a:gd name="connsiteX51" fmla="*/ 2155605 w 2987069"/>
              <a:gd name="connsiteY51" fmla="*/ 2110632 h 3296324"/>
              <a:gd name="connsiteX52" fmla="*/ 2046328 w 2987069"/>
              <a:gd name="connsiteY52" fmla="*/ 1646406 h 3296324"/>
              <a:gd name="connsiteX53" fmla="*/ 2017136 w 2987069"/>
              <a:gd name="connsiteY53" fmla="*/ 1581651 h 3296324"/>
              <a:gd name="connsiteX54" fmla="*/ 2017137 w 2987069"/>
              <a:gd name="connsiteY54" fmla="*/ 1581651 h 3296324"/>
              <a:gd name="connsiteX55" fmla="*/ 1981185 w 2987069"/>
              <a:gd name="connsiteY55" fmla="*/ 1501904 h 3296324"/>
              <a:gd name="connsiteX56" fmla="*/ 1464068 w 2987069"/>
              <a:gd name="connsiteY56" fmla="*/ 903272 h 3296324"/>
              <a:gd name="connsiteX57" fmla="*/ 1326095 w 2987069"/>
              <a:gd name="connsiteY57" fmla="*/ 815645 h 3296324"/>
              <a:gd name="connsiteX58" fmla="*/ 1019867 w 2987069"/>
              <a:gd name="connsiteY58" fmla="*/ 680859 h 3296324"/>
              <a:gd name="connsiteX59" fmla="*/ 54369 w 2987069"/>
              <a:gd name="connsiteY59" fmla="*/ 663765 h 3296324"/>
              <a:gd name="connsiteX60" fmla="*/ 0 w 2987069"/>
              <a:gd name="connsiteY60" fmla="*/ 682262 h 3296324"/>
              <a:gd name="connsiteX61" fmla="*/ 60697 w 2987069"/>
              <a:gd name="connsiteY61" fmla="*/ 601094 h 3296324"/>
              <a:gd name="connsiteX62" fmla="*/ 1335290 w 2987069"/>
              <a:gd name="connsiteY6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38540 w 2987069"/>
              <a:gd name="connsiteY19" fmla="*/ 2878599 h 3296324"/>
              <a:gd name="connsiteX20" fmla="*/ 2385976 w 2987069"/>
              <a:gd name="connsiteY20" fmla="*/ 2926373 h 3296324"/>
              <a:gd name="connsiteX21" fmla="*/ 1978238 w 2987069"/>
              <a:gd name="connsiteY21" fmla="*/ 3173754 h 3296324"/>
              <a:gd name="connsiteX22" fmla="*/ 1845477 w 2987069"/>
              <a:gd name="connsiteY22" fmla="*/ 3222345 h 3296324"/>
              <a:gd name="connsiteX23" fmla="*/ 1857961 w 2987069"/>
              <a:gd name="connsiteY23" fmla="*/ 3206425 h 3296324"/>
              <a:gd name="connsiteX24" fmla="*/ 1857961 w 2987069"/>
              <a:gd name="connsiteY24" fmla="*/ 3206424 h 3296324"/>
              <a:gd name="connsiteX25" fmla="*/ 1857961 w 2987069"/>
              <a:gd name="connsiteY25" fmla="*/ 3206424 h 3296324"/>
              <a:gd name="connsiteX26" fmla="*/ 1892645 w 2987069"/>
              <a:gd name="connsiteY26" fmla="*/ 3151814 h 3296324"/>
              <a:gd name="connsiteX27" fmla="*/ 1892645 w 2987069"/>
              <a:gd name="connsiteY27" fmla="*/ 3151814 h 3296324"/>
              <a:gd name="connsiteX28" fmla="*/ 1857961 w 2987069"/>
              <a:gd name="connsiteY28" fmla="*/ 3206424 h 3296324"/>
              <a:gd name="connsiteX29" fmla="*/ 1845477 w 2987069"/>
              <a:gd name="connsiteY29" fmla="*/ 3222345 h 3296324"/>
              <a:gd name="connsiteX30" fmla="*/ 1826477 w 2987069"/>
              <a:gd name="connsiteY30" fmla="*/ 3229299 h 3296324"/>
              <a:gd name="connsiteX31" fmla="*/ 1504174 w 2987069"/>
              <a:gd name="connsiteY31" fmla="*/ 3295031 h 3296324"/>
              <a:gd name="connsiteX32" fmla="*/ 1478586 w 2987069"/>
              <a:gd name="connsiteY32" fmla="*/ 3296324 h 3296324"/>
              <a:gd name="connsiteX33" fmla="*/ 1494463 w 2987069"/>
              <a:gd name="connsiteY33" fmla="*/ 3293901 h 3296324"/>
              <a:gd name="connsiteX34" fmla="*/ 1990216 w 2987069"/>
              <a:gd name="connsiteY34" fmla="*/ 2961725 h 3296324"/>
              <a:gd name="connsiteX35" fmla="*/ 2037429 w 2987069"/>
              <a:gd name="connsiteY35" fmla="*/ 2874741 h 3296324"/>
              <a:gd name="connsiteX36" fmla="*/ 2020074 w 2987069"/>
              <a:gd name="connsiteY36" fmla="*/ 2920208 h 3296324"/>
              <a:gd name="connsiteX37" fmla="*/ 1945589 w 2987069"/>
              <a:gd name="connsiteY37" fmla="*/ 3068452 h 3296324"/>
              <a:gd name="connsiteX38" fmla="*/ 1916832 w 2987069"/>
              <a:gd name="connsiteY38" fmla="*/ 3113730 h 3296324"/>
              <a:gd name="connsiteX39" fmla="*/ 1916833 w 2987069"/>
              <a:gd name="connsiteY39" fmla="*/ 3113730 h 3296324"/>
              <a:gd name="connsiteX40" fmla="*/ 1945589 w 2987069"/>
              <a:gd name="connsiteY40" fmla="*/ 3068452 h 3296324"/>
              <a:gd name="connsiteX41" fmla="*/ 2020075 w 2987069"/>
              <a:gd name="connsiteY41" fmla="*/ 2920208 h 3296324"/>
              <a:gd name="connsiteX42" fmla="*/ 2037430 w 2987069"/>
              <a:gd name="connsiteY42" fmla="*/ 2874740 h 3296324"/>
              <a:gd name="connsiteX43" fmla="*/ 2063037 w 2987069"/>
              <a:gd name="connsiteY43" fmla="*/ 2827563 h 3296324"/>
              <a:gd name="connsiteX44" fmla="*/ 2109058 w 2987069"/>
              <a:gd name="connsiteY44" fmla="*/ 2679306 h 3296324"/>
              <a:gd name="connsiteX45" fmla="*/ 2117243 w 2987069"/>
              <a:gd name="connsiteY45" fmla="*/ 2625667 h 3296324"/>
              <a:gd name="connsiteX46" fmla="*/ 2124453 w 2987069"/>
              <a:gd name="connsiteY46" fmla="*/ 2598970 h 3296324"/>
              <a:gd name="connsiteX47" fmla="*/ 2161534 w 2987069"/>
              <a:gd name="connsiteY47" fmla="*/ 2272128 h 3296324"/>
              <a:gd name="connsiteX48" fmla="*/ 2160792 w 2987069"/>
              <a:gd name="connsiteY48" fmla="*/ 2251911 h 3296324"/>
              <a:gd name="connsiteX49" fmla="*/ 2160791 w 2987069"/>
              <a:gd name="connsiteY49" fmla="*/ 2251910 h 3296324"/>
              <a:gd name="connsiteX50" fmla="*/ 2155605 w 2987069"/>
              <a:gd name="connsiteY50" fmla="*/ 2110632 h 3296324"/>
              <a:gd name="connsiteX51" fmla="*/ 2046328 w 2987069"/>
              <a:gd name="connsiteY51" fmla="*/ 1646406 h 3296324"/>
              <a:gd name="connsiteX52" fmla="*/ 2017136 w 2987069"/>
              <a:gd name="connsiteY52" fmla="*/ 1581651 h 3296324"/>
              <a:gd name="connsiteX53" fmla="*/ 2017137 w 2987069"/>
              <a:gd name="connsiteY53" fmla="*/ 1581651 h 3296324"/>
              <a:gd name="connsiteX54" fmla="*/ 1981185 w 2987069"/>
              <a:gd name="connsiteY54" fmla="*/ 1501904 h 3296324"/>
              <a:gd name="connsiteX55" fmla="*/ 1464068 w 2987069"/>
              <a:gd name="connsiteY55" fmla="*/ 903272 h 3296324"/>
              <a:gd name="connsiteX56" fmla="*/ 1326095 w 2987069"/>
              <a:gd name="connsiteY56" fmla="*/ 815645 h 3296324"/>
              <a:gd name="connsiteX57" fmla="*/ 1019867 w 2987069"/>
              <a:gd name="connsiteY57" fmla="*/ 680859 h 3296324"/>
              <a:gd name="connsiteX58" fmla="*/ 54369 w 2987069"/>
              <a:gd name="connsiteY58" fmla="*/ 663765 h 3296324"/>
              <a:gd name="connsiteX59" fmla="*/ 0 w 2987069"/>
              <a:gd name="connsiteY59" fmla="*/ 682262 h 3296324"/>
              <a:gd name="connsiteX60" fmla="*/ 60697 w 2987069"/>
              <a:gd name="connsiteY60" fmla="*/ 601094 h 3296324"/>
              <a:gd name="connsiteX61" fmla="*/ 1335290 w 2987069"/>
              <a:gd name="connsiteY6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16833 w 2987069"/>
              <a:gd name="connsiteY38" fmla="*/ 3113730 h 3296324"/>
              <a:gd name="connsiteX39" fmla="*/ 1945589 w 2987069"/>
              <a:gd name="connsiteY39" fmla="*/ 3068452 h 3296324"/>
              <a:gd name="connsiteX40" fmla="*/ 2020075 w 2987069"/>
              <a:gd name="connsiteY40" fmla="*/ 2920208 h 3296324"/>
              <a:gd name="connsiteX41" fmla="*/ 2037430 w 2987069"/>
              <a:gd name="connsiteY41" fmla="*/ 2874740 h 3296324"/>
              <a:gd name="connsiteX42" fmla="*/ 2063037 w 2987069"/>
              <a:gd name="connsiteY42" fmla="*/ 2827563 h 3296324"/>
              <a:gd name="connsiteX43" fmla="*/ 2109058 w 2987069"/>
              <a:gd name="connsiteY43" fmla="*/ 2679306 h 3296324"/>
              <a:gd name="connsiteX44" fmla="*/ 2117243 w 2987069"/>
              <a:gd name="connsiteY44" fmla="*/ 2625667 h 3296324"/>
              <a:gd name="connsiteX45" fmla="*/ 2124453 w 2987069"/>
              <a:gd name="connsiteY45" fmla="*/ 2598970 h 3296324"/>
              <a:gd name="connsiteX46" fmla="*/ 2161534 w 2987069"/>
              <a:gd name="connsiteY46" fmla="*/ 2272128 h 3296324"/>
              <a:gd name="connsiteX47" fmla="*/ 2160792 w 2987069"/>
              <a:gd name="connsiteY47" fmla="*/ 2251911 h 3296324"/>
              <a:gd name="connsiteX48" fmla="*/ 2160791 w 2987069"/>
              <a:gd name="connsiteY48" fmla="*/ 2251910 h 3296324"/>
              <a:gd name="connsiteX49" fmla="*/ 2155605 w 2987069"/>
              <a:gd name="connsiteY49" fmla="*/ 2110632 h 3296324"/>
              <a:gd name="connsiteX50" fmla="*/ 2046328 w 2987069"/>
              <a:gd name="connsiteY50" fmla="*/ 1646406 h 3296324"/>
              <a:gd name="connsiteX51" fmla="*/ 2017136 w 2987069"/>
              <a:gd name="connsiteY51" fmla="*/ 1581651 h 3296324"/>
              <a:gd name="connsiteX52" fmla="*/ 2017137 w 2987069"/>
              <a:gd name="connsiteY52" fmla="*/ 1581651 h 3296324"/>
              <a:gd name="connsiteX53" fmla="*/ 1981185 w 2987069"/>
              <a:gd name="connsiteY53" fmla="*/ 1501904 h 3296324"/>
              <a:gd name="connsiteX54" fmla="*/ 1464068 w 2987069"/>
              <a:gd name="connsiteY54" fmla="*/ 903272 h 3296324"/>
              <a:gd name="connsiteX55" fmla="*/ 1326095 w 2987069"/>
              <a:gd name="connsiteY55" fmla="*/ 815645 h 3296324"/>
              <a:gd name="connsiteX56" fmla="*/ 1019867 w 2987069"/>
              <a:gd name="connsiteY56" fmla="*/ 680859 h 3296324"/>
              <a:gd name="connsiteX57" fmla="*/ 54369 w 2987069"/>
              <a:gd name="connsiteY57" fmla="*/ 663765 h 3296324"/>
              <a:gd name="connsiteX58" fmla="*/ 0 w 2987069"/>
              <a:gd name="connsiteY58" fmla="*/ 682262 h 3296324"/>
              <a:gd name="connsiteX59" fmla="*/ 60697 w 2987069"/>
              <a:gd name="connsiteY59" fmla="*/ 601094 h 3296324"/>
              <a:gd name="connsiteX60" fmla="*/ 1335290 w 2987069"/>
              <a:gd name="connsiteY6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45589 w 2987069"/>
              <a:gd name="connsiteY38" fmla="*/ 3068452 h 3296324"/>
              <a:gd name="connsiteX39" fmla="*/ 2020075 w 2987069"/>
              <a:gd name="connsiteY39" fmla="*/ 2920208 h 3296324"/>
              <a:gd name="connsiteX40" fmla="*/ 2037430 w 2987069"/>
              <a:gd name="connsiteY40" fmla="*/ 2874740 h 3296324"/>
              <a:gd name="connsiteX41" fmla="*/ 2063037 w 2987069"/>
              <a:gd name="connsiteY41" fmla="*/ 2827563 h 3296324"/>
              <a:gd name="connsiteX42" fmla="*/ 2109058 w 2987069"/>
              <a:gd name="connsiteY42" fmla="*/ 2679306 h 3296324"/>
              <a:gd name="connsiteX43" fmla="*/ 2117243 w 2987069"/>
              <a:gd name="connsiteY43" fmla="*/ 2625667 h 3296324"/>
              <a:gd name="connsiteX44" fmla="*/ 2124453 w 2987069"/>
              <a:gd name="connsiteY44" fmla="*/ 2598970 h 3296324"/>
              <a:gd name="connsiteX45" fmla="*/ 2161534 w 2987069"/>
              <a:gd name="connsiteY45" fmla="*/ 2272128 h 3296324"/>
              <a:gd name="connsiteX46" fmla="*/ 2160792 w 2987069"/>
              <a:gd name="connsiteY46" fmla="*/ 2251911 h 3296324"/>
              <a:gd name="connsiteX47" fmla="*/ 2160791 w 2987069"/>
              <a:gd name="connsiteY47" fmla="*/ 2251910 h 3296324"/>
              <a:gd name="connsiteX48" fmla="*/ 2155605 w 2987069"/>
              <a:gd name="connsiteY48" fmla="*/ 2110632 h 3296324"/>
              <a:gd name="connsiteX49" fmla="*/ 2046328 w 2987069"/>
              <a:gd name="connsiteY49" fmla="*/ 1646406 h 3296324"/>
              <a:gd name="connsiteX50" fmla="*/ 2017136 w 2987069"/>
              <a:gd name="connsiteY50" fmla="*/ 1581651 h 3296324"/>
              <a:gd name="connsiteX51" fmla="*/ 2017137 w 2987069"/>
              <a:gd name="connsiteY51" fmla="*/ 1581651 h 3296324"/>
              <a:gd name="connsiteX52" fmla="*/ 1981185 w 2987069"/>
              <a:gd name="connsiteY52" fmla="*/ 1501904 h 3296324"/>
              <a:gd name="connsiteX53" fmla="*/ 1464068 w 2987069"/>
              <a:gd name="connsiteY53" fmla="*/ 903272 h 3296324"/>
              <a:gd name="connsiteX54" fmla="*/ 1326095 w 2987069"/>
              <a:gd name="connsiteY54" fmla="*/ 815645 h 3296324"/>
              <a:gd name="connsiteX55" fmla="*/ 1019867 w 2987069"/>
              <a:gd name="connsiteY55" fmla="*/ 680859 h 3296324"/>
              <a:gd name="connsiteX56" fmla="*/ 54369 w 2987069"/>
              <a:gd name="connsiteY56" fmla="*/ 663765 h 3296324"/>
              <a:gd name="connsiteX57" fmla="*/ 0 w 2987069"/>
              <a:gd name="connsiteY57" fmla="*/ 682262 h 3296324"/>
              <a:gd name="connsiteX58" fmla="*/ 60697 w 2987069"/>
              <a:gd name="connsiteY58" fmla="*/ 601094 h 3296324"/>
              <a:gd name="connsiteX59" fmla="*/ 1335290 w 2987069"/>
              <a:gd name="connsiteY5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45589 w 2987069"/>
              <a:gd name="connsiteY37" fmla="*/ 3068452 h 3296324"/>
              <a:gd name="connsiteX38" fmla="*/ 2020075 w 2987069"/>
              <a:gd name="connsiteY38" fmla="*/ 2920208 h 3296324"/>
              <a:gd name="connsiteX39" fmla="*/ 2037430 w 2987069"/>
              <a:gd name="connsiteY39" fmla="*/ 2874740 h 3296324"/>
              <a:gd name="connsiteX40" fmla="*/ 2063037 w 2987069"/>
              <a:gd name="connsiteY40" fmla="*/ 2827563 h 3296324"/>
              <a:gd name="connsiteX41" fmla="*/ 2109058 w 2987069"/>
              <a:gd name="connsiteY41" fmla="*/ 2679306 h 3296324"/>
              <a:gd name="connsiteX42" fmla="*/ 2117243 w 2987069"/>
              <a:gd name="connsiteY42" fmla="*/ 2625667 h 3296324"/>
              <a:gd name="connsiteX43" fmla="*/ 2124453 w 2987069"/>
              <a:gd name="connsiteY43" fmla="*/ 2598970 h 3296324"/>
              <a:gd name="connsiteX44" fmla="*/ 2161534 w 2987069"/>
              <a:gd name="connsiteY44" fmla="*/ 2272128 h 3296324"/>
              <a:gd name="connsiteX45" fmla="*/ 2160792 w 2987069"/>
              <a:gd name="connsiteY45" fmla="*/ 2251911 h 3296324"/>
              <a:gd name="connsiteX46" fmla="*/ 2160791 w 2987069"/>
              <a:gd name="connsiteY46" fmla="*/ 2251910 h 3296324"/>
              <a:gd name="connsiteX47" fmla="*/ 2155605 w 2987069"/>
              <a:gd name="connsiteY47" fmla="*/ 2110632 h 3296324"/>
              <a:gd name="connsiteX48" fmla="*/ 2046328 w 2987069"/>
              <a:gd name="connsiteY48" fmla="*/ 1646406 h 3296324"/>
              <a:gd name="connsiteX49" fmla="*/ 2017136 w 2987069"/>
              <a:gd name="connsiteY49" fmla="*/ 1581651 h 3296324"/>
              <a:gd name="connsiteX50" fmla="*/ 2017137 w 2987069"/>
              <a:gd name="connsiteY50" fmla="*/ 1581651 h 3296324"/>
              <a:gd name="connsiteX51" fmla="*/ 1981185 w 2987069"/>
              <a:gd name="connsiteY51" fmla="*/ 1501904 h 3296324"/>
              <a:gd name="connsiteX52" fmla="*/ 1464068 w 2987069"/>
              <a:gd name="connsiteY52" fmla="*/ 903272 h 3296324"/>
              <a:gd name="connsiteX53" fmla="*/ 1326095 w 2987069"/>
              <a:gd name="connsiteY53" fmla="*/ 815645 h 3296324"/>
              <a:gd name="connsiteX54" fmla="*/ 1019867 w 2987069"/>
              <a:gd name="connsiteY54" fmla="*/ 680859 h 3296324"/>
              <a:gd name="connsiteX55" fmla="*/ 54369 w 2987069"/>
              <a:gd name="connsiteY55" fmla="*/ 663765 h 3296324"/>
              <a:gd name="connsiteX56" fmla="*/ 0 w 2987069"/>
              <a:gd name="connsiteY56" fmla="*/ 682262 h 3296324"/>
              <a:gd name="connsiteX57" fmla="*/ 60697 w 2987069"/>
              <a:gd name="connsiteY57" fmla="*/ 601094 h 3296324"/>
              <a:gd name="connsiteX58" fmla="*/ 1335290 w 2987069"/>
              <a:gd name="connsiteY5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2020075 w 2987069"/>
              <a:gd name="connsiteY37" fmla="*/ 2920208 h 3296324"/>
              <a:gd name="connsiteX38" fmla="*/ 2037430 w 2987069"/>
              <a:gd name="connsiteY38" fmla="*/ 2874740 h 3296324"/>
              <a:gd name="connsiteX39" fmla="*/ 2063037 w 2987069"/>
              <a:gd name="connsiteY39" fmla="*/ 2827563 h 3296324"/>
              <a:gd name="connsiteX40" fmla="*/ 2109058 w 2987069"/>
              <a:gd name="connsiteY40" fmla="*/ 2679306 h 3296324"/>
              <a:gd name="connsiteX41" fmla="*/ 2117243 w 2987069"/>
              <a:gd name="connsiteY41" fmla="*/ 2625667 h 3296324"/>
              <a:gd name="connsiteX42" fmla="*/ 2124453 w 2987069"/>
              <a:gd name="connsiteY42" fmla="*/ 2598970 h 3296324"/>
              <a:gd name="connsiteX43" fmla="*/ 2161534 w 2987069"/>
              <a:gd name="connsiteY43" fmla="*/ 2272128 h 3296324"/>
              <a:gd name="connsiteX44" fmla="*/ 2160792 w 2987069"/>
              <a:gd name="connsiteY44" fmla="*/ 2251911 h 3296324"/>
              <a:gd name="connsiteX45" fmla="*/ 2160791 w 2987069"/>
              <a:gd name="connsiteY45" fmla="*/ 2251910 h 3296324"/>
              <a:gd name="connsiteX46" fmla="*/ 2155605 w 2987069"/>
              <a:gd name="connsiteY46" fmla="*/ 2110632 h 3296324"/>
              <a:gd name="connsiteX47" fmla="*/ 2046328 w 2987069"/>
              <a:gd name="connsiteY47" fmla="*/ 1646406 h 3296324"/>
              <a:gd name="connsiteX48" fmla="*/ 2017136 w 2987069"/>
              <a:gd name="connsiteY48" fmla="*/ 1581651 h 3296324"/>
              <a:gd name="connsiteX49" fmla="*/ 2017137 w 2987069"/>
              <a:gd name="connsiteY49" fmla="*/ 1581651 h 3296324"/>
              <a:gd name="connsiteX50" fmla="*/ 1981185 w 2987069"/>
              <a:gd name="connsiteY50" fmla="*/ 1501904 h 3296324"/>
              <a:gd name="connsiteX51" fmla="*/ 1464068 w 2987069"/>
              <a:gd name="connsiteY51" fmla="*/ 903272 h 3296324"/>
              <a:gd name="connsiteX52" fmla="*/ 1326095 w 2987069"/>
              <a:gd name="connsiteY52" fmla="*/ 815645 h 3296324"/>
              <a:gd name="connsiteX53" fmla="*/ 1019867 w 2987069"/>
              <a:gd name="connsiteY53" fmla="*/ 680859 h 3296324"/>
              <a:gd name="connsiteX54" fmla="*/ 54369 w 2987069"/>
              <a:gd name="connsiteY54" fmla="*/ 663765 h 3296324"/>
              <a:gd name="connsiteX55" fmla="*/ 0 w 2987069"/>
              <a:gd name="connsiteY55" fmla="*/ 682262 h 3296324"/>
              <a:gd name="connsiteX56" fmla="*/ 60697 w 2987069"/>
              <a:gd name="connsiteY56" fmla="*/ 601094 h 3296324"/>
              <a:gd name="connsiteX57" fmla="*/ 1335290 w 2987069"/>
              <a:gd name="connsiteY5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20075 w 2987069"/>
              <a:gd name="connsiteY36" fmla="*/ 2920208 h 3296324"/>
              <a:gd name="connsiteX37" fmla="*/ 2037430 w 2987069"/>
              <a:gd name="connsiteY37" fmla="*/ 2874740 h 3296324"/>
              <a:gd name="connsiteX38" fmla="*/ 2063037 w 2987069"/>
              <a:gd name="connsiteY38" fmla="*/ 2827563 h 3296324"/>
              <a:gd name="connsiteX39" fmla="*/ 2109058 w 2987069"/>
              <a:gd name="connsiteY39" fmla="*/ 2679306 h 3296324"/>
              <a:gd name="connsiteX40" fmla="*/ 2117243 w 2987069"/>
              <a:gd name="connsiteY40" fmla="*/ 2625667 h 3296324"/>
              <a:gd name="connsiteX41" fmla="*/ 2124453 w 2987069"/>
              <a:gd name="connsiteY41" fmla="*/ 2598970 h 3296324"/>
              <a:gd name="connsiteX42" fmla="*/ 2161534 w 2987069"/>
              <a:gd name="connsiteY42" fmla="*/ 2272128 h 3296324"/>
              <a:gd name="connsiteX43" fmla="*/ 2160792 w 2987069"/>
              <a:gd name="connsiteY43" fmla="*/ 2251911 h 3296324"/>
              <a:gd name="connsiteX44" fmla="*/ 2160791 w 2987069"/>
              <a:gd name="connsiteY44" fmla="*/ 2251910 h 3296324"/>
              <a:gd name="connsiteX45" fmla="*/ 2155605 w 2987069"/>
              <a:gd name="connsiteY45" fmla="*/ 2110632 h 3296324"/>
              <a:gd name="connsiteX46" fmla="*/ 2046328 w 2987069"/>
              <a:gd name="connsiteY46" fmla="*/ 1646406 h 3296324"/>
              <a:gd name="connsiteX47" fmla="*/ 2017136 w 2987069"/>
              <a:gd name="connsiteY47" fmla="*/ 1581651 h 3296324"/>
              <a:gd name="connsiteX48" fmla="*/ 2017137 w 2987069"/>
              <a:gd name="connsiteY48" fmla="*/ 1581651 h 3296324"/>
              <a:gd name="connsiteX49" fmla="*/ 1981185 w 2987069"/>
              <a:gd name="connsiteY49" fmla="*/ 1501904 h 3296324"/>
              <a:gd name="connsiteX50" fmla="*/ 1464068 w 2987069"/>
              <a:gd name="connsiteY50" fmla="*/ 903272 h 3296324"/>
              <a:gd name="connsiteX51" fmla="*/ 1326095 w 2987069"/>
              <a:gd name="connsiteY51" fmla="*/ 815645 h 3296324"/>
              <a:gd name="connsiteX52" fmla="*/ 1019867 w 2987069"/>
              <a:gd name="connsiteY52" fmla="*/ 680859 h 3296324"/>
              <a:gd name="connsiteX53" fmla="*/ 54369 w 2987069"/>
              <a:gd name="connsiteY53" fmla="*/ 663765 h 3296324"/>
              <a:gd name="connsiteX54" fmla="*/ 0 w 2987069"/>
              <a:gd name="connsiteY54" fmla="*/ 682262 h 3296324"/>
              <a:gd name="connsiteX55" fmla="*/ 60697 w 2987069"/>
              <a:gd name="connsiteY55" fmla="*/ 601094 h 3296324"/>
              <a:gd name="connsiteX56" fmla="*/ 1335290 w 2987069"/>
              <a:gd name="connsiteY5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37430 w 2987069"/>
              <a:gd name="connsiteY36" fmla="*/ 2874740 h 3296324"/>
              <a:gd name="connsiteX37" fmla="*/ 2063037 w 2987069"/>
              <a:gd name="connsiteY37" fmla="*/ 2827563 h 3296324"/>
              <a:gd name="connsiteX38" fmla="*/ 2109058 w 2987069"/>
              <a:gd name="connsiteY38" fmla="*/ 2679306 h 3296324"/>
              <a:gd name="connsiteX39" fmla="*/ 2117243 w 2987069"/>
              <a:gd name="connsiteY39" fmla="*/ 2625667 h 3296324"/>
              <a:gd name="connsiteX40" fmla="*/ 2124453 w 2987069"/>
              <a:gd name="connsiteY40" fmla="*/ 2598970 h 3296324"/>
              <a:gd name="connsiteX41" fmla="*/ 2161534 w 2987069"/>
              <a:gd name="connsiteY41" fmla="*/ 2272128 h 3296324"/>
              <a:gd name="connsiteX42" fmla="*/ 2160792 w 2987069"/>
              <a:gd name="connsiteY42" fmla="*/ 2251911 h 3296324"/>
              <a:gd name="connsiteX43" fmla="*/ 2160791 w 2987069"/>
              <a:gd name="connsiteY43" fmla="*/ 2251910 h 3296324"/>
              <a:gd name="connsiteX44" fmla="*/ 2155605 w 2987069"/>
              <a:gd name="connsiteY44" fmla="*/ 2110632 h 3296324"/>
              <a:gd name="connsiteX45" fmla="*/ 2046328 w 2987069"/>
              <a:gd name="connsiteY45" fmla="*/ 1646406 h 3296324"/>
              <a:gd name="connsiteX46" fmla="*/ 2017136 w 2987069"/>
              <a:gd name="connsiteY46" fmla="*/ 1581651 h 3296324"/>
              <a:gd name="connsiteX47" fmla="*/ 2017137 w 2987069"/>
              <a:gd name="connsiteY47" fmla="*/ 1581651 h 3296324"/>
              <a:gd name="connsiteX48" fmla="*/ 1981185 w 2987069"/>
              <a:gd name="connsiteY48" fmla="*/ 1501904 h 3296324"/>
              <a:gd name="connsiteX49" fmla="*/ 1464068 w 2987069"/>
              <a:gd name="connsiteY49" fmla="*/ 903272 h 3296324"/>
              <a:gd name="connsiteX50" fmla="*/ 1326095 w 2987069"/>
              <a:gd name="connsiteY50" fmla="*/ 815645 h 3296324"/>
              <a:gd name="connsiteX51" fmla="*/ 1019867 w 2987069"/>
              <a:gd name="connsiteY51" fmla="*/ 680859 h 3296324"/>
              <a:gd name="connsiteX52" fmla="*/ 54369 w 2987069"/>
              <a:gd name="connsiteY52" fmla="*/ 663765 h 3296324"/>
              <a:gd name="connsiteX53" fmla="*/ 0 w 2987069"/>
              <a:gd name="connsiteY53" fmla="*/ 682262 h 3296324"/>
              <a:gd name="connsiteX54" fmla="*/ 60697 w 2987069"/>
              <a:gd name="connsiteY54" fmla="*/ 601094 h 3296324"/>
              <a:gd name="connsiteX55" fmla="*/ 1335290 w 2987069"/>
              <a:gd name="connsiteY5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063037 w 2987069"/>
              <a:gd name="connsiteY36" fmla="*/ 2827563 h 3296324"/>
              <a:gd name="connsiteX37" fmla="*/ 2109058 w 2987069"/>
              <a:gd name="connsiteY37" fmla="*/ 2679306 h 3296324"/>
              <a:gd name="connsiteX38" fmla="*/ 2117243 w 2987069"/>
              <a:gd name="connsiteY38" fmla="*/ 2625667 h 3296324"/>
              <a:gd name="connsiteX39" fmla="*/ 2124453 w 2987069"/>
              <a:gd name="connsiteY39" fmla="*/ 2598970 h 3296324"/>
              <a:gd name="connsiteX40" fmla="*/ 2161534 w 2987069"/>
              <a:gd name="connsiteY40" fmla="*/ 2272128 h 3296324"/>
              <a:gd name="connsiteX41" fmla="*/ 2160792 w 2987069"/>
              <a:gd name="connsiteY41" fmla="*/ 2251911 h 3296324"/>
              <a:gd name="connsiteX42" fmla="*/ 2160791 w 2987069"/>
              <a:gd name="connsiteY42" fmla="*/ 2251910 h 3296324"/>
              <a:gd name="connsiteX43" fmla="*/ 2155605 w 2987069"/>
              <a:gd name="connsiteY43" fmla="*/ 2110632 h 3296324"/>
              <a:gd name="connsiteX44" fmla="*/ 2046328 w 2987069"/>
              <a:gd name="connsiteY44" fmla="*/ 1646406 h 3296324"/>
              <a:gd name="connsiteX45" fmla="*/ 2017136 w 2987069"/>
              <a:gd name="connsiteY45" fmla="*/ 1581651 h 3296324"/>
              <a:gd name="connsiteX46" fmla="*/ 2017137 w 2987069"/>
              <a:gd name="connsiteY46" fmla="*/ 1581651 h 3296324"/>
              <a:gd name="connsiteX47" fmla="*/ 1981185 w 2987069"/>
              <a:gd name="connsiteY47" fmla="*/ 1501904 h 3296324"/>
              <a:gd name="connsiteX48" fmla="*/ 1464068 w 2987069"/>
              <a:gd name="connsiteY48" fmla="*/ 903272 h 3296324"/>
              <a:gd name="connsiteX49" fmla="*/ 1326095 w 2987069"/>
              <a:gd name="connsiteY49" fmla="*/ 815645 h 3296324"/>
              <a:gd name="connsiteX50" fmla="*/ 1019867 w 2987069"/>
              <a:gd name="connsiteY50" fmla="*/ 680859 h 3296324"/>
              <a:gd name="connsiteX51" fmla="*/ 54369 w 2987069"/>
              <a:gd name="connsiteY51" fmla="*/ 663765 h 3296324"/>
              <a:gd name="connsiteX52" fmla="*/ 0 w 2987069"/>
              <a:gd name="connsiteY52" fmla="*/ 682262 h 3296324"/>
              <a:gd name="connsiteX53" fmla="*/ 60697 w 2987069"/>
              <a:gd name="connsiteY53" fmla="*/ 601094 h 3296324"/>
              <a:gd name="connsiteX54" fmla="*/ 1335290 w 2987069"/>
              <a:gd name="connsiteY5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109058 w 2987069"/>
              <a:gd name="connsiteY36" fmla="*/ 2679306 h 3296324"/>
              <a:gd name="connsiteX37" fmla="*/ 2117243 w 2987069"/>
              <a:gd name="connsiteY37" fmla="*/ 2625667 h 3296324"/>
              <a:gd name="connsiteX38" fmla="*/ 2124453 w 2987069"/>
              <a:gd name="connsiteY38" fmla="*/ 2598970 h 3296324"/>
              <a:gd name="connsiteX39" fmla="*/ 2161534 w 2987069"/>
              <a:gd name="connsiteY39" fmla="*/ 2272128 h 3296324"/>
              <a:gd name="connsiteX40" fmla="*/ 2160792 w 2987069"/>
              <a:gd name="connsiteY40" fmla="*/ 2251911 h 3296324"/>
              <a:gd name="connsiteX41" fmla="*/ 2160791 w 2987069"/>
              <a:gd name="connsiteY41" fmla="*/ 2251910 h 3296324"/>
              <a:gd name="connsiteX42" fmla="*/ 2155605 w 2987069"/>
              <a:gd name="connsiteY42" fmla="*/ 2110632 h 3296324"/>
              <a:gd name="connsiteX43" fmla="*/ 2046328 w 2987069"/>
              <a:gd name="connsiteY43" fmla="*/ 1646406 h 3296324"/>
              <a:gd name="connsiteX44" fmla="*/ 2017136 w 2987069"/>
              <a:gd name="connsiteY44" fmla="*/ 1581651 h 3296324"/>
              <a:gd name="connsiteX45" fmla="*/ 2017137 w 2987069"/>
              <a:gd name="connsiteY45" fmla="*/ 1581651 h 3296324"/>
              <a:gd name="connsiteX46" fmla="*/ 1981185 w 2987069"/>
              <a:gd name="connsiteY46" fmla="*/ 1501904 h 3296324"/>
              <a:gd name="connsiteX47" fmla="*/ 1464068 w 2987069"/>
              <a:gd name="connsiteY47" fmla="*/ 903272 h 3296324"/>
              <a:gd name="connsiteX48" fmla="*/ 1326095 w 2987069"/>
              <a:gd name="connsiteY48" fmla="*/ 815645 h 3296324"/>
              <a:gd name="connsiteX49" fmla="*/ 1019867 w 2987069"/>
              <a:gd name="connsiteY49" fmla="*/ 680859 h 3296324"/>
              <a:gd name="connsiteX50" fmla="*/ 54369 w 2987069"/>
              <a:gd name="connsiteY50" fmla="*/ 663765 h 3296324"/>
              <a:gd name="connsiteX51" fmla="*/ 0 w 2987069"/>
              <a:gd name="connsiteY51" fmla="*/ 682262 h 3296324"/>
              <a:gd name="connsiteX52" fmla="*/ 60697 w 2987069"/>
              <a:gd name="connsiteY52" fmla="*/ 601094 h 3296324"/>
              <a:gd name="connsiteX53" fmla="*/ 1335290 w 2987069"/>
              <a:gd name="connsiteY5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09058 w 2987069"/>
              <a:gd name="connsiteY35" fmla="*/ 2679306 h 3296324"/>
              <a:gd name="connsiteX36" fmla="*/ 2117243 w 2987069"/>
              <a:gd name="connsiteY36" fmla="*/ 2625667 h 3296324"/>
              <a:gd name="connsiteX37" fmla="*/ 2124453 w 2987069"/>
              <a:gd name="connsiteY37" fmla="*/ 2598970 h 3296324"/>
              <a:gd name="connsiteX38" fmla="*/ 2161534 w 2987069"/>
              <a:gd name="connsiteY38" fmla="*/ 2272128 h 3296324"/>
              <a:gd name="connsiteX39" fmla="*/ 2160792 w 2987069"/>
              <a:gd name="connsiteY39" fmla="*/ 2251911 h 3296324"/>
              <a:gd name="connsiteX40" fmla="*/ 2160791 w 2987069"/>
              <a:gd name="connsiteY40" fmla="*/ 2251910 h 3296324"/>
              <a:gd name="connsiteX41" fmla="*/ 2155605 w 2987069"/>
              <a:gd name="connsiteY41" fmla="*/ 2110632 h 3296324"/>
              <a:gd name="connsiteX42" fmla="*/ 2046328 w 2987069"/>
              <a:gd name="connsiteY42" fmla="*/ 1646406 h 3296324"/>
              <a:gd name="connsiteX43" fmla="*/ 2017136 w 2987069"/>
              <a:gd name="connsiteY43" fmla="*/ 1581651 h 3296324"/>
              <a:gd name="connsiteX44" fmla="*/ 2017137 w 2987069"/>
              <a:gd name="connsiteY44" fmla="*/ 1581651 h 3296324"/>
              <a:gd name="connsiteX45" fmla="*/ 1981185 w 2987069"/>
              <a:gd name="connsiteY45" fmla="*/ 1501904 h 3296324"/>
              <a:gd name="connsiteX46" fmla="*/ 1464068 w 2987069"/>
              <a:gd name="connsiteY46" fmla="*/ 903272 h 3296324"/>
              <a:gd name="connsiteX47" fmla="*/ 1326095 w 2987069"/>
              <a:gd name="connsiteY47" fmla="*/ 815645 h 3296324"/>
              <a:gd name="connsiteX48" fmla="*/ 1019867 w 2987069"/>
              <a:gd name="connsiteY48" fmla="*/ 680859 h 3296324"/>
              <a:gd name="connsiteX49" fmla="*/ 54369 w 2987069"/>
              <a:gd name="connsiteY49" fmla="*/ 663765 h 3296324"/>
              <a:gd name="connsiteX50" fmla="*/ 0 w 2987069"/>
              <a:gd name="connsiteY50" fmla="*/ 682262 h 3296324"/>
              <a:gd name="connsiteX51" fmla="*/ 60697 w 2987069"/>
              <a:gd name="connsiteY51" fmla="*/ 601094 h 3296324"/>
              <a:gd name="connsiteX52" fmla="*/ 1335290 w 2987069"/>
              <a:gd name="connsiteY5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17243 w 2987069"/>
              <a:gd name="connsiteY35" fmla="*/ 2625667 h 3296324"/>
              <a:gd name="connsiteX36" fmla="*/ 2124453 w 2987069"/>
              <a:gd name="connsiteY36" fmla="*/ 2598970 h 3296324"/>
              <a:gd name="connsiteX37" fmla="*/ 2161534 w 2987069"/>
              <a:gd name="connsiteY37" fmla="*/ 2272128 h 3296324"/>
              <a:gd name="connsiteX38" fmla="*/ 2160792 w 2987069"/>
              <a:gd name="connsiteY38" fmla="*/ 2251911 h 3296324"/>
              <a:gd name="connsiteX39" fmla="*/ 2160791 w 2987069"/>
              <a:gd name="connsiteY39" fmla="*/ 2251910 h 3296324"/>
              <a:gd name="connsiteX40" fmla="*/ 2155605 w 2987069"/>
              <a:gd name="connsiteY40" fmla="*/ 2110632 h 3296324"/>
              <a:gd name="connsiteX41" fmla="*/ 2046328 w 2987069"/>
              <a:gd name="connsiteY41" fmla="*/ 1646406 h 3296324"/>
              <a:gd name="connsiteX42" fmla="*/ 2017136 w 2987069"/>
              <a:gd name="connsiteY42" fmla="*/ 1581651 h 3296324"/>
              <a:gd name="connsiteX43" fmla="*/ 2017137 w 2987069"/>
              <a:gd name="connsiteY43" fmla="*/ 1581651 h 3296324"/>
              <a:gd name="connsiteX44" fmla="*/ 1981185 w 2987069"/>
              <a:gd name="connsiteY44" fmla="*/ 1501904 h 3296324"/>
              <a:gd name="connsiteX45" fmla="*/ 1464068 w 2987069"/>
              <a:gd name="connsiteY45" fmla="*/ 903272 h 3296324"/>
              <a:gd name="connsiteX46" fmla="*/ 1326095 w 2987069"/>
              <a:gd name="connsiteY46" fmla="*/ 815645 h 3296324"/>
              <a:gd name="connsiteX47" fmla="*/ 1019867 w 2987069"/>
              <a:gd name="connsiteY47" fmla="*/ 680859 h 3296324"/>
              <a:gd name="connsiteX48" fmla="*/ 54369 w 2987069"/>
              <a:gd name="connsiteY48" fmla="*/ 663765 h 3296324"/>
              <a:gd name="connsiteX49" fmla="*/ 0 w 2987069"/>
              <a:gd name="connsiteY49" fmla="*/ 682262 h 3296324"/>
              <a:gd name="connsiteX50" fmla="*/ 60697 w 2987069"/>
              <a:gd name="connsiteY50" fmla="*/ 601094 h 3296324"/>
              <a:gd name="connsiteX51" fmla="*/ 1335290 w 2987069"/>
              <a:gd name="connsiteY51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080374 w 2987069"/>
              <a:gd name="connsiteY2" fmla="*/ 2762225 h 3296324"/>
              <a:gd name="connsiteX3" fmla="*/ 2117243 w 2987069"/>
              <a:gd name="connsiteY3" fmla="*/ 2625667 h 3296324"/>
              <a:gd name="connsiteX4" fmla="*/ 1335290 w 2987069"/>
              <a:gd name="connsiteY4" fmla="*/ 0 h 3296324"/>
              <a:gd name="connsiteX5" fmla="*/ 2609884 w 2987069"/>
              <a:gd name="connsiteY5" fmla="*/ 601094 h 3296324"/>
              <a:gd name="connsiteX6" fmla="*/ 2670580 w 2987069"/>
              <a:gd name="connsiteY6" fmla="*/ 682262 h 3296324"/>
              <a:gd name="connsiteX7" fmla="*/ 2616212 w 2987069"/>
              <a:gd name="connsiteY7" fmla="*/ 663765 h 3296324"/>
              <a:gd name="connsiteX8" fmla="*/ 2616211 w 2987069"/>
              <a:gd name="connsiteY8" fmla="*/ 663767 h 3296324"/>
              <a:gd name="connsiteX9" fmla="*/ 2670580 w 2987069"/>
              <a:gd name="connsiteY9" fmla="*/ 682263 h 3296324"/>
              <a:gd name="connsiteX10" fmla="*/ 2704972 w 2987069"/>
              <a:gd name="connsiteY10" fmla="*/ 728254 h 3296324"/>
              <a:gd name="connsiteX11" fmla="*/ 2987069 w 2987069"/>
              <a:gd name="connsiteY11" fmla="*/ 1651779 h 3296324"/>
              <a:gd name="connsiteX12" fmla="*/ 2953511 w 2987069"/>
              <a:gd name="connsiteY12" fmla="*/ 1984671 h 3296324"/>
              <a:gd name="connsiteX13" fmla="*/ 2912807 w 2987069"/>
              <a:gd name="connsiteY13" fmla="*/ 2142967 h 3296324"/>
              <a:gd name="connsiteX14" fmla="*/ 2503275 w 2987069"/>
              <a:gd name="connsiteY14" fmla="*/ 2819764 h 3296324"/>
              <a:gd name="connsiteX15" fmla="*/ 2438540 w 2987069"/>
              <a:gd name="connsiteY15" fmla="*/ 2878599 h 3296324"/>
              <a:gd name="connsiteX16" fmla="*/ 2438540 w 2987069"/>
              <a:gd name="connsiteY16" fmla="*/ 2878599 h 3296324"/>
              <a:gd name="connsiteX17" fmla="*/ 2385976 w 2987069"/>
              <a:gd name="connsiteY17" fmla="*/ 2926373 h 3296324"/>
              <a:gd name="connsiteX18" fmla="*/ 1978238 w 2987069"/>
              <a:gd name="connsiteY18" fmla="*/ 3173754 h 3296324"/>
              <a:gd name="connsiteX19" fmla="*/ 1845477 w 2987069"/>
              <a:gd name="connsiteY19" fmla="*/ 3222345 h 3296324"/>
              <a:gd name="connsiteX20" fmla="*/ 1857961 w 2987069"/>
              <a:gd name="connsiteY20" fmla="*/ 3206425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92645 w 2987069"/>
              <a:gd name="connsiteY23" fmla="*/ 3151814 h 3296324"/>
              <a:gd name="connsiteX24" fmla="*/ 1892645 w 2987069"/>
              <a:gd name="connsiteY24" fmla="*/ 3151814 h 3296324"/>
              <a:gd name="connsiteX25" fmla="*/ 1857961 w 2987069"/>
              <a:gd name="connsiteY25" fmla="*/ 3206424 h 3296324"/>
              <a:gd name="connsiteX26" fmla="*/ 1845477 w 2987069"/>
              <a:gd name="connsiteY26" fmla="*/ 3222345 h 3296324"/>
              <a:gd name="connsiteX27" fmla="*/ 1826477 w 2987069"/>
              <a:gd name="connsiteY27" fmla="*/ 3229299 h 3296324"/>
              <a:gd name="connsiteX28" fmla="*/ 1504174 w 2987069"/>
              <a:gd name="connsiteY28" fmla="*/ 3295031 h 3296324"/>
              <a:gd name="connsiteX29" fmla="*/ 1478586 w 2987069"/>
              <a:gd name="connsiteY29" fmla="*/ 3296324 h 3296324"/>
              <a:gd name="connsiteX30" fmla="*/ 1494463 w 2987069"/>
              <a:gd name="connsiteY30" fmla="*/ 3293901 h 3296324"/>
              <a:gd name="connsiteX31" fmla="*/ 1990216 w 2987069"/>
              <a:gd name="connsiteY31" fmla="*/ 2961725 h 3296324"/>
              <a:gd name="connsiteX32" fmla="*/ 2037429 w 2987069"/>
              <a:gd name="connsiteY32" fmla="*/ 2874741 h 3296324"/>
              <a:gd name="connsiteX33" fmla="*/ 2037430 w 2987069"/>
              <a:gd name="connsiteY33" fmla="*/ 2874740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087429 w 2987069"/>
              <a:gd name="connsiteY33" fmla="*/ 2731302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57961 w 2987069"/>
              <a:gd name="connsiteY23" fmla="*/ 3206424 h 3296324"/>
              <a:gd name="connsiteX24" fmla="*/ 1845477 w 2987069"/>
              <a:gd name="connsiteY24" fmla="*/ 3222345 h 3296324"/>
              <a:gd name="connsiteX25" fmla="*/ 1826477 w 2987069"/>
              <a:gd name="connsiteY25" fmla="*/ 3229299 h 3296324"/>
              <a:gd name="connsiteX26" fmla="*/ 1504174 w 2987069"/>
              <a:gd name="connsiteY26" fmla="*/ 3295031 h 3296324"/>
              <a:gd name="connsiteX27" fmla="*/ 1478586 w 2987069"/>
              <a:gd name="connsiteY27" fmla="*/ 3296324 h 3296324"/>
              <a:gd name="connsiteX28" fmla="*/ 1494463 w 2987069"/>
              <a:gd name="connsiteY28" fmla="*/ 3293901 h 3296324"/>
              <a:gd name="connsiteX29" fmla="*/ 1990216 w 2987069"/>
              <a:gd name="connsiteY29" fmla="*/ 2961725 h 3296324"/>
              <a:gd name="connsiteX30" fmla="*/ 2037429 w 2987069"/>
              <a:gd name="connsiteY30" fmla="*/ 2874741 h 3296324"/>
              <a:gd name="connsiteX31" fmla="*/ 2037430 w 2987069"/>
              <a:gd name="connsiteY31" fmla="*/ 2874740 h 3296324"/>
              <a:gd name="connsiteX32" fmla="*/ 2087429 w 2987069"/>
              <a:gd name="connsiteY32" fmla="*/ 2731302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45477 w 2987069"/>
              <a:gd name="connsiteY23" fmla="*/ 3222345 h 3296324"/>
              <a:gd name="connsiteX24" fmla="*/ 1826477 w 2987069"/>
              <a:gd name="connsiteY24" fmla="*/ 3229299 h 3296324"/>
              <a:gd name="connsiteX25" fmla="*/ 1504174 w 2987069"/>
              <a:gd name="connsiteY25" fmla="*/ 3295031 h 3296324"/>
              <a:gd name="connsiteX26" fmla="*/ 1478586 w 2987069"/>
              <a:gd name="connsiteY26" fmla="*/ 3296324 h 3296324"/>
              <a:gd name="connsiteX27" fmla="*/ 1494463 w 2987069"/>
              <a:gd name="connsiteY27" fmla="*/ 3293901 h 3296324"/>
              <a:gd name="connsiteX28" fmla="*/ 1990216 w 2987069"/>
              <a:gd name="connsiteY28" fmla="*/ 2961725 h 3296324"/>
              <a:gd name="connsiteX29" fmla="*/ 2037429 w 2987069"/>
              <a:gd name="connsiteY29" fmla="*/ 2874741 h 3296324"/>
              <a:gd name="connsiteX30" fmla="*/ 2037430 w 2987069"/>
              <a:gd name="connsiteY30" fmla="*/ 2874740 h 3296324"/>
              <a:gd name="connsiteX31" fmla="*/ 2087429 w 2987069"/>
              <a:gd name="connsiteY31" fmla="*/ 2731302 h 3296324"/>
              <a:gd name="connsiteX32" fmla="*/ 2117243 w 2987069"/>
              <a:gd name="connsiteY32" fmla="*/ 2625667 h 3296324"/>
              <a:gd name="connsiteX33" fmla="*/ 2124453 w 2987069"/>
              <a:gd name="connsiteY33" fmla="*/ 2598970 h 3296324"/>
              <a:gd name="connsiteX34" fmla="*/ 2161534 w 2987069"/>
              <a:gd name="connsiteY34" fmla="*/ 2272128 h 3296324"/>
              <a:gd name="connsiteX35" fmla="*/ 2160792 w 2987069"/>
              <a:gd name="connsiteY35" fmla="*/ 2251911 h 3296324"/>
              <a:gd name="connsiteX36" fmla="*/ 2160791 w 2987069"/>
              <a:gd name="connsiteY36" fmla="*/ 2251910 h 3296324"/>
              <a:gd name="connsiteX37" fmla="*/ 2155605 w 2987069"/>
              <a:gd name="connsiteY37" fmla="*/ 2110632 h 3296324"/>
              <a:gd name="connsiteX38" fmla="*/ 2046328 w 2987069"/>
              <a:gd name="connsiteY38" fmla="*/ 1646406 h 3296324"/>
              <a:gd name="connsiteX39" fmla="*/ 2017136 w 2987069"/>
              <a:gd name="connsiteY39" fmla="*/ 1581651 h 3296324"/>
              <a:gd name="connsiteX40" fmla="*/ 2017137 w 2987069"/>
              <a:gd name="connsiteY40" fmla="*/ 1581651 h 3296324"/>
              <a:gd name="connsiteX41" fmla="*/ 1981185 w 2987069"/>
              <a:gd name="connsiteY41" fmla="*/ 1501904 h 3296324"/>
              <a:gd name="connsiteX42" fmla="*/ 1464068 w 2987069"/>
              <a:gd name="connsiteY42" fmla="*/ 903272 h 3296324"/>
              <a:gd name="connsiteX43" fmla="*/ 1326095 w 2987069"/>
              <a:gd name="connsiteY43" fmla="*/ 815645 h 3296324"/>
              <a:gd name="connsiteX44" fmla="*/ 1019867 w 2987069"/>
              <a:gd name="connsiteY44" fmla="*/ 680859 h 3296324"/>
              <a:gd name="connsiteX45" fmla="*/ 54369 w 2987069"/>
              <a:gd name="connsiteY45" fmla="*/ 663765 h 3296324"/>
              <a:gd name="connsiteX46" fmla="*/ 0 w 2987069"/>
              <a:gd name="connsiteY46" fmla="*/ 682262 h 3296324"/>
              <a:gd name="connsiteX47" fmla="*/ 60697 w 2987069"/>
              <a:gd name="connsiteY47" fmla="*/ 601094 h 3296324"/>
              <a:gd name="connsiteX48" fmla="*/ 1335290 w 2987069"/>
              <a:gd name="connsiteY48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45477 w 2987069"/>
              <a:gd name="connsiteY22" fmla="*/ 3222345 h 3296324"/>
              <a:gd name="connsiteX23" fmla="*/ 1826477 w 2987069"/>
              <a:gd name="connsiteY23" fmla="*/ 3229299 h 3296324"/>
              <a:gd name="connsiteX24" fmla="*/ 1504174 w 2987069"/>
              <a:gd name="connsiteY24" fmla="*/ 3295031 h 3296324"/>
              <a:gd name="connsiteX25" fmla="*/ 1478586 w 2987069"/>
              <a:gd name="connsiteY25" fmla="*/ 3296324 h 3296324"/>
              <a:gd name="connsiteX26" fmla="*/ 1494463 w 2987069"/>
              <a:gd name="connsiteY26" fmla="*/ 3293901 h 3296324"/>
              <a:gd name="connsiteX27" fmla="*/ 1990216 w 2987069"/>
              <a:gd name="connsiteY27" fmla="*/ 2961725 h 3296324"/>
              <a:gd name="connsiteX28" fmla="*/ 2037429 w 2987069"/>
              <a:gd name="connsiteY28" fmla="*/ 2874741 h 3296324"/>
              <a:gd name="connsiteX29" fmla="*/ 2037430 w 2987069"/>
              <a:gd name="connsiteY29" fmla="*/ 2874740 h 3296324"/>
              <a:gd name="connsiteX30" fmla="*/ 2087429 w 2987069"/>
              <a:gd name="connsiteY30" fmla="*/ 2731302 h 3296324"/>
              <a:gd name="connsiteX31" fmla="*/ 2117243 w 2987069"/>
              <a:gd name="connsiteY31" fmla="*/ 2625667 h 3296324"/>
              <a:gd name="connsiteX32" fmla="*/ 2124453 w 2987069"/>
              <a:gd name="connsiteY32" fmla="*/ 2598970 h 3296324"/>
              <a:gd name="connsiteX33" fmla="*/ 2161534 w 2987069"/>
              <a:gd name="connsiteY33" fmla="*/ 2272128 h 3296324"/>
              <a:gd name="connsiteX34" fmla="*/ 2160792 w 2987069"/>
              <a:gd name="connsiteY34" fmla="*/ 2251911 h 3296324"/>
              <a:gd name="connsiteX35" fmla="*/ 2160791 w 2987069"/>
              <a:gd name="connsiteY35" fmla="*/ 2251910 h 3296324"/>
              <a:gd name="connsiteX36" fmla="*/ 2155605 w 2987069"/>
              <a:gd name="connsiteY36" fmla="*/ 2110632 h 3296324"/>
              <a:gd name="connsiteX37" fmla="*/ 2046328 w 2987069"/>
              <a:gd name="connsiteY37" fmla="*/ 1646406 h 3296324"/>
              <a:gd name="connsiteX38" fmla="*/ 2017136 w 2987069"/>
              <a:gd name="connsiteY38" fmla="*/ 1581651 h 3296324"/>
              <a:gd name="connsiteX39" fmla="*/ 2017137 w 2987069"/>
              <a:gd name="connsiteY39" fmla="*/ 1581651 h 3296324"/>
              <a:gd name="connsiteX40" fmla="*/ 1981185 w 2987069"/>
              <a:gd name="connsiteY40" fmla="*/ 1501904 h 3296324"/>
              <a:gd name="connsiteX41" fmla="*/ 1464068 w 2987069"/>
              <a:gd name="connsiteY41" fmla="*/ 903272 h 3296324"/>
              <a:gd name="connsiteX42" fmla="*/ 1326095 w 2987069"/>
              <a:gd name="connsiteY42" fmla="*/ 815645 h 3296324"/>
              <a:gd name="connsiteX43" fmla="*/ 1019867 w 2987069"/>
              <a:gd name="connsiteY43" fmla="*/ 680859 h 3296324"/>
              <a:gd name="connsiteX44" fmla="*/ 54369 w 2987069"/>
              <a:gd name="connsiteY44" fmla="*/ 663765 h 3296324"/>
              <a:gd name="connsiteX45" fmla="*/ 0 w 2987069"/>
              <a:gd name="connsiteY45" fmla="*/ 682262 h 3296324"/>
              <a:gd name="connsiteX46" fmla="*/ 60697 w 2987069"/>
              <a:gd name="connsiteY46" fmla="*/ 601094 h 3296324"/>
              <a:gd name="connsiteX47" fmla="*/ 1335290 w 2987069"/>
              <a:gd name="connsiteY47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45477 w 2987069"/>
              <a:gd name="connsiteY21" fmla="*/ 3222345 h 3296324"/>
              <a:gd name="connsiteX22" fmla="*/ 1826477 w 2987069"/>
              <a:gd name="connsiteY22" fmla="*/ 3229299 h 3296324"/>
              <a:gd name="connsiteX23" fmla="*/ 1504174 w 2987069"/>
              <a:gd name="connsiteY23" fmla="*/ 3295031 h 3296324"/>
              <a:gd name="connsiteX24" fmla="*/ 1478586 w 2987069"/>
              <a:gd name="connsiteY24" fmla="*/ 3296324 h 3296324"/>
              <a:gd name="connsiteX25" fmla="*/ 1494463 w 2987069"/>
              <a:gd name="connsiteY25" fmla="*/ 3293901 h 3296324"/>
              <a:gd name="connsiteX26" fmla="*/ 1990216 w 2987069"/>
              <a:gd name="connsiteY26" fmla="*/ 2961725 h 3296324"/>
              <a:gd name="connsiteX27" fmla="*/ 2037429 w 2987069"/>
              <a:gd name="connsiteY27" fmla="*/ 2874741 h 3296324"/>
              <a:gd name="connsiteX28" fmla="*/ 2037430 w 2987069"/>
              <a:gd name="connsiteY28" fmla="*/ 2874740 h 3296324"/>
              <a:gd name="connsiteX29" fmla="*/ 2087429 w 2987069"/>
              <a:gd name="connsiteY29" fmla="*/ 2731302 h 3296324"/>
              <a:gd name="connsiteX30" fmla="*/ 2117243 w 2987069"/>
              <a:gd name="connsiteY30" fmla="*/ 2625667 h 3296324"/>
              <a:gd name="connsiteX31" fmla="*/ 2124453 w 2987069"/>
              <a:gd name="connsiteY31" fmla="*/ 2598970 h 3296324"/>
              <a:gd name="connsiteX32" fmla="*/ 2161534 w 2987069"/>
              <a:gd name="connsiteY32" fmla="*/ 2272128 h 3296324"/>
              <a:gd name="connsiteX33" fmla="*/ 2160792 w 2987069"/>
              <a:gd name="connsiteY33" fmla="*/ 2251911 h 3296324"/>
              <a:gd name="connsiteX34" fmla="*/ 2160791 w 2987069"/>
              <a:gd name="connsiteY34" fmla="*/ 2251910 h 3296324"/>
              <a:gd name="connsiteX35" fmla="*/ 2155605 w 2987069"/>
              <a:gd name="connsiteY35" fmla="*/ 2110632 h 3296324"/>
              <a:gd name="connsiteX36" fmla="*/ 2046328 w 2987069"/>
              <a:gd name="connsiteY36" fmla="*/ 1646406 h 3296324"/>
              <a:gd name="connsiteX37" fmla="*/ 2017136 w 2987069"/>
              <a:gd name="connsiteY37" fmla="*/ 1581651 h 3296324"/>
              <a:gd name="connsiteX38" fmla="*/ 2017137 w 2987069"/>
              <a:gd name="connsiteY38" fmla="*/ 1581651 h 3296324"/>
              <a:gd name="connsiteX39" fmla="*/ 1981185 w 2987069"/>
              <a:gd name="connsiteY39" fmla="*/ 1501904 h 3296324"/>
              <a:gd name="connsiteX40" fmla="*/ 1464068 w 2987069"/>
              <a:gd name="connsiteY40" fmla="*/ 903272 h 3296324"/>
              <a:gd name="connsiteX41" fmla="*/ 1326095 w 2987069"/>
              <a:gd name="connsiteY41" fmla="*/ 815645 h 3296324"/>
              <a:gd name="connsiteX42" fmla="*/ 1019867 w 2987069"/>
              <a:gd name="connsiteY42" fmla="*/ 680859 h 3296324"/>
              <a:gd name="connsiteX43" fmla="*/ 54369 w 2987069"/>
              <a:gd name="connsiteY43" fmla="*/ 663765 h 3296324"/>
              <a:gd name="connsiteX44" fmla="*/ 0 w 2987069"/>
              <a:gd name="connsiteY44" fmla="*/ 682262 h 3296324"/>
              <a:gd name="connsiteX45" fmla="*/ 60697 w 2987069"/>
              <a:gd name="connsiteY45" fmla="*/ 601094 h 3296324"/>
              <a:gd name="connsiteX46" fmla="*/ 1335290 w 2987069"/>
              <a:gd name="connsiteY46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45477 w 2987069"/>
              <a:gd name="connsiteY20" fmla="*/ 3222345 h 3296324"/>
              <a:gd name="connsiteX21" fmla="*/ 1826477 w 2987069"/>
              <a:gd name="connsiteY21" fmla="*/ 3229299 h 3296324"/>
              <a:gd name="connsiteX22" fmla="*/ 1504174 w 2987069"/>
              <a:gd name="connsiteY22" fmla="*/ 3295031 h 3296324"/>
              <a:gd name="connsiteX23" fmla="*/ 1478586 w 2987069"/>
              <a:gd name="connsiteY23" fmla="*/ 3296324 h 3296324"/>
              <a:gd name="connsiteX24" fmla="*/ 1494463 w 2987069"/>
              <a:gd name="connsiteY24" fmla="*/ 3293901 h 3296324"/>
              <a:gd name="connsiteX25" fmla="*/ 1990216 w 2987069"/>
              <a:gd name="connsiteY25" fmla="*/ 2961725 h 3296324"/>
              <a:gd name="connsiteX26" fmla="*/ 2037429 w 2987069"/>
              <a:gd name="connsiteY26" fmla="*/ 2874741 h 3296324"/>
              <a:gd name="connsiteX27" fmla="*/ 2037430 w 2987069"/>
              <a:gd name="connsiteY27" fmla="*/ 2874740 h 3296324"/>
              <a:gd name="connsiteX28" fmla="*/ 2087429 w 2987069"/>
              <a:gd name="connsiteY28" fmla="*/ 2731302 h 3296324"/>
              <a:gd name="connsiteX29" fmla="*/ 2117243 w 2987069"/>
              <a:gd name="connsiteY29" fmla="*/ 2625667 h 3296324"/>
              <a:gd name="connsiteX30" fmla="*/ 2124453 w 2987069"/>
              <a:gd name="connsiteY30" fmla="*/ 2598970 h 3296324"/>
              <a:gd name="connsiteX31" fmla="*/ 2161534 w 2987069"/>
              <a:gd name="connsiteY31" fmla="*/ 2272128 h 3296324"/>
              <a:gd name="connsiteX32" fmla="*/ 2160792 w 2987069"/>
              <a:gd name="connsiteY32" fmla="*/ 2251911 h 3296324"/>
              <a:gd name="connsiteX33" fmla="*/ 2160791 w 2987069"/>
              <a:gd name="connsiteY33" fmla="*/ 2251910 h 3296324"/>
              <a:gd name="connsiteX34" fmla="*/ 2155605 w 2987069"/>
              <a:gd name="connsiteY34" fmla="*/ 2110632 h 3296324"/>
              <a:gd name="connsiteX35" fmla="*/ 2046328 w 2987069"/>
              <a:gd name="connsiteY35" fmla="*/ 1646406 h 3296324"/>
              <a:gd name="connsiteX36" fmla="*/ 2017136 w 2987069"/>
              <a:gd name="connsiteY36" fmla="*/ 1581651 h 3296324"/>
              <a:gd name="connsiteX37" fmla="*/ 2017137 w 2987069"/>
              <a:gd name="connsiteY37" fmla="*/ 1581651 h 3296324"/>
              <a:gd name="connsiteX38" fmla="*/ 1981185 w 2987069"/>
              <a:gd name="connsiteY38" fmla="*/ 1501904 h 3296324"/>
              <a:gd name="connsiteX39" fmla="*/ 1464068 w 2987069"/>
              <a:gd name="connsiteY39" fmla="*/ 903272 h 3296324"/>
              <a:gd name="connsiteX40" fmla="*/ 1326095 w 2987069"/>
              <a:gd name="connsiteY40" fmla="*/ 815645 h 3296324"/>
              <a:gd name="connsiteX41" fmla="*/ 1019867 w 2987069"/>
              <a:gd name="connsiteY41" fmla="*/ 680859 h 3296324"/>
              <a:gd name="connsiteX42" fmla="*/ 54369 w 2987069"/>
              <a:gd name="connsiteY42" fmla="*/ 663765 h 3296324"/>
              <a:gd name="connsiteX43" fmla="*/ 0 w 2987069"/>
              <a:gd name="connsiteY43" fmla="*/ 682262 h 3296324"/>
              <a:gd name="connsiteX44" fmla="*/ 60697 w 2987069"/>
              <a:gd name="connsiteY44" fmla="*/ 601094 h 3296324"/>
              <a:gd name="connsiteX45" fmla="*/ 1335290 w 2987069"/>
              <a:gd name="connsiteY45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45477 w 2987069"/>
              <a:gd name="connsiteY19" fmla="*/ 3222345 h 3296324"/>
              <a:gd name="connsiteX20" fmla="*/ 1826477 w 2987069"/>
              <a:gd name="connsiteY20" fmla="*/ 3229299 h 3296324"/>
              <a:gd name="connsiteX21" fmla="*/ 1504174 w 2987069"/>
              <a:gd name="connsiteY21" fmla="*/ 3295031 h 3296324"/>
              <a:gd name="connsiteX22" fmla="*/ 1478586 w 2987069"/>
              <a:gd name="connsiteY22" fmla="*/ 3296324 h 3296324"/>
              <a:gd name="connsiteX23" fmla="*/ 1494463 w 2987069"/>
              <a:gd name="connsiteY23" fmla="*/ 3293901 h 3296324"/>
              <a:gd name="connsiteX24" fmla="*/ 1990216 w 2987069"/>
              <a:gd name="connsiteY24" fmla="*/ 2961725 h 3296324"/>
              <a:gd name="connsiteX25" fmla="*/ 2037429 w 2987069"/>
              <a:gd name="connsiteY25" fmla="*/ 2874741 h 3296324"/>
              <a:gd name="connsiteX26" fmla="*/ 2037430 w 2987069"/>
              <a:gd name="connsiteY26" fmla="*/ 2874740 h 3296324"/>
              <a:gd name="connsiteX27" fmla="*/ 2087429 w 2987069"/>
              <a:gd name="connsiteY27" fmla="*/ 2731302 h 3296324"/>
              <a:gd name="connsiteX28" fmla="*/ 2117243 w 2987069"/>
              <a:gd name="connsiteY28" fmla="*/ 2625667 h 3296324"/>
              <a:gd name="connsiteX29" fmla="*/ 2124453 w 2987069"/>
              <a:gd name="connsiteY29" fmla="*/ 2598970 h 3296324"/>
              <a:gd name="connsiteX30" fmla="*/ 2161534 w 2987069"/>
              <a:gd name="connsiteY30" fmla="*/ 2272128 h 3296324"/>
              <a:gd name="connsiteX31" fmla="*/ 2160792 w 2987069"/>
              <a:gd name="connsiteY31" fmla="*/ 2251911 h 3296324"/>
              <a:gd name="connsiteX32" fmla="*/ 2160791 w 2987069"/>
              <a:gd name="connsiteY32" fmla="*/ 2251910 h 3296324"/>
              <a:gd name="connsiteX33" fmla="*/ 2155605 w 2987069"/>
              <a:gd name="connsiteY33" fmla="*/ 2110632 h 3296324"/>
              <a:gd name="connsiteX34" fmla="*/ 2046328 w 2987069"/>
              <a:gd name="connsiteY34" fmla="*/ 1646406 h 3296324"/>
              <a:gd name="connsiteX35" fmla="*/ 2017136 w 2987069"/>
              <a:gd name="connsiteY35" fmla="*/ 1581651 h 3296324"/>
              <a:gd name="connsiteX36" fmla="*/ 2017137 w 2987069"/>
              <a:gd name="connsiteY36" fmla="*/ 1581651 h 3296324"/>
              <a:gd name="connsiteX37" fmla="*/ 1981185 w 2987069"/>
              <a:gd name="connsiteY37" fmla="*/ 1501904 h 3296324"/>
              <a:gd name="connsiteX38" fmla="*/ 1464068 w 2987069"/>
              <a:gd name="connsiteY38" fmla="*/ 903272 h 3296324"/>
              <a:gd name="connsiteX39" fmla="*/ 1326095 w 2987069"/>
              <a:gd name="connsiteY39" fmla="*/ 815645 h 3296324"/>
              <a:gd name="connsiteX40" fmla="*/ 1019867 w 2987069"/>
              <a:gd name="connsiteY40" fmla="*/ 680859 h 3296324"/>
              <a:gd name="connsiteX41" fmla="*/ 54369 w 2987069"/>
              <a:gd name="connsiteY41" fmla="*/ 663765 h 3296324"/>
              <a:gd name="connsiteX42" fmla="*/ 0 w 2987069"/>
              <a:gd name="connsiteY42" fmla="*/ 682262 h 3296324"/>
              <a:gd name="connsiteX43" fmla="*/ 60697 w 2987069"/>
              <a:gd name="connsiteY43" fmla="*/ 601094 h 3296324"/>
              <a:gd name="connsiteX44" fmla="*/ 1335290 w 2987069"/>
              <a:gd name="connsiteY44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70580 w 2987069"/>
              <a:gd name="connsiteY7" fmla="*/ 682263 h 3296324"/>
              <a:gd name="connsiteX8" fmla="*/ 2704972 w 2987069"/>
              <a:gd name="connsiteY8" fmla="*/ 728254 h 3296324"/>
              <a:gd name="connsiteX9" fmla="*/ 2987069 w 2987069"/>
              <a:gd name="connsiteY9" fmla="*/ 1651779 h 3296324"/>
              <a:gd name="connsiteX10" fmla="*/ 2953511 w 2987069"/>
              <a:gd name="connsiteY10" fmla="*/ 1984671 h 3296324"/>
              <a:gd name="connsiteX11" fmla="*/ 2912807 w 2987069"/>
              <a:gd name="connsiteY11" fmla="*/ 2142967 h 3296324"/>
              <a:gd name="connsiteX12" fmla="*/ 2503275 w 2987069"/>
              <a:gd name="connsiteY12" fmla="*/ 2819764 h 3296324"/>
              <a:gd name="connsiteX13" fmla="*/ 2438540 w 2987069"/>
              <a:gd name="connsiteY13" fmla="*/ 2878599 h 3296324"/>
              <a:gd name="connsiteX14" fmla="*/ 2438540 w 2987069"/>
              <a:gd name="connsiteY14" fmla="*/ 2878599 h 3296324"/>
              <a:gd name="connsiteX15" fmla="*/ 2385976 w 2987069"/>
              <a:gd name="connsiteY15" fmla="*/ 2926373 h 3296324"/>
              <a:gd name="connsiteX16" fmla="*/ 1978238 w 2987069"/>
              <a:gd name="connsiteY16" fmla="*/ 3173754 h 3296324"/>
              <a:gd name="connsiteX17" fmla="*/ 1845477 w 2987069"/>
              <a:gd name="connsiteY17" fmla="*/ 3222345 h 3296324"/>
              <a:gd name="connsiteX18" fmla="*/ 1845477 w 2987069"/>
              <a:gd name="connsiteY18" fmla="*/ 3222345 h 3296324"/>
              <a:gd name="connsiteX19" fmla="*/ 1826477 w 2987069"/>
              <a:gd name="connsiteY19" fmla="*/ 3229299 h 3296324"/>
              <a:gd name="connsiteX20" fmla="*/ 1504174 w 2987069"/>
              <a:gd name="connsiteY20" fmla="*/ 3295031 h 3296324"/>
              <a:gd name="connsiteX21" fmla="*/ 1478586 w 2987069"/>
              <a:gd name="connsiteY21" fmla="*/ 3296324 h 3296324"/>
              <a:gd name="connsiteX22" fmla="*/ 1494463 w 2987069"/>
              <a:gd name="connsiteY22" fmla="*/ 3293901 h 3296324"/>
              <a:gd name="connsiteX23" fmla="*/ 1990216 w 2987069"/>
              <a:gd name="connsiteY23" fmla="*/ 2961725 h 3296324"/>
              <a:gd name="connsiteX24" fmla="*/ 2037429 w 2987069"/>
              <a:gd name="connsiteY24" fmla="*/ 2874741 h 3296324"/>
              <a:gd name="connsiteX25" fmla="*/ 2037430 w 2987069"/>
              <a:gd name="connsiteY25" fmla="*/ 2874740 h 3296324"/>
              <a:gd name="connsiteX26" fmla="*/ 2087429 w 2987069"/>
              <a:gd name="connsiteY26" fmla="*/ 2731302 h 3296324"/>
              <a:gd name="connsiteX27" fmla="*/ 2117243 w 2987069"/>
              <a:gd name="connsiteY27" fmla="*/ 2625667 h 3296324"/>
              <a:gd name="connsiteX28" fmla="*/ 2124453 w 2987069"/>
              <a:gd name="connsiteY28" fmla="*/ 2598970 h 3296324"/>
              <a:gd name="connsiteX29" fmla="*/ 2161534 w 2987069"/>
              <a:gd name="connsiteY29" fmla="*/ 2272128 h 3296324"/>
              <a:gd name="connsiteX30" fmla="*/ 2160792 w 2987069"/>
              <a:gd name="connsiteY30" fmla="*/ 2251911 h 3296324"/>
              <a:gd name="connsiteX31" fmla="*/ 2160791 w 2987069"/>
              <a:gd name="connsiteY31" fmla="*/ 2251910 h 3296324"/>
              <a:gd name="connsiteX32" fmla="*/ 2155605 w 2987069"/>
              <a:gd name="connsiteY32" fmla="*/ 2110632 h 3296324"/>
              <a:gd name="connsiteX33" fmla="*/ 2046328 w 2987069"/>
              <a:gd name="connsiteY33" fmla="*/ 1646406 h 3296324"/>
              <a:gd name="connsiteX34" fmla="*/ 2017136 w 2987069"/>
              <a:gd name="connsiteY34" fmla="*/ 1581651 h 3296324"/>
              <a:gd name="connsiteX35" fmla="*/ 2017137 w 2987069"/>
              <a:gd name="connsiteY35" fmla="*/ 1581651 h 3296324"/>
              <a:gd name="connsiteX36" fmla="*/ 1981185 w 2987069"/>
              <a:gd name="connsiteY36" fmla="*/ 1501904 h 3296324"/>
              <a:gd name="connsiteX37" fmla="*/ 1464068 w 2987069"/>
              <a:gd name="connsiteY37" fmla="*/ 903272 h 3296324"/>
              <a:gd name="connsiteX38" fmla="*/ 1326095 w 2987069"/>
              <a:gd name="connsiteY38" fmla="*/ 815645 h 3296324"/>
              <a:gd name="connsiteX39" fmla="*/ 1019867 w 2987069"/>
              <a:gd name="connsiteY39" fmla="*/ 680859 h 3296324"/>
              <a:gd name="connsiteX40" fmla="*/ 54369 w 2987069"/>
              <a:gd name="connsiteY40" fmla="*/ 663765 h 3296324"/>
              <a:gd name="connsiteX41" fmla="*/ 0 w 2987069"/>
              <a:gd name="connsiteY41" fmla="*/ 682262 h 3296324"/>
              <a:gd name="connsiteX42" fmla="*/ 60697 w 2987069"/>
              <a:gd name="connsiteY42" fmla="*/ 601094 h 3296324"/>
              <a:gd name="connsiteX43" fmla="*/ 1335290 w 2987069"/>
              <a:gd name="connsiteY43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70580 w 2987069"/>
              <a:gd name="connsiteY6" fmla="*/ 682263 h 3296324"/>
              <a:gd name="connsiteX7" fmla="*/ 2704972 w 2987069"/>
              <a:gd name="connsiteY7" fmla="*/ 728254 h 3296324"/>
              <a:gd name="connsiteX8" fmla="*/ 2987069 w 2987069"/>
              <a:gd name="connsiteY8" fmla="*/ 1651779 h 3296324"/>
              <a:gd name="connsiteX9" fmla="*/ 2953511 w 2987069"/>
              <a:gd name="connsiteY9" fmla="*/ 1984671 h 3296324"/>
              <a:gd name="connsiteX10" fmla="*/ 2912807 w 2987069"/>
              <a:gd name="connsiteY10" fmla="*/ 2142967 h 3296324"/>
              <a:gd name="connsiteX11" fmla="*/ 2503275 w 2987069"/>
              <a:gd name="connsiteY11" fmla="*/ 2819764 h 3296324"/>
              <a:gd name="connsiteX12" fmla="*/ 2438540 w 2987069"/>
              <a:gd name="connsiteY12" fmla="*/ 2878599 h 3296324"/>
              <a:gd name="connsiteX13" fmla="*/ 2438540 w 2987069"/>
              <a:gd name="connsiteY13" fmla="*/ 2878599 h 3296324"/>
              <a:gd name="connsiteX14" fmla="*/ 2385976 w 2987069"/>
              <a:gd name="connsiteY14" fmla="*/ 2926373 h 3296324"/>
              <a:gd name="connsiteX15" fmla="*/ 1978238 w 2987069"/>
              <a:gd name="connsiteY15" fmla="*/ 3173754 h 3296324"/>
              <a:gd name="connsiteX16" fmla="*/ 1845477 w 2987069"/>
              <a:gd name="connsiteY16" fmla="*/ 3222345 h 3296324"/>
              <a:gd name="connsiteX17" fmla="*/ 1845477 w 2987069"/>
              <a:gd name="connsiteY17" fmla="*/ 3222345 h 3296324"/>
              <a:gd name="connsiteX18" fmla="*/ 1826477 w 2987069"/>
              <a:gd name="connsiteY18" fmla="*/ 3229299 h 3296324"/>
              <a:gd name="connsiteX19" fmla="*/ 1504174 w 2987069"/>
              <a:gd name="connsiteY19" fmla="*/ 3295031 h 3296324"/>
              <a:gd name="connsiteX20" fmla="*/ 1478586 w 2987069"/>
              <a:gd name="connsiteY20" fmla="*/ 3296324 h 3296324"/>
              <a:gd name="connsiteX21" fmla="*/ 1494463 w 2987069"/>
              <a:gd name="connsiteY21" fmla="*/ 3293901 h 3296324"/>
              <a:gd name="connsiteX22" fmla="*/ 1990216 w 2987069"/>
              <a:gd name="connsiteY22" fmla="*/ 2961725 h 3296324"/>
              <a:gd name="connsiteX23" fmla="*/ 2037429 w 2987069"/>
              <a:gd name="connsiteY23" fmla="*/ 2874741 h 3296324"/>
              <a:gd name="connsiteX24" fmla="*/ 2037430 w 2987069"/>
              <a:gd name="connsiteY24" fmla="*/ 2874740 h 3296324"/>
              <a:gd name="connsiteX25" fmla="*/ 2087429 w 2987069"/>
              <a:gd name="connsiteY25" fmla="*/ 2731302 h 3296324"/>
              <a:gd name="connsiteX26" fmla="*/ 2117243 w 2987069"/>
              <a:gd name="connsiteY26" fmla="*/ 2625667 h 3296324"/>
              <a:gd name="connsiteX27" fmla="*/ 2124453 w 2987069"/>
              <a:gd name="connsiteY27" fmla="*/ 2598970 h 3296324"/>
              <a:gd name="connsiteX28" fmla="*/ 2161534 w 2987069"/>
              <a:gd name="connsiteY28" fmla="*/ 2272128 h 3296324"/>
              <a:gd name="connsiteX29" fmla="*/ 2160792 w 2987069"/>
              <a:gd name="connsiteY29" fmla="*/ 2251911 h 3296324"/>
              <a:gd name="connsiteX30" fmla="*/ 2160791 w 2987069"/>
              <a:gd name="connsiteY30" fmla="*/ 2251910 h 3296324"/>
              <a:gd name="connsiteX31" fmla="*/ 2155605 w 2987069"/>
              <a:gd name="connsiteY31" fmla="*/ 2110632 h 3296324"/>
              <a:gd name="connsiteX32" fmla="*/ 2046328 w 2987069"/>
              <a:gd name="connsiteY32" fmla="*/ 1646406 h 3296324"/>
              <a:gd name="connsiteX33" fmla="*/ 2017136 w 2987069"/>
              <a:gd name="connsiteY33" fmla="*/ 1581651 h 3296324"/>
              <a:gd name="connsiteX34" fmla="*/ 2017137 w 2987069"/>
              <a:gd name="connsiteY34" fmla="*/ 1581651 h 3296324"/>
              <a:gd name="connsiteX35" fmla="*/ 1981185 w 2987069"/>
              <a:gd name="connsiteY35" fmla="*/ 1501904 h 3296324"/>
              <a:gd name="connsiteX36" fmla="*/ 1464068 w 2987069"/>
              <a:gd name="connsiteY36" fmla="*/ 903272 h 3296324"/>
              <a:gd name="connsiteX37" fmla="*/ 1326095 w 2987069"/>
              <a:gd name="connsiteY37" fmla="*/ 815645 h 3296324"/>
              <a:gd name="connsiteX38" fmla="*/ 1019867 w 2987069"/>
              <a:gd name="connsiteY38" fmla="*/ 680859 h 3296324"/>
              <a:gd name="connsiteX39" fmla="*/ 54369 w 2987069"/>
              <a:gd name="connsiteY39" fmla="*/ 663765 h 3296324"/>
              <a:gd name="connsiteX40" fmla="*/ 0 w 2987069"/>
              <a:gd name="connsiteY40" fmla="*/ 682262 h 3296324"/>
              <a:gd name="connsiteX41" fmla="*/ 60697 w 2987069"/>
              <a:gd name="connsiteY41" fmla="*/ 601094 h 3296324"/>
              <a:gd name="connsiteX42" fmla="*/ 1335290 w 2987069"/>
              <a:gd name="connsiteY42" fmla="*/ 0 h 329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7069" h="3296324">
                <a:moveTo>
                  <a:pt x="2117243" y="2625667"/>
                </a:moveTo>
                <a:lnTo>
                  <a:pt x="2037429" y="2874741"/>
                </a:lnTo>
                <a:lnTo>
                  <a:pt x="2117243" y="2625667"/>
                </a:lnTo>
                <a:close/>
                <a:moveTo>
                  <a:pt x="1335290" y="0"/>
                </a:moveTo>
                <a:cubicBezTo>
                  <a:pt x="1848433" y="-1"/>
                  <a:pt x="2306922" y="233990"/>
                  <a:pt x="2609884" y="601094"/>
                </a:cubicBezTo>
                <a:lnTo>
                  <a:pt x="2670580" y="682262"/>
                </a:lnTo>
                <a:lnTo>
                  <a:pt x="2670580" y="682263"/>
                </a:lnTo>
                <a:lnTo>
                  <a:pt x="2704972" y="728254"/>
                </a:lnTo>
                <a:cubicBezTo>
                  <a:pt x="2883074" y="991880"/>
                  <a:pt x="2987070" y="1309685"/>
                  <a:pt x="2987069" y="1651779"/>
                </a:cubicBezTo>
                <a:cubicBezTo>
                  <a:pt x="2987070" y="1765811"/>
                  <a:pt x="2975515" y="1877143"/>
                  <a:pt x="2953511" y="1984671"/>
                </a:cubicBezTo>
                <a:lnTo>
                  <a:pt x="2912807" y="2142967"/>
                </a:lnTo>
                <a:cubicBezTo>
                  <a:pt x="2832373" y="2401579"/>
                  <a:pt x="2690096" y="2632943"/>
                  <a:pt x="2503275" y="2819764"/>
                </a:cubicBezTo>
                <a:lnTo>
                  <a:pt x="2438540" y="2878599"/>
                </a:lnTo>
                <a:lnTo>
                  <a:pt x="2438540" y="2878599"/>
                </a:lnTo>
                <a:lnTo>
                  <a:pt x="2385976" y="2926373"/>
                </a:lnTo>
                <a:cubicBezTo>
                  <a:pt x="2263607" y="3027360"/>
                  <a:pt x="2126448" y="3111066"/>
                  <a:pt x="1978238" y="3173754"/>
                </a:cubicBezTo>
                <a:lnTo>
                  <a:pt x="1845477" y="3222345"/>
                </a:lnTo>
                <a:lnTo>
                  <a:pt x="1845477" y="3222345"/>
                </a:lnTo>
                <a:lnTo>
                  <a:pt x="1826477" y="3229299"/>
                </a:lnTo>
                <a:cubicBezTo>
                  <a:pt x="1723033" y="3261474"/>
                  <a:pt x="1615230" y="3283754"/>
                  <a:pt x="1504174" y="3295031"/>
                </a:cubicBezTo>
                <a:lnTo>
                  <a:pt x="1478586" y="3296324"/>
                </a:lnTo>
                <a:lnTo>
                  <a:pt x="1494463" y="3293901"/>
                </a:lnTo>
                <a:cubicBezTo>
                  <a:pt x="1700124" y="3251817"/>
                  <a:pt x="1876667" y="3129799"/>
                  <a:pt x="1990216" y="2961725"/>
                </a:cubicBezTo>
                <a:lnTo>
                  <a:pt x="2037429" y="2874741"/>
                </a:lnTo>
                <a:lnTo>
                  <a:pt x="2037430" y="2874740"/>
                </a:lnTo>
                <a:cubicBezTo>
                  <a:pt x="2045763" y="2850834"/>
                  <a:pt x="2074127" y="2772814"/>
                  <a:pt x="2087429" y="2731302"/>
                </a:cubicBezTo>
                <a:cubicBezTo>
                  <a:pt x="2100731" y="2689790"/>
                  <a:pt x="2111072" y="2647722"/>
                  <a:pt x="2117243" y="2625667"/>
                </a:cubicBezTo>
                <a:lnTo>
                  <a:pt x="2124453" y="2598970"/>
                </a:lnTo>
                <a:cubicBezTo>
                  <a:pt x="2148043" y="2489865"/>
                  <a:pt x="2160167" y="2380452"/>
                  <a:pt x="2161534" y="2272128"/>
                </a:cubicBezTo>
                <a:cubicBezTo>
                  <a:pt x="2161287" y="2265389"/>
                  <a:pt x="2161039" y="2258650"/>
                  <a:pt x="2160792" y="2251911"/>
                </a:cubicBezTo>
                <a:lnTo>
                  <a:pt x="2160791" y="2251910"/>
                </a:lnTo>
                <a:lnTo>
                  <a:pt x="2155605" y="2110632"/>
                </a:lnTo>
                <a:cubicBezTo>
                  <a:pt x="2141784" y="1950303"/>
                  <a:pt x="2104559" y="1793991"/>
                  <a:pt x="2046328" y="1646406"/>
                </a:cubicBezTo>
                <a:lnTo>
                  <a:pt x="2017136" y="1581651"/>
                </a:lnTo>
                <a:lnTo>
                  <a:pt x="2017137" y="1581651"/>
                </a:lnTo>
                <a:lnTo>
                  <a:pt x="1981185" y="1501904"/>
                </a:lnTo>
                <a:cubicBezTo>
                  <a:pt x="1861239" y="1266496"/>
                  <a:pt x="1685164" y="1059688"/>
                  <a:pt x="1464068" y="903272"/>
                </a:cubicBezTo>
                <a:lnTo>
                  <a:pt x="1326095" y="815645"/>
                </a:lnTo>
                <a:cubicBezTo>
                  <a:pt x="1230631" y="761491"/>
                  <a:pt x="1128318" y="716097"/>
                  <a:pt x="1019867" y="680859"/>
                </a:cubicBezTo>
                <a:cubicBezTo>
                  <a:pt x="694516" y="575146"/>
                  <a:pt x="360129" y="575845"/>
                  <a:pt x="54369" y="663765"/>
                </a:cubicBezTo>
                <a:lnTo>
                  <a:pt x="0" y="682262"/>
                </a:lnTo>
                <a:lnTo>
                  <a:pt x="60697" y="601094"/>
                </a:lnTo>
                <a:cubicBezTo>
                  <a:pt x="363657" y="233991"/>
                  <a:pt x="822149" y="0"/>
                  <a:pt x="133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 rot="8640000">
            <a:off x="3578295" y="2798600"/>
            <a:ext cx="2631768" cy="2904238"/>
          </a:xfrm>
          <a:custGeom>
            <a:avLst/>
            <a:gdLst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140810 w 2987069"/>
              <a:gd name="connsiteY9" fmla="*/ 599700 h 3296324"/>
              <a:gd name="connsiteX10" fmla="*/ 2086954 w 2987069"/>
              <a:gd name="connsiteY10" fmla="*/ 602393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140809 w 2987069"/>
              <a:gd name="connsiteY11" fmla="*/ 599702 h 3296324"/>
              <a:gd name="connsiteX12" fmla="*/ 2616211 w 2987069"/>
              <a:gd name="connsiteY12" fmla="*/ 663767 h 3296324"/>
              <a:gd name="connsiteX13" fmla="*/ 2670580 w 2987069"/>
              <a:gd name="connsiteY13" fmla="*/ 682263 h 3296324"/>
              <a:gd name="connsiteX14" fmla="*/ 2704972 w 2987069"/>
              <a:gd name="connsiteY14" fmla="*/ 728254 h 3296324"/>
              <a:gd name="connsiteX15" fmla="*/ 2987069 w 2987069"/>
              <a:gd name="connsiteY15" fmla="*/ 1651779 h 3296324"/>
              <a:gd name="connsiteX16" fmla="*/ 2953511 w 2987069"/>
              <a:gd name="connsiteY16" fmla="*/ 1984671 h 3296324"/>
              <a:gd name="connsiteX17" fmla="*/ 2950799 w 2987069"/>
              <a:gd name="connsiteY17" fmla="*/ 1995221 h 3296324"/>
              <a:gd name="connsiteX18" fmla="*/ 2833221 w 2987069"/>
              <a:gd name="connsiteY18" fmla="*/ 1898020 h 3296324"/>
              <a:gd name="connsiteX19" fmla="*/ 2664409 w 2987069"/>
              <a:gd name="connsiteY19" fmla="*/ 1787573 h 3296324"/>
              <a:gd name="connsiteX20" fmla="*/ 2622950 w 2987069"/>
              <a:gd name="connsiteY20" fmla="*/ 1767181 h 3296324"/>
              <a:gd name="connsiteX21" fmla="*/ 2485106 w 2987069"/>
              <a:gd name="connsiteY21" fmla="*/ 1699381 h 3296324"/>
              <a:gd name="connsiteX22" fmla="*/ 2353538 w 2987069"/>
              <a:gd name="connsiteY22" fmla="*/ 1653372 h 3296324"/>
              <a:gd name="connsiteX23" fmla="*/ 2485107 w 2987069"/>
              <a:gd name="connsiteY23" fmla="*/ 1699382 h 3296324"/>
              <a:gd name="connsiteX24" fmla="*/ 2622950 w 2987069"/>
              <a:gd name="connsiteY24" fmla="*/ 1767181 h 3296324"/>
              <a:gd name="connsiteX25" fmla="*/ 2664409 w 2987069"/>
              <a:gd name="connsiteY25" fmla="*/ 1787573 h 3296324"/>
              <a:gd name="connsiteX26" fmla="*/ 2833221 w 2987069"/>
              <a:gd name="connsiteY26" fmla="*/ 1898020 h 3296324"/>
              <a:gd name="connsiteX27" fmla="*/ 2950798 w 2987069"/>
              <a:gd name="connsiteY27" fmla="*/ 1995221 h 3296324"/>
              <a:gd name="connsiteX28" fmla="*/ 2912807 w 2987069"/>
              <a:gd name="connsiteY28" fmla="*/ 2142967 h 3296324"/>
              <a:gd name="connsiteX29" fmla="*/ 2503275 w 2987069"/>
              <a:gd name="connsiteY29" fmla="*/ 2819764 h 3296324"/>
              <a:gd name="connsiteX30" fmla="*/ 2438540 w 2987069"/>
              <a:gd name="connsiteY30" fmla="*/ 2878599 h 3296324"/>
              <a:gd name="connsiteX31" fmla="*/ 2424095 w 2987069"/>
              <a:gd name="connsiteY31" fmla="*/ 2809053 h 3296324"/>
              <a:gd name="connsiteX32" fmla="*/ 2390231 w 2987069"/>
              <a:gd name="connsiteY32" fmla="*/ 2694906 h 3296324"/>
              <a:gd name="connsiteX33" fmla="*/ 2358361 w 2987069"/>
              <a:gd name="connsiteY33" fmla="*/ 2610334 h 3296324"/>
              <a:gd name="connsiteX34" fmla="*/ 2358361 w 2987069"/>
              <a:gd name="connsiteY34" fmla="*/ 2610334 h 3296324"/>
              <a:gd name="connsiteX35" fmla="*/ 2390231 w 2987069"/>
              <a:gd name="connsiteY35" fmla="*/ 2694906 h 3296324"/>
              <a:gd name="connsiteX36" fmla="*/ 2424094 w 2987069"/>
              <a:gd name="connsiteY36" fmla="*/ 2809054 h 3296324"/>
              <a:gd name="connsiteX37" fmla="*/ 2438540 w 2987069"/>
              <a:gd name="connsiteY37" fmla="*/ 2878599 h 3296324"/>
              <a:gd name="connsiteX38" fmla="*/ 2385976 w 2987069"/>
              <a:gd name="connsiteY38" fmla="*/ 2926373 h 3296324"/>
              <a:gd name="connsiteX39" fmla="*/ 1978238 w 2987069"/>
              <a:gd name="connsiteY39" fmla="*/ 3173754 h 3296324"/>
              <a:gd name="connsiteX40" fmla="*/ 1845477 w 2987069"/>
              <a:gd name="connsiteY40" fmla="*/ 3222345 h 3296324"/>
              <a:gd name="connsiteX41" fmla="*/ 1857961 w 2987069"/>
              <a:gd name="connsiteY41" fmla="*/ 3206425 h 3296324"/>
              <a:gd name="connsiteX42" fmla="*/ 1857961 w 2987069"/>
              <a:gd name="connsiteY42" fmla="*/ 3206424 h 3296324"/>
              <a:gd name="connsiteX43" fmla="*/ 1857961 w 2987069"/>
              <a:gd name="connsiteY43" fmla="*/ 3206424 h 3296324"/>
              <a:gd name="connsiteX44" fmla="*/ 1892645 w 2987069"/>
              <a:gd name="connsiteY44" fmla="*/ 3151814 h 3296324"/>
              <a:gd name="connsiteX45" fmla="*/ 1892645 w 2987069"/>
              <a:gd name="connsiteY45" fmla="*/ 3151814 h 3296324"/>
              <a:gd name="connsiteX46" fmla="*/ 1857961 w 2987069"/>
              <a:gd name="connsiteY46" fmla="*/ 3206424 h 3296324"/>
              <a:gd name="connsiteX47" fmla="*/ 1845477 w 2987069"/>
              <a:gd name="connsiteY47" fmla="*/ 3222345 h 3296324"/>
              <a:gd name="connsiteX48" fmla="*/ 1826477 w 2987069"/>
              <a:gd name="connsiteY48" fmla="*/ 3229299 h 3296324"/>
              <a:gd name="connsiteX49" fmla="*/ 1504174 w 2987069"/>
              <a:gd name="connsiteY49" fmla="*/ 3295031 h 3296324"/>
              <a:gd name="connsiteX50" fmla="*/ 1478586 w 2987069"/>
              <a:gd name="connsiteY50" fmla="*/ 3296324 h 3296324"/>
              <a:gd name="connsiteX51" fmla="*/ 1494463 w 2987069"/>
              <a:gd name="connsiteY51" fmla="*/ 3293901 h 3296324"/>
              <a:gd name="connsiteX52" fmla="*/ 1990216 w 2987069"/>
              <a:gd name="connsiteY52" fmla="*/ 2961725 h 3296324"/>
              <a:gd name="connsiteX53" fmla="*/ 2037429 w 2987069"/>
              <a:gd name="connsiteY53" fmla="*/ 2874741 h 3296324"/>
              <a:gd name="connsiteX54" fmla="*/ 2020074 w 2987069"/>
              <a:gd name="connsiteY54" fmla="*/ 2920208 h 3296324"/>
              <a:gd name="connsiteX55" fmla="*/ 1945589 w 2987069"/>
              <a:gd name="connsiteY55" fmla="*/ 3068452 h 3296324"/>
              <a:gd name="connsiteX56" fmla="*/ 1916832 w 2987069"/>
              <a:gd name="connsiteY56" fmla="*/ 3113730 h 3296324"/>
              <a:gd name="connsiteX57" fmla="*/ 1916833 w 2987069"/>
              <a:gd name="connsiteY57" fmla="*/ 3113730 h 3296324"/>
              <a:gd name="connsiteX58" fmla="*/ 1945589 w 2987069"/>
              <a:gd name="connsiteY58" fmla="*/ 3068452 h 3296324"/>
              <a:gd name="connsiteX59" fmla="*/ 2020075 w 2987069"/>
              <a:gd name="connsiteY59" fmla="*/ 2920208 h 3296324"/>
              <a:gd name="connsiteX60" fmla="*/ 2037430 w 2987069"/>
              <a:gd name="connsiteY60" fmla="*/ 2874740 h 3296324"/>
              <a:gd name="connsiteX61" fmla="*/ 2063037 w 2987069"/>
              <a:gd name="connsiteY61" fmla="*/ 2827563 h 3296324"/>
              <a:gd name="connsiteX62" fmla="*/ 2109058 w 2987069"/>
              <a:gd name="connsiteY62" fmla="*/ 2679306 h 3296324"/>
              <a:gd name="connsiteX63" fmla="*/ 2117243 w 2987069"/>
              <a:gd name="connsiteY63" fmla="*/ 2625667 h 3296324"/>
              <a:gd name="connsiteX64" fmla="*/ 2124453 w 2987069"/>
              <a:gd name="connsiteY64" fmla="*/ 2598970 h 3296324"/>
              <a:gd name="connsiteX65" fmla="*/ 2161534 w 2987069"/>
              <a:gd name="connsiteY65" fmla="*/ 2272128 h 3296324"/>
              <a:gd name="connsiteX66" fmla="*/ 2160792 w 2987069"/>
              <a:gd name="connsiteY66" fmla="*/ 2251911 h 3296324"/>
              <a:gd name="connsiteX67" fmla="*/ 2239635 w 2987069"/>
              <a:gd name="connsiteY67" fmla="*/ 2369255 h 3296324"/>
              <a:gd name="connsiteX68" fmla="*/ 2273444 w 2987069"/>
              <a:gd name="connsiteY68" fmla="*/ 2430311 h 3296324"/>
              <a:gd name="connsiteX69" fmla="*/ 2273444 w 2987069"/>
              <a:gd name="connsiteY69" fmla="*/ 2430311 h 3296324"/>
              <a:gd name="connsiteX70" fmla="*/ 2239635 w 2987069"/>
              <a:gd name="connsiteY70" fmla="*/ 2369254 h 3296324"/>
              <a:gd name="connsiteX71" fmla="*/ 2160791 w 2987069"/>
              <a:gd name="connsiteY71" fmla="*/ 2251910 h 3296324"/>
              <a:gd name="connsiteX72" fmla="*/ 2155605 w 2987069"/>
              <a:gd name="connsiteY72" fmla="*/ 2110632 h 3296324"/>
              <a:gd name="connsiteX73" fmla="*/ 2046328 w 2987069"/>
              <a:gd name="connsiteY73" fmla="*/ 1646406 h 3296324"/>
              <a:gd name="connsiteX74" fmla="*/ 2017136 w 2987069"/>
              <a:gd name="connsiteY74" fmla="*/ 1581651 h 3296324"/>
              <a:gd name="connsiteX75" fmla="*/ 2017137 w 2987069"/>
              <a:gd name="connsiteY75" fmla="*/ 1581651 h 3296324"/>
              <a:gd name="connsiteX76" fmla="*/ 1981185 w 2987069"/>
              <a:gd name="connsiteY76" fmla="*/ 1501904 h 3296324"/>
              <a:gd name="connsiteX77" fmla="*/ 1464068 w 2987069"/>
              <a:gd name="connsiteY77" fmla="*/ 903272 h 3296324"/>
              <a:gd name="connsiteX78" fmla="*/ 1335290 w 2987069"/>
              <a:gd name="connsiteY78" fmla="*/ 821486 h 3296324"/>
              <a:gd name="connsiteX79" fmla="*/ 1344485 w 2987069"/>
              <a:gd name="connsiteY79" fmla="*/ 815646 h 3296324"/>
              <a:gd name="connsiteX80" fmla="*/ 1650714 w 2987069"/>
              <a:gd name="connsiteY80" fmla="*/ 680860 h 3296324"/>
              <a:gd name="connsiteX81" fmla="*/ 1726908 w 2987069"/>
              <a:gd name="connsiteY81" fmla="*/ 659257 h 3296324"/>
              <a:gd name="connsiteX82" fmla="*/ 1726908 w 2987069"/>
              <a:gd name="connsiteY82" fmla="*/ 659256 h 3296324"/>
              <a:gd name="connsiteX83" fmla="*/ 1650713 w 2987069"/>
              <a:gd name="connsiteY83" fmla="*/ 680859 h 3296324"/>
              <a:gd name="connsiteX84" fmla="*/ 1344485 w 2987069"/>
              <a:gd name="connsiteY84" fmla="*/ 815644 h 3296324"/>
              <a:gd name="connsiteX85" fmla="*/ 1335290 w 2987069"/>
              <a:gd name="connsiteY85" fmla="*/ 821485 h 3296324"/>
              <a:gd name="connsiteX86" fmla="*/ 1326095 w 2987069"/>
              <a:gd name="connsiteY86" fmla="*/ 815645 h 3296324"/>
              <a:gd name="connsiteX87" fmla="*/ 1019867 w 2987069"/>
              <a:gd name="connsiteY87" fmla="*/ 680859 h 3296324"/>
              <a:gd name="connsiteX88" fmla="*/ 54369 w 2987069"/>
              <a:gd name="connsiteY88" fmla="*/ 663765 h 3296324"/>
              <a:gd name="connsiteX89" fmla="*/ 0 w 2987069"/>
              <a:gd name="connsiteY89" fmla="*/ 682262 h 3296324"/>
              <a:gd name="connsiteX90" fmla="*/ 60697 w 2987069"/>
              <a:gd name="connsiteY90" fmla="*/ 601094 h 3296324"/>
              <a:gd name="connsiteX91" fmla="*/ 1335290 w 2987069"/>
              <a:gd name="connsiteY9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7 h 3296324"/>
              <a:gd name="connsiteX81" fmla="*/ 1726908 w 2987069"/>
              <a:gd name="connsiteY81" fmla="*/ 659256 h 3296324"/>
              <a:gd name="connsiteX82" fmla="*/ 1650713 w 2987069"/>
              <a:gd name="connsiteY82" fmla="*/ 680859 h 3296324"/>
              <a:gd name="connsiteX83" fmla="*/ 1344485 w 2987069"/>
              <a:gd name="connsiteY83" fmla="*/ 815644 h 3296324"/>
              <a:gd name="connsiteX84" fmla="*/ 1335290 w 2987069"/>
              <a:gd name="connsiteY84" fmla="*/ 821485 h 3296324"/>
              <a:gd name="connsiteX85" fmla="*/ 1326095 w 2987069"/>
              <a:gd name="connsiteY85" fmla="*/ 815645 h 3296324"/>
              <a:gd name="connsiteX86" fmla="*/ 1019867 w 2987069"/>
              <a:gd name="connsiteY86" fmla="*/ 680859 h 3296324"/>
              <a:gd name="connsiteX87" fmla="*/ 54369 w 2987069"/>
              <a:gd name="connsiteY87" fmla="*/ 663765 h 3296324"/>
              <a:gd name="connsiteX88" fmla="*/ 0 w 2987069"/>
              <a:gd name="connsiteY88" fmla="*/ 682262 h 3296324"/>
              <a:gd name="connsiteX89" fmla="*/ 60697 w 2987069"/>
              <a:gd name="connsiteY89" fmla="*/ 601094 h 3296324"/>
              <a:gd name="connsiteX90" fmla="*/ 1335290 w 2987069"/>
              <a:gd name="connsiteY9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6 h 3296324"/>
              <a:gd name="connsiteX81" fmla="*/ 1650713 w 2987069"/>
              <a:gd name="connsiteY81" fmla="*/ 680859 h 3296324"/>
              <a:gd name="connsiteX82" fmla="*/ 1344485 w 2987069"/>
              <a:gd name="connsiteY82" fmla="*/ 815644 h 3296324"/>
              <a:gd name="connsiteX83" fmla="*/ 1335290 w 2987069"/>
              <a:gd name="connsiteY83" fmla="*/ 821485 h 3296324"/>
              <a:gd name="connsiteX84" fmla="*/ 1326095 w 2987069"/>
              <a:gd name="connsiteY84" fmla="*/ 815645 h 3296324"/>
              <a:gd name="connsiteX85" fmla="*/ 1019867 w 2987069"/>
              <a:gd name="connsiteY85" fmla="*/ 680859 h 3296324"/>
              <a:gd name="connsiteX86" fmla="*/ 54369 w 2987069"/>
              <a:gd name="connsiteY86" fmla="*/ 663765 h 3296324"/>
              <a:gd name="connsiteX87" fmla="*/ 0 w 2987069"/>
              <a:gd name="connsiteY87" fmla="*/ 682262 h 3296324"/>
              <a:gd name="connsiteX88" fmla="*/ 60697 w 2987069"/>
              <a:gd name="connsiteY88" fmla="*/ 601094 h 3296324"/>
              <a:gd name="connsiteX89" fmla="*/ 1335290 w 2987069"/>
              <a:gd name="connsiteY8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726908 w 2987069"/>
              <a:gd name="connsiteY79" fmla="*/ 659256 h 3296324"/>
              <a:gd name="connsiteX80" fmla="*/ 1650713 w 2987069"/>
              <a:gd name="connsiteY80" fmla="*/ 680859 h 3296324"/>
              <a:gd name="connsiteX81" fmla="*/ 1344485 w 2987069"/>
              <a:gd name="connsiteY81" fmla="*/ 815644 h 3296324"/>
              <a:gd name="connsiteX82" fmla="*/ 1335290 w 2987069"/>
              <a:gd name="connsiteY82" fmla="*/ 821485 h 3296324"/>
              <a:gd name="connsiteX83" fmla="*/ 1326095 w 2987069"/>
              <a:gd name="connsiteY83" fmla="*/ 815645 h 3296324"/>
              <a:gd name="connsiteX84" fmla="*/ 1019867 w 2987069"/>
              <a:gd name="connsiteY84" fmla="*/ 680859 h 3296324"/>
              <a:gd name="connsiteX85" fmla="*/ 54369 w 2987069"/>
              <a:gd name="connsiteY85" fmla="*/ 663765 h 3296324"/>
              <a:gd name="connsiteX86" fmla="*/ 0 w 2987069"/>
              <a:gd name="connsiteY86" fmla="*/ 682262 h 3296324"/>
              <a:gd name="connsiteX87" fmla="*/ 60697 w 2987069"/>
              <a:gd name="connsiteY87" fmla="*/ 601094 h 3296324"/>
              <a:gd name="connsiteX88" fmla="*/ 1335290 w 2987069"/>
              <a:gd name="connsiteY8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650713 w 2987069"/>
              <a:gd name="connsiteY79" fmla="*/ 680859 h 3296324"/>
              <a:gd name="connsiteX80" fmla="*/ 1344485 w 2987069"/>
              <a:gd name="connsiteY80" fmla="*/ 815644 h 3296324"/>
              <a:gd name="connsiteX81" fmla="*/ 1335290 w 2987069"/>
              <a:gd name="connsiteY81" fmla="*/ 821485 h 3296324"/>
              <a:gd name="connsiteX82" fmla="*/ 1326095 w 2987069"/>
              <a:gd name="connsiteY82" fmla="*/ 815645 h 3296324"/>
              <a:gd name="connsiteX83" fmla="*/ 1019867 w 2987069"/>
              <a:gd name="connsiteY83" fmla="*/ 680859 h 3296324"/>
              <a:gd name="connsiteX84" fmla="*/ 54369 w 2987069"/>
              <a:gd name="connsiteY84" fmla="*/ 663765 h 3296324"/>
              <a:gd name="connsiteX85" fmla="*/ 0 w 2987069"/>
              <a:gd name="connsiteY85" fmla="*/ 682262 h 3296324"/>
              <a:gd name="connsiteX86" fmla="*/ 60697 w 2987069"/>
              <a:gd name="connsiteY86" fmla="*/ 601094 h 3296324"/>
              <a:gd name="connsiteX87" fmla="*/ 1335290 w 2987069"/>
              <a:gd name="connsiteY8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44485 w 2987069"/>
              <a:gd name="connsiteY79" fmla="*/ 815644 h 3296324"/>
              <a:gd name="connsiteX80" fmla="*/ 1335290 w 2987069"/>
              <a:gd name="connsiteY80" fmla="*/ 821485 h 3296324"/>
              <a:gd name="connsiteX81" fmla="*/ 1326095 w 2987069"/>
              <a:gd name="connsiteY81" fmla="*/ 815645 h 3296324"/>
              <a:gd name="connsiteX82" fmla="*/ 1019867 w 2987069"/>
              <a:gd name="connsiteY82" fmla="*/ 680859 h 3296324"/>
              <a:gd name="connsiteX83" fmla="*/ 54369 w 2987069"/>
              <a:gd name="connsiteY83" fmla="*/ 663765 h 3296324"/>
              <a:gd name="connsiteX84" fmla="*/ 0 w 2987069"/>
              <a:gd name="connsiteY84" fmla="*/ 682262 h 3296324"/>
              <a:gd name="connsiteX85" fmla="*/ 60697 w 2987069"/>
              <a:gd name="connsiteY85" fmla="*/ 601094 h 3296324"/>
              <a:gd name="connsiteX86" fmla="*/ 1335290 w 2987069"/>
              <a:gd name="connsiteY8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35290 w 2987069"/>
              <a:gd name="connsiteY79" fmla="*/ 821485 h 3296324"/>
              <a:gd name="connsiteX80" fmla="*/ 1326095 w 2987069"/>
              <a:gd name="connsiteY80" fmla="*/ 815645 h 3296324"/>
              <a:gd name="connsiteX81" fmla="*/ 1019867 w 2987069"/>
              <a:gd name="connsiteY81" fmla="*/ 680859 h 3296324"/>
              <a:gd name="connsiteX82" fmla="*/ 54369 w 2987069"/>
              <a:gd name="connsiteY82" fmla="*/ 663765 h 3296324"/>
              <a:gd name="connsiteX83" fmla="*/ 0 w 2987069"/>
              <a:gd name="connsiteY83" fmla="*/ 682262 h 3296324"/>
              <a:gd name="connsiteX84" fmla="*/ 60697 w 2987069"/>
              <a:gd name="connsiteY84" fmla="*/ 601094 h 3296324"/>
              <a:gd name="connsiteX85" fmla="*/ 1335290 w 2987069"/>
              <a:gd name="connsiteY8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335290 w 2987069"/>
              <a:gd name="connsiteY78" fmla="*/ 821485 h 3296324"/>
              <a:gd name="connsiteX79" fmla="*/ 1326095 w 2987069"/>
              <a:gd name="connsiteY79" fmla="*/ 815645 h 3296324"/>
              <a:gd name="connsiteX80" fmla="*/ 1019867 w 2987069"/>
              <a:gd name="connsiteY80" fmla="*/ 680859 h 3296324"/>
              <a:gd name="connsiteX81" fmla="*/ 54369 w 2987069"/>
              <a:gd name="connsiteY81" fmla="*/ 663765 h 3296324"/>
              <a:gd name="connsiteX82" fmla="*/ 0 w 2987069"/>
              <a:gd name="connsiteY82" fmla="*/ 682262 h 3296324"/>
              <a:gd name="connsiteX83" fmla="*/ 60697 w 2987069"/>
              <a:gd name="connsiteY83" fmla="*/ 601094 h 3296324"/>
              <a:gd name="connsiteX84" fmla="*/ 1335290 w 2987069"/>
              <a:gd name="connsiteY8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35290 w 2987069"/>
              <a:gd name="connsiteY77" fmla="*/ 821485 h 3296324"/>
              <a:gd name="connsiteX78" fmla="*/ 1326095 w 2987069"/>
              <a:gd name="connsiteY78" fmla="*/ 815645 h 3296324"/>
              <a:gd name="connsiteX79" fmla="*/ 1019867 w 2987069"/>
              <a:gd name="connsiteY79" fmla="*/ 680859 h 3296324"/>
              <a:gd name="connsiteX80" fmla="*/ 54369 w 2987069"/>
              <a:gd name="connsiteY80" fmla="*/ 663765 h 3296324"/>
              <a:gd name="connsiteX81" fmla="*/ 0 w 2987069"/>
              <a:gd name="connsiteY81" fmla="*/ 682262 h 3296324"/>
              <a:gd name="connsiteX82" fmla="*/ 60697 w 2987069"/>
              <a:gd name="connsiteY82" fmla="*/ 601094 h 3296324"/>
              <a:gd name="connsiteX83" fmla="*/ 1335290 w 2987069"/>
              <a:gd name="connsiteY8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26095 w 2987069"/>
              <a:gd name="connsiteY77" fmla="*/ 815645 h 3296324"/>
              <a:gd name="connsiteX78" fmla="*/ 1019867 w 2987069"/>
              <a:gd name="connsiteY78" fmla="*/ 680859 h 3296324"/>
              <a:gd name="connsiteX79" fmla="*/ 54369 w 2987069"/>
              <a:gd name="connsiteY79" fmla="*/ 663765 h 3296324"/>
              <a:gd name="connsiteX80" fmla="*/ 0 w 2987069"/>
              <a:gd name="connsiteY80" fmla="*/ 682262 h 3296324"/>
              <a:gd name="connsiteX81" fmla="*/ 60697 w 2987069"/>
              <a:gd name="connsiteY81" fmla="*/ 601094 h 3296324"/>
              <a:gd name="connsiteX82" fmla="*/ 1335290 w 2987069"/>
              <a:gd name="connsiteY8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26095 w 2987069"/>
              <a:gd name="connsiteY76" fmla="*/ 815645 h 3296324"/>
              <a:gd name="connsiteX77" fmla="*/ 1019867 w 2987069"/>
              <a:gd name="connsiteY77" fmla="*/ 680859 h 3296324"/>
              <a:gd name="connsiteX78" fmla="*/ 54369 w 2987069"/>
              <a:gd name="connsiteY78" fmla="*/ 663765 h 3296324"/>
              <a:gd name="connsiteX79" fmla="*/ 0 w 2987069"/>
              <a:gd name="connsiteY79" fmla="*/ 682262 h 3296324"/>
              <a:gd name="connsiteX80" fmla="*/ 60697 w 2987069"/>
              <a:gd name="connsiteY80" fmla="*/ 601094 h 3296324"/>
              <a:gd name="connsiteX81" fmla="*/ 1335290 w 2987069"/>
              <a:gd name="connsiteY8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485107 w 2987069"/>
              <a:gd name="connsiteY20" fmla="*/ 1699382 h 3296324"/>
              <a:gd name="connsiteX21" fmla="*/ 2622950 w 2987069"/>
              <a:gd name="connsiteY21" fmla="*/ 1767181 h 3296324"/>
              <a:gd name="connsiteX22" fmla="*/ 2664409 w 2987069"/>
              <a:gd name="connsiteY22" fmla="*/ 1787573 h 3296324"/>
              <a:gd name="connsiteX23" fmla="*/ 2833221 w 2987069"/>
              <a:gd name="connsiteY23" fmla="*/ 1898020 h 3296324"/>
              <a:gd name="connsiteX24" fmla="*/ 2950798 w 2987069"/>
              <a:gd name="connsiteY24" fmla="*/ 1995221 h 3296324"/>
              <a:gd name="connsiteX25" fmla="*/ 2912807 w 2987069"/>
              <a:gd name="connsiteY25" fmla="*/ 2142967 h 3296324"/>
              <a:gd name="connsiteX26" fmla="*/ 2503275 w 2987069"/>
              <a:gd name="connsiteY26" fmla="*/ 2819764 h 3296324"/>
              <a:gd name="connsiteX27" fmla="*/ 2438540 w 2987069"/>
              <a:gd name="connsiteY27" fmla="*/ 2878599 h 3296324"/>
              <a:gd name="connsiteX28" fmla="*/ 2424095 w 2987069"/>
              <a:gd name="connsiteY28" fmla="*/ 2809053 h 3296324"/>
              <a:gd name="connsiteX29" fmla="*/ 2390231 w 2987069"/>
              <a:gd name="connsiteY29" fmla="*/ 2694906 h 3296324"/>
              <a:gd name="connsiteX30" fmla="*/ 2358361 w 2987069"/>
              <a:gd name="connsiteY30" fmla="*/ 2610334 h 3296324"/>
              <a:gd name="connsiteX31" fmla="*/ 2358361 w 2987069"/>
              <a:gd name="connsiteY31" fmla="*/ 2610334 h 3296324"/>
              <a:gd name="connsiteX32" fmla="*/ 2390231 w 2987069"/>
              <a:gd name="connsiteY32" fmla="*/ 2694906 h 3296324"/>
              <a:gd name="connsiteX33" fmla="*/ 2424094 w 2987069"/>
              <a:gd name="connsiteY33" fmla="*/ 2809054 h 3296324"/>
              <a:gd name="connsiteX34" fmla="*/ 2438540 w 2987069"/>
              <a:gd name="connsiteY34" fmla="*/ 2878599 h 3296324"/>
              <a:gd name="connsiteX35" fmla="*/ 2385976 w 2987069"/>
              <a:gd name="connsiteY35" fmla="*/ 2926373 h 3296324"/>
              <a:gd name="connsiteX36" fmla="*/ 1978238 w 2987069"/>
              <a:gd name="connsiteY36" fmla="*/ 3173754 h 3296324"/>
              <a:gd name="connsiteX37" fmla="*/ 1845477 w 2987069"/>
              <a:gd name="connsiteY37" fmla="*/ 3222345 h 3296324"/>
              <a:gd name="connsiteX38" fmla="*/ 1857961 w 2987069"/>
              <a:gd name="connsiteY38" fmla="*/ 3206425 h 3296324"/>
              <a:gd name="connsiteX39" fmla="*/ 1857961 w 2987069"/>
              <a:gd name="connsiteY39" fmla="*/ 3206424 h 3296324"/>
              <a:gd name="connsiteX40" fmla="*/ 1857961 w 2987069"/>
              <a:gd name="connsiteY40" fmla="*/ 3206424 h 3296324"/>
              <a:gd name="connsiteX41" fmla="*/ 1892645 w 2987069"/>
              <a:gd name="connsiteY41" fmla="*/ 3151814 h 3296324"/>
              <a:gd name="connsiteX42" fmla="*/ 1892645 w 2987069"/>
              <a:gd name="connsiteY42" fmla="*/ 3151814 h 3296324"/>
              <a:gd name="connsiteX43" fmla="*/ 1857961 w 2987069"/>
              <a:gd name="connsiteY43" fmla="*/ 3206424 h 3296324"/>
              <a:gd name="connsiteX44" fmla="*/ 1845477 w 2987069"/>
              <a:gd name="connsiteY44" fmla="*/ 3222345 h 3296324"/>
              <a:gd name="connsiteX45" fmla="*/ 1826477 w 2987069"/>
              <a:gd name="connsiteY45" fmla="*/ 3229299 h 3296324"/>
              <a:gd name="connsiteX46" fmla="*/ 1504174 w 2987069"/>
              <a:gd name="connsiteY46" fmla="*/ 3295031 h 3296324"/>
              <a:gd name="connsiteX47" fmla="*/ 1478586 w 2987069"/>
              <a:gd name="connsiteY47" fmla="*/ 3296324 h 3296324"/>
              <a:gd name="connsiteX48" fmla="*/ 1494463 w 2987069"/>
              <a:gd name="connsiteY48" fmla="*/ 3293901 h 3296324"/>
              <a:gd name="connsiteX49" fmla="*/ 1990216 w 2987069"/>
              <a:gd name="connsiteY49" fmla="*/ 2961725 h 3296324"/>
              <a:gd name="connsiteX50" fmla="*/ 2037429 w 2987069"/>
              <a:gd name="connsiteY50" fmla="*/ 2874741 h 3296324"/>
              <a:gd name="connsiteX51" fmla="*/ 2020074 w 2987069"/>
              <a:gd name="connsiteY51" fmla="*/ 2920208 h 3296324"/>
              <a:gd name="connsiteX52" fmla="*/ 1945589 w 2987069"/>
              <a:gd name="connsiteY52" fmla="*/ 3068452 h 3296324"/>
              <a:gd name="connsiteX53" fmla="*/ 1916832 w 2987069"/>
              <a:gd name="connsiteY53" fmla="*/ 3113730 h 3296324"/>
              <a:gd name="connsiteX54" fmla="*/ 1916833 w 2987069"/>
              <a:gd name="connsiteY54" fmla="*/ 3113730 h 3296324"/>
              <a:gd name="connsiteX55" fmla="*/ 1945589 w 2987069"/>
              <a:gd name="connsiteY55" fmla="*/ 3068452 h 3296324"/>
              <a:gd name="connsiteX56" fmla="*/ 2020075 w 2987069"/>
              <a:gd name="connsiteY56" fmla="*/ 2920208 h 3296324"/>
              <a:gd name="connsiteX57" fmla="*/ 2037430 w 2987069"/>
              <a:gd name="connsiteY57" fmla="*/ 2874740 h 3296324"/>
              <a:gd name="connsiteX58" fmla="*/ 2063037 w 2987069"/>
              <a:gd name="connsiteY58" fmla="*/ 2827563 h 3296324"/>
              <a:gd name="connsiteX59" fmla="*/ 2109058 w 2987069"/>
              <a:gd name="connsiteY59" fmla="*/ 2679306 h 3296324"/>
              <a:gd name="connsiteX60" fmla="*/ 2117243 w 2987069"/>
              <a:gd name="connsiteY60" fmla="*/ 2625667 h 3296324"/>
              <a:gd name="connsiteX61" fmla="*/ 2124453 w 2987069"/>
              <a:gd name="connsiteY61" fmla="*/ 2598970 h 3296324"/>
              <a:gd name="connsiteX62" fmla="*/ 2161534 w 2987069"/>
              <a:gd name="connsiteY62" fmla="*/ 2272128 h 3296324"/>
              <a:gd name="connsiteX63" fmla="*/ 2160792 w 2987069"/>
              <a:gd name="connsiteY63" fmla="*/ 2251911 h 3296324"/>
              <a:gd name="connsiteX64" fmla="*/ 2239635 w 2987069"/>
              <a:gd name="connsiteY64" fmla="*/ 2369255 h 3296324"/>
              <a:gd name="connsiteX65" fmla="*/ 2273444 w 2987069"/>
              <a:gd name="connsiteY65" fmla="*/ 2430311 h 3296324"/>
              <a:gd name="connsiteX66" fmla="*/ 2273444 w 2987069"/>
              <a:gd name="connsiteY66" fmla="*/ 2430311 h 3296324"/>
              <a:gd name="connsiteX67" fmla="*/ 2239635 w 2987069"/>
              <a:gd name="connsiteY67" fmla="*/ 2369254 h 3296324"/>
              <a:gd name="connsiteX68" fmla="*/ 2160791 w 2987069"/>
              <a:gd name="connsiteY68" fmla="*/ 2251910 h 3296324"/>
              <a:gd name="connsiteX69" fmla="*/ 2155605 w 2987069"/>
              <a:gd name="connsiteY69" fmla="*/ 2110632 h 3296324"/>
              <a:gd name="connsiteX70" fmla="*/ 2046328 w 2987069"/>
              <a:gd name="connsiteY70" fmla="*/ 1646406 h 3296324"/>
              <a:gd name="connsiteX71" fmla="*/ 2017136 w 2987069"/>
              <a:gd name="connsiteY71" fmla="*/ 1581651 h 3296324"/>
              <a:gd name="connsiteX72" fmla="*/ 2017137 w 2987069"/>
              <a:gd name="connsiteY72" fmla="*/ 1581651 h 3296324"/>
              <a:gd name="connsiteX73" fmla="*/ 1981185 w 2987069"/>
              <a:gd name="connsiteY73" fmla="*/ 1501904 h 3296324"/>
              <a:gd name="connsiteX74" fmla="*/ 1464068 w 2987069"/>
              <a:gd name="connsiteY74" fmla="*/ 903272 h 3296324"/>
              <a:gd name="connsiteX75" fmla="*/ 1326095 w 2987069"/>
              <a:gd name="connsiteY75" fmla="*/ 815645 h 3296324"/>
              <a:gd name="connsiteX76" fmla="*/ 1019867 w 2987069"/>
              <a:gd name="connsiteY76" fmla="*/ 680859 h 3296324"/>
              <a:gd name="connsiteX77" fmla="*/ 54369 w 2987069"/>
              <a:gd name="connsiteY77" fmla="*/ 663765 h 3296324"/>
              <a:gd name="connsiteX78" fmla="*/ 0 w 2987069"/>
              <a:gd name="connsiteY78" fmla="*/ 682262 h 3296324"/>
              <a:gd name="connsiteX79" fmla="*/ 60697 w 2987069"/>
              <a:gd name="connsiteY79" fmla="*/ 601094 h 3296324"/>
              <a:gd name="connsiteX80" fmla="*/ 1335290 w 2987069"/>
              <a:gd name="connsiteY8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22950 w 2987069"/>
              <a:gd name="connsiteY20" fmla="*/ 1767181 h 3296324"/>
              <a:gd name="connsiteX21" fmla="*/ 2664409 w 2987069"/>
              <a:gd name="connsiteY21" fmla="*/ 1787573 h 3296324"/>
              <a:gd name="connsiteX22" fmla="*/ 2833221 w 2987069"/>
              <a:gd name="connsiteY22" fmla="*/ 1898020 h 3296324"/>
              <a:gd name="connsiteX23" fmla="*/ 2950798 w 2987069"/>
              <a:gd name="connsiteY23" fmla="*/ 1995221 h 3296324"/>
              <a:gd name="connsiteX24" fmla="*/ 2912807 w 2987069"/>
              <a:gd name="connsiteY24" fmla="*/ 2142967 h 3296324"/>
              <a:gd name="connsiteX25" fmla="*/ 2503275 w 2987069"/>
              <a:gd name="connsiteY25" fmla="*/ 2819764 h 3296324"/>
              <a:gd name="connsiteX26" fmla="*/ 2438540 w 2987069"/>
              <a:gd name="connsiteY26" fmla="*/ 2878599 h 3296324"/>
              <a:gd name="connsiteX27" fmla="*/ 2424095 w 2987069"/>
              <a:gd name="connsiteY27" fmla="*/ 2809053 h 3296324"/>
              <a:gd name="connsiteX28" fmla="*/ 2390231 w 2987069"/>
              <a:gd name="connsiteY28" fmla="*/ 2694906 h 3296324"/>
              <a:gd name="connsiteX29" fmla="*/ 2358361 w 2987069"/>
              <a:gd name="connsiteY29" fmla="*/ 2610334 h 3296324"/>
              <a:gd name="connsiteX30" fmla="*/ 2358361 w 2987069"/>
              <a:gd name="connsiteY30" fmla="*/ 2610334 h 3296324"/>
              <a:gd name="connsiteX31" fmla="*/ 2390231 w 2987069"/>
              <a:gd name="connsiteY31" fmla="*/ 2694906 h 3296324"/>
              <a:gd name="connsiteX32" fmla="*/ 2424094 w 2987069"/>
              <a:gd name="connsiteY32" fmla="*/ 2809054 h 3296324"/>
              <a:gd name="connsiteX33" fmla="*/ 2438540 w 2987069"/>
              <a:gd name="connsiteY33" fmla="*/ 2878599 h 3296324"/>
              <a:gd name="connsiteX34" fmla="*/ 2385976 w 2987069"/>
              <a:gd name="connsiteY34" fmla="*/ 2926373 h 3296324"/>
              <a:gd name="connsiteX35" fmla="*/ 1978238 w 2987069"/>
              <a:gd name="connsiteY35" fmla="*/ 3173754 h 3296324"/>
              <a:gd name="connsiteX36" fmla="*/ 1845477 w 2987069"/>
              <a:gd name="connsiteY36" fmla="*/ 3222345 h 3296324"/>
              <a:gd name="connsiteX37" fmla="*/ 1857961 w 2987069"/>
              <a:gd name="connsiteY37" fmla="*/ 3206425 h 3296324"/>
              <a:gd name="connsiteX38" fmla="*/ 1857961 w 2987069"/>
              <a:gd name="connsiteY38" fmla="*/ 3206424 h 3296324"/>
              <a:gd name="connsiteX39" fmla="*/ 1857961 w 2987069"/>
              <a:gd name="connsiteY39" fmla="*/ 3206424 h 3296324"/>
              <a:gd name="connsiteX40" fmla="*/ 1892645 w 2987069"/>
              <a:gd name="connsiteY40" fmla="*/ 3151814 h 3296324"/>
              <a:gd name="connsiteX41" fmla="*/ 1892645 w 2987069"/>
              <a:gd name="connsiteY41" fmla="*/ 3151814 h 3296324"/>
              <a:gd name="connsiteX42" fmla="*/ 1857961 w 2987069"/>
              <a:gd name="connsiteY42" fmla="*/ 3206424 h 3296324"/>
              <a:gd name="connsiteX43" fmla="*/ 1845477 w 2987069"/>
              <a:gd name="connsiteY43" fmla="*/ 3222345 h 3296324"/>
              <a:gd name="connsiteX44" fmla="*/ 1826477 w 2987069"/>
              <a:gd name="connsiteY44" fmla="*/ 3229299 h 3296324"/>
              <a:gd name="connsiteX45" fmla="*/ 1504174 w 2987069"/>
              <a:gd name="connsiteY45" fmla="*/ 3295031 h 3296324"/>
              <a:gd name="connsiteX46" fmla="*/ 1478586 w 2987069"/>
              <a:gd name="connsiteY46" fmla="*/ 3296324 h 3296324"/>
              <a:gd name="connsiteX47" fmla="*/ 1494463 w 2987069"/>
              <a:gd name="connsiteY47" fmla="*/ 3293901 h 3296324"/>
              <a:gd name="connsiteX48" fmla="*/ 1990216 w 2987069"/>
              <a:gd name="connsiteY48" fmla="*/ 2961725 h 3296324"/>
              <a:gd name="connsiteX49" fmla="*/ 2037429 w 2987069"/>
              <a:gd name="connsiteY49" fmla="*/ 2874741 h 3296324"/>
              <a:gd name="connsiteX50" fmla="*/ 2020074 w 2987069"/>
              <a:gd name="connsiteY50" fmla="*/ 2920208 h 3296324"/>
              <a:gd name="connsiteX51" fmla="*/ 1945589 w 2987069"/>
              <a:gd name="connsiteY51" fmla="*/ 3068452 h 3296324"/>
              <a:gd name="connsiteX52" fmla="*/ 1916832 w 2987069"/>
              <a:gd name="connsiteY52" fmla="*/ 3113730 h 3296324"/>
              <a:gd name="connsiteX53" fmla="*/ 1916833 w 2987069"/>
              <a:gd name="connsiteY53" fmla="*/ 3113730 h 3296324"/>
              <a:gd name="connsiteX54" fmla="*/ 1945589 w 2987069"/>
              <a:gd name="connsiteY54" fmla="*/ 3068452 h 3296324"/>
              <a:gd name="connsiteX55" fmla="*/ 2020075 w 2987069"/>
              <a:gd name="connsiteY55" fmla="*/ 2920208 h 3296324"/>
              <a:gd name="connsiteX56" fmla="*/ 2037430 w 2987069"/>
              <a:gd name="connsiteY56" fmla="*/ 2874740 h 3296324"/>
              <a:gd name="connsiteX57" fmla="*/ 2063037 w 2987069"/>
              <a:gd name="connsiteY57" fmla="*/ 2827563 h 3296324"/>
              <a:gd name="connsiteX58" fmla="*/ 2109058 w 2987069"/>
              <a:gd name="connsiteY58" fmla="*/ 2679306 h 3296324"/>
              <a:gd name="connsiteX59" fmla="*/ 2117243 w 2987069"/>
              <a:gd name="connsiteY59" fmla="*/ 2625667 h 3296324"/>
              <a:gd name="connsiteX60" fmla="*/ 2124453 w 2987069"/>
              <a:gd name="connsiteY60" fmla="*/ 2598970 h 3296324"/>
              <a:gd name="connsiteX61" fmla="*/ 2161534 w 2987069"/>
              <a:gd name="connsiteY61" fmla="*/ 2272128 h 3296324"/>
              <a:gd name="connsiteX62" fmla="*/ 2160792 w 2987069"/>
              <a:gd name="connsiteY62" fmla="*/ 2251911 h 3296324"/>
              <a:gd name="connsiteX63" fmla="*/ 2239635 w 2987069"/>
              <a:gd name="connsiteY63" fmla="*/ 2369255 h 3296324"/>
              <a:gd name="connsiteX64" fmla="*/ 2273444 w 2987069"/>
              <a:gd name="connsiteY64" fmla="*/ 2430311 h 3296324"/>
              <a:gd name="connsiteX65" fmla="*/ 2273444 w 2987069"/>
              <a:gd name="connsiteY65" fmla="*/ 2430311 h 3296324"/>
              <a:gd name="connsiteX66" fmla="*/ 2239635 w 2987069"/>
              <a:gd name="connsiteY66" fmla="*/ 2369254 h 3296324"/>
              <a:gd name="connsiteX67" fmla="*/ 2160791 w 2987069"/>
              <a:gd name="connsiteY67" fmla="*/ 2251910 h 3296324"/>
              <a:gd name="connsiteX68" fmla="*/ 2155605 w 2987069"/>
              <a:gd name="connsiteY68" fmla="*/ 2110632 h 3296324"/>
              <a:gd name="connsiteX69" fmla="*/ 2046328 w 2987069"/>
              <a:gd name="connsiteY69" fmla="*/ 1646406 h 3296324"/>
              <a:gd name="connsiteX70" fmla="*/ 2017136 w 2987069"/>
              <a:gd name="connsiteY70" fmla="*/ 1581651 h 3296324"/>
              <a:gd name="connsiteX71" fmla="*/ 2017137 w 2987069"/>
              <a:gd name="connsiteY71" fmla="*/ 1581651 h 3296324"/>
              <a:gd name="connsiteX72" fmla="*/ 1981185 w 2987069"/>
              <a:gd name="connsiteY72" fmla="*/ 1501904 h 3296324"/>
              <a:gd name="connsiteX73" fmla="*/ 1464068 w 2987069"/>
              <a:gd name="connsiteY73" fmla="*/ 903272 h 3296324"/>
              <a:gd name="connsiteX74" fmla="*/ 1326095 w 2987069"/>
              <a:gd name="connsiteY74" fmla="*/ 815645 h 3296324"/>
              <a:gd name="connsiteX75" fmla="*/ 1019867 w 2987069"/>
              <a:gd name="connsiteY75" fmla="*/ 680859 h 3296324"/>
              <a:gd name="connsiteX76" fmla="*/ 54369 w 2987069"/>
              <a:gd name="connsiteY76" fmla="*/ 663765 h 3296324"/>
              <a:gd name="connsiteX77" fmla="*/ 0 w 2987069"/>
              <a:gd name="connsiteY77" fmla="*/ 682262 h 3296324"/>
              <a:gd name="connsiteX78" fmla="*/ 60697 w 2987069"/>
              <a:gd name="connsiteY78" fmla="*/ 601094 h 3296324"/>
              <a:gd name="connsiteX79" fmla="*/ 1335290 w 2987069"/>
              <a:gd name="connsiteY7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64409 w 2987069"/>
              <a:gd name="connsiteY20" fmla="*/ 1787573 h 3296324"/>
              <a:gd name="connsiteX21" fmla="*/ 2833221 w 2987069"/>
              <a:gd name="connsiteY21" fmla="*/ 1898020 h 3296324"/>
              <a:gd name="connsiteX22" fmla="*/ 2950798 w 2987069"/>
              <a:gd name="connsiteY22" fmla="*/ 1995221 h 3296324"/>
              <a:gd name="connsiteX23" fmla="*/ 2912807 w 2987069"/>
              <a:gd name="connsiteY23" fmla="*/ 2142967 h 3296324"/>
              <a:gd name="connsiteX24" fmla="*/ 2503275 w 2987069"/>
              <a:gd name="connsiteY24" fmla="*/ 2819764 h 3296324"/>
              <a:gd name="connsiteX25" fmla="*/ 2438540 w 2987069"/>
              <a:gd name="connsiteY25" fmla="*/ 2878599 h 3296324"/>
              <a:gd name="connsiteX26" fmla="*/ 2424095 w 2987069"/>
              <a:gd name="connsiteY26" fmla="*/ 2809053 h 3296324"/>
              <a:gd name="connsiteX27" fmla="*/ 2390231 w 2987069"/>
              <a:gd name="connsiteY27" fmla="*/ 2694906 h 3296324"/>
              <a:gd name="connsiteX28" fmla="*/ 2358361 w 2987069"/>
              <a:gd name="connsiteY28" fmla="*/ 2610334 h 3296324"/>
              <a:gd name="connsiteX29" fmla="*/ 2358361 w 2987069"/>
              <a:gd name="connsiteY29" fmla="*/ 2610334 h 3296324"/>
              <a:gd name="connsiteX30" fmla="*/ 2390231 w 2987069"/>
              <a:gd name="connsiteY30" fmla="*/ 2694906 h 3296324"/>
              <a:gd name="connsiteX31" fmla="*/ 2424094 w 2987069"/>
              <a:gd name="connsiteY31" fmla="*/ 2809054 h 3296324"/>
              <a:gd name="connsiteX32" fmla="*/ 2438540 w 2987069"/>
              <a:gd name="connsiteY32" fmla="*/ 2878599 h 3296324"/>
              <a:gd name="connsiteX33" fmla="*/ 2385976 w 2987069"/>
              <a:gd name="connsiteY33" fmla="*/ 2926373 h 3296324"/>
              <a:gd name="connsiteX34" fmla="*/ 1978238 w 2987069"/>
              <a:gd name="connsiteY34" fmla="*/ 3173754 h 3296324"/>
              <a:gd name="connsiteX35" fmla="*/ 1845477 w 2987069"/>
              <a:gd name="connsiteY35" fmla="*/ 3222345 h 3296324"/>
              <a:gd name="connsiteX36" fmla="*/ 1857961 w 2987069"/>
              <a:gd name="connsiteY36" fmla="*/ 3206425 h 3296324"/>
              <a:gd name="connsiteX37" fmla="*/ 1857961 w 2987069"/>
              <a:gd name="connsiteY37" fmla="*/ 3206424 h 3296324"/>
              <a:gd name="connsiteX38" fmla="*/ 1857961 w 2987069"/>
              <a:gd name="connsiteY38" fmla="*/ 3206424 h 3296324"/>
              <a:gd name="connsiteX39" fmla="*/ 1892645 w 2987069"/>
              <a:gd name="connsiteY39" fmla="*/ 3151814 h 3296324"/>
              <a:gd name="connsiteX40" fmla="*/ 1892645 w 2987069"/>
              <a:gd name="connsiteY40" fmla="*/ 3151814 h 3296324"/>
              <a:gd name="connsiteX41" fmla="*/ 1857961 w 2987069"/>
              <a:gd name="connsiteY41" fmla="*/ 3206424 h 3296324"/>
              <a:gd name="connsiteX42" fmla="*/ 1845477 w 2987069"/>
              <a:gd name="connsiteY42" fmla="*/ 3222345 h 3296324"/>
              <a:gd name="connsiteX43" fmla="*/ 1826477 w 2987069"/>
              <a:gd name="connsiteY43" fmla="*/ 3229299 h 3296324"/>
              <a:gd name="connsiteX44" fmla="*/ 1504174 w 2987069"/>
              <a:gd name="connsiteY44" fmla="*/ 3295031 h 3296324"/>
              <a:gd name="connsiteX45" fmla="*/ 1478586 w 2987069"/>
              <a:gd name="connsiteY45" fmla="*/ 3296324 h 3296324"/>
              <a:gd name="connsiteX46" fmla="*/ 1494463 w 2987069"/>
              <a:gd name="connsiteY46" fmla="*/ 3293901 h 3296324"/>
              <a:gd name="connsiteX47" fmla="*/ 1990216 w 2987069"/>
              <a:gd name="connsiteY47" fmla="*/ 2961725 h 3296324"/>
              <a:gd name="connsiteX48" fmla="*/ 2037429 w 2987069"/>
              <a:gd name="connsiteY48" fmla="*/ 2874741 h 3296324"/>
              <a:gd name="connsiteX49" fmla="*/ 2020074 w 2987069"/>
              <a:gd name="connsiteY49" fmla="*/ 2920208 h 3296324"/>
              <a:gd name="connsiteX50" fmla="*/ 1945589 w 2987069"/>
              <a:gd name="connsiteY50" fmla="*/ 3068452 h 3296324"/>
              <a:gd name="connsiteX51" fmla="*/ 1916832 w 2987069"/>
              <a:gd name="connsiteY51" fmla="*/ 3113730 h 3296324"/>
              <a:gd name="connsiteX52" fmla="*/ 1916833 w 2987069"/>
              <a:gd name="connsiteY52" fmla="*/ 3113730 h 3296324"/>
              <a:gd name="connsiteX53" fmla="*/ 1945589 w 2987069"/>
              <a:gd name="connsiteY53" fmla="*/ 3068452 h 3296324"/>
              <a:gd name="connsiteX54" fmla="*/ 2020075 w 2987069"/>
              <a:gd name="connsiteY54" fmla="*/ 2920208 h 3296324"/>
              <a:gd name="connsiteX55" fmla="*/ 2037430 w 2987069"/>
              <a:gd name="connsiteY55" fmla="*/ 2874740 h 3296324"/>
              <a:gd name="connsiteX56" fmla="*/ 2063037 w 2987069"/>
              <a:gd name="connsiteY56" fmla="*/ 2827563 h 3296324"/>
              <a:gd name="connsiteX57" fmla="*/ 2109058 w 2987069"/>
              <a:gd name="connsiteY57" fmla="*/ 2679306 h 3296324"/>
              <a:gd name="connsiteX58" fmla="*/ 2117243 w 2987069"/>
              <a:gd name="connsiteY58" fmla="*/ 2625667 h 3296324"/>
              <a:gd name="connsiteX59" fmla="*/ 2124453 w 2987069"/>
              <a:gd name="connsiteY59" fmla="*/ 2598970 h 3296324"/>
              <a:gd name="connsiteX60" fmla="*/ 2161534 w 2987069"/>
              <a:gd name="connsiteY60" fmla="*/ 2272128 h 3296324"/>
              <a:gd name="connsiteX61" fmla="*/ 2160792 w 2987069"/>
              <a:gd name="connsiteY61" fmla="*/ 2251911 h 3296324"/>
              <a:gd name="connsiteX62" fmla="*/ 2239635 w 2987069"/>
              <a:gd name="connsiteY62" fmla="*/ 2369255 h 3296324"/>
              <a:gd name="connsiteX63" fmla="*/ 2273444 w 2987069"/>
              <a:gd name="connsiteY63" fmla="*/ 2430311 h 3296324"/>
              <a:gd name="connsiteX64" fmla="*/ 2273444 w 2987069"/>
              <a:gd name="connsiteY64" fmla="*/ 2430311 h 3296324"/>
              <a:gd name="connsiteX65" fmla="*/ 2239635 w 2987069"/>
              <a:gd name="connsiteY65" fmla="*/ 2369254 h 3296324"/>
              <a:gd name="connsiteX66" fmla="*/ 2160791 w 2987069"/>
              <a:gd name="connsiteY66" fmla="*/ 2251910 h 3296324"/>
              <a:gd name="connsiteX67" fmla="*/ 2155605 w 2987069"/>
              <a:gd name="connsiteY67" fmla="*/ 2110632 h 3296324"/>
              <a:gd name="connsiteX68" fmla="*/ 2046328 w 2987069"/>
              <a:gd name="connsiteY68" fmla="*/ 1646406 h 3296324"/>
              <a:gd name="connsiteX69" fmla="*/ 2017136 w 2987069"/>
              <a:gd name="connsiteY69" fmla="*/ 1581651 h 3296324"/>
              <a:gd name="connsiteX70" fmla="*/ 2017137 w 2987069"/>
              <a:gd name="connsiteY70" fmla="*/ 1581651 h 3296324"/>
              <a:gd name="connsiteX71" fmla="*/ 1981185 w 2987069"/>
              <a:gd name="connsiteY71" fmla="*/ 1501904 h 3296324"/>
              <a:gd name="connsiteX72" fmla="*/ 1464068 w 2987069"/>
              <a:gd name="connsiteY72" fmla="*/ 903272 h 3296324"/>
              <a:gd name="connsiteX73" fmla="*/ 1326095 w 2987069"/>
              <a:gd name="connsiteY73" fmla="*/ 815645 h 3296324"/>
              <a:gd name="connsiteX74" fmla="*/ 1019867 w 2987069"/>
              <a:gd name="connsiteY74" fmla="*/ 680859 h 3296324"/>
              <a:gd name="connsiteX75" fmla="*/ 54369 w 2987069"/>
              <a:gd name="connsiteY75" fmla="*/ 663765 h 3296324"/>
              <a:gd name="connsiteX76" fmla="*/ 0 w 2987069"/>
              <a:gd name="connsiteY76" fmla="*/ 682262 h 3296324"/>
              <a:gd name="connsiteX77" fmla="*/ 60697 w 2987069"/>
              <a:gd name="connsiteY77" fmla="*/ 601094 h 3296324"/>
              <a:gd name="connsiteX78" fmla="*/ 1335290 w 2987069"/>
              <a:gd name="connsiteY7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664409 w 2987069"/>
              <a:gd name="connsiteY19" fmla="*/ 1787573 h 3296324"/>
              <a:gd name="connsiteX20" fmla="*/ 2833221 w 2987069"/>
              <a:gd name="connsiteY20" fmla="*/ 1898020 h 3296324"/>
              <a:gd name="connsiteX21" fmla="*/ 2950798 w 2987069"/>
              <a:gd name="connsiteY21" fmla="*/ 1995221 h 3296324"/>
              <a:gd name="connsiteX22" fmla="*/ 2912807 w 2987069"/>
              <a:gd name="connsiteY22" fmla="*/ 2142967 h 3296324"/>
              <a:gd name="connsiteX23" fmla="*/ 2503275 w 2987069"/>
              <a:gd name="connsiteY23" fmla="*/ 2819764 h 3296324"/>
              <a:gd name="connsiteX24" fmla="*/ 2438540 w 2987069"/>
              <a:gd name="connsiteY24" fmla="*/ 2878599 h 3296324"/>
              <a:gd name="connsiteX25" fmla="*/ 2424095 w 2987069"/>
              <a:gd name="connsiteY25" fmla="*/ 2809053 h 3296324"/>
              <a:gd name="connsiteX26" fmla="*/ 2390231 w 2987069"/>
              <a:gd name="connsiteY26" fmla="*/ 2694906 h 3296324"/>
              <a:gd name="connsiteX27" fmla="*/ 2358361 w 2987069"/>
              <a:gd name="connsiteY27" fmla="*/ 2610334 h 3296324"/>
              <a:gd name="connsiteX28" fmla="*/ 2358361 w 2987069"/>
              <a:gd name="connsiteY28" fmla="*/ 2610334 h 3296324"/>
              <a:gd name="connsiteX29" fmla="*/ 2390231 w 2987069"/>
              <a:gd name="connsiteY29" fmla="*/ 2694906 h 3296324"/>
              <a:gd name="connsiteX30" fmla="*/ 2424094 w 2987069"/>
              <a:gd name="connsiteY30" fmla="*/ 2809054 h 3296324"/>
              <a:gd name="connsiteX31" fmla="*/ 2438540 w 2987069"/>
              <a:gd name="connsiteY31" fmla="*/ 2878599 h 3296324"/>
              <a:gd name="connsiteX32" fmla="*/ 2385976 w 2987069"/>
              <a:gd name="connsiteY32" fmla="*/ 2926373 h 3296324"/>
              <a:gd name="connsiteX33" fmla="*/ 1978238 w 2987069"/>
              <a:gd name="connsiteY33" fmla="*/ 3173754 h 3296324"/>
              <a:gd name="connsiteX34" fmla="*/ 1845477 w 2987069"/>
              <a:gd name="connsiteY34" fmla="*/ 3222345 h 3296324"/>
              <a:gd name="connsiteX35" fmla="*/ 1857961 w 2987069"/>
              <a:gd name="connsiteY35" fmla="*/ 3206425 h 3296324"/>
              <a:gd name="connsiteX36" fmla="*/ 1857961 w 2987069"/>
              <a:gd name="connsiteY36" fmla="*/ 3206424 h 3296324"/>
              <a:gd name="connsiteX37" fmla="*/ 1857961 w 2987069"/>
              <a:gd name="connsiteY37" fmla="*/ 3206424 h 3296324"/>
              <a:gd name="connsiteX38" fmla="*/ 1892645 w 2987069"/>
              <a:gd name="connsiteY38" fmla="*/ 3151814 h 3296324"/>
              <a:gd name="connsiteX39" fmla="*/ 1892645 w 2987069"/>
              <a:gd name="connsiteY39" fmla="*/ 3151814 h 3296324"/>
              <a:gd name="connsiteX40" fmla="*/ 1857961 w 2987069"/>
              <a:gd name="connsiteY40" fmla="*/ 3206424 h 3296324"/>
              <a:gd name="connsiteX41" fmla="*/ 1845477 w 2987069"/>
              <a:gd name="connsiteY41" fmla="*/ 3222345 h 3296324"/>
              <a:gd name="connsiteX42" fmla="*/ 1826477 w 2987069"/>
              <a:gd name="connsiteY42" fmla="*/ 3229299 h 3296324"/>
              <a:gd name="connsiteX43" fmla="*/ 1504174 w 2987069"/>
              <a:gd name="connsiteY43" fmla="*/ 3295031 h 3296324"/>
              <a:gd name="connsiteX44" fmla="*/ 1478586 w 2987069"/>
              <a:gd name="connsiteY44" fmla="*/ 3296324 h 3296324"/>
              <a:gd name="connsiteX45" fmla="*/ 1494463 w 2987069"/>
              <a:gd name="connsiteY45" fmla="*/ 3293901 h 3296324"/>
              <a:gd name="connsiteX46" fmla="*/ 1990216 w 2987069"/>
              <a:gd name="connsiteY46" fmla="*/ 2961725 h 3296324"/>
              <a:gd name="connsiteX47" fmla="*/ 2037429 w 2987069"/>
              <a:gd name="connsiteY47" fmla="*/ 2874741 h 3296324"/>
              <a:gd name="connsiteX48" fmla="*/ 2020074 w 2987069"/>
              <a:gd name="connsiteY48" fmla="*/ 2920208 h 3296324"/>
              <a:gd name="connsiteX49" fmla="*/ 1945589 w 2987069"/>
              <a:gd name="connsiteY49" fmla="*/ 3068452 h 3296324"/>
              <a:gd name="connsiteX50" fmla="*/ 1916832 w 2987069"/>
              <a:gd name="connsiteY50" fmla="*/ 3113730 h 3296324"/>
              <a:gd name="connsiteX51" fmla="*/ 1916833 w 2987069"/>
              <a:gd name="connsiteY51" fmla="*/ 3113730 h 3296324"/>
              <a:gd name="connsiteX52" fmla="*/ 1945589 w 2987069"/>
              <a:gd name="connsiteY52" fmla="*/ 3068452 h 3296324"/>
              <a:gd name="connsiteX53" fmla="*/ 2020075 w 2987069"/>
              <a:gd name="connsiteY53" fmla="*/ 2920208 h 3296324"/>
              <a:gd name="connsiteX54" fmla="*/ 2037430 w 2987069"/>
              <a:gd name="connsiteY54" fmla="*/ 2874740 h 3296324"/>
              <a:gd name="connsiteX55" fmla="*/ 2063037 w 2987069"/>
              <a:gd name="connsiteY55" fmla="*/ 2827563 h 3296324"/>
              <a:gd name="connsiteX56" fmla="*/ 2109058 w 2987069"/>
              <a:gd name="connsiteY56" fmla="*/ 2679306 h 3296324"/>
              <a:gd name="connsiteX57" fmla="*/ 2117243 w 2987069"/>
              <a:gd name="connsiteY57" fmla="*/ 2625667 h 3296324"/>
              <a:gd name="connsiteX58" fmla="*/ 2124453 w 2987069"/>
              <a:gd name="connsiteY58" fmla="*/ 2598970 h 3296324"/>
              <a:gd name="connsiteX59" fmla="*/ 2161534 w 2987069"/>
              <a:gd name="connsiteY59" fmla="*/ 2272128 h 3296324"/>
              <a:gd name="connsiteX60" fmla="*/ 2160792 w 2987069"/>
              <a:gd name="connsiteY60" fmla="*/ 2251911 h 3296324"/>
              <a:gd name="connsiteX61" fmla="*/ 2239635 w 2987069"/>
              <a:gd name="connsiteY61" fmla="*/ 2369255 h 3296324"/>
              <a:gd name="connsiteX62" fmla="*/ 2273444 w 2987069"/>
              <a:gd name="connsiteY62" fmla="*/ 2430311 h 3296324"/>
              <a:gd name="connsiteX63" fmla="*/ 2273444 w 2987069"/>
              <a:gd name="connsiteY63" fmla="*/ 2430311 h 3296324"/>
              <a:gd name="connsiteX64" fmla="*/ 2239635 w 2987069"/>
              <a:gd name="connsiteY64" fmla="*/ 2369254 h 3296324"/>
              <a:gd name="connsiteX65" fmla="*/ 2160791 w 2987069"/>
              <a:gd name="connsiteY65" fmla="*/ 2251910 h 3296324"/>
              <a:gd name="connsiteX66" fmla="*/ 2155605 w 2987069"/>
              <a:gd name="connsiteY66" fmla="*/ 2110632 h 3296324"/>
              <a:gd name="connsiteX67" fmla="*/ 2046328 w 2987069"/>
              <a:gd name="connsiteY67" fmla="*/ 1646406 h 3296324"/>
              <a:gd name="connsiteX68" fmla="*/ 2017136 w 2987069"/>
              <a:gd name="connsiteY68" fmla="*/ 1581651 h 3296324"/>
              <a:gd name="connsiteX69" fmla="*/ 2017137 w 2987069"/>
              <a:gd name="connsiteY69" fmla="*/ 1581651 h 3296324"/>
              <a:gd name="connsiteX70" fmla="*/ 1981185 w 2987069"/>
              <a:gd name="connsiteY70" fmla="*/ 1501904 h 3296324"/>
              <a:gd name="connsiteX71" fmla="*/ 1464068 w 2987069"/>
              <a:gd name="connsiteY71" fmla="*/ 903272 h 3296324"/>
              <a:gd name="connsiteX72" fmla="*/ 1326095 w 2987069"/>
              <a:gd name="connsiteY72" fmla="*/ 815645 h 3296324"/>
              <a:gd name="connsiteX73" fmla="*/ 1019867 w 2987069"/>
              <a:gd name="connsiteY73" fmla="*/ 680859 h 3296324"/>
              <a:gd name="connsiteX74" fmla="*/ 54369 w 2987069"/>
              <a:gd name="connsiteY74" fmla="*/ 663765 h 3296324"/>
              <a:gd name="connsiteX75" fmla="*/ 0 w 2987069"/>
              <a:gd name="connsiteY75" fmla="*/ 682262 h 3296324"/>
              <a:gd name="connsiteX76" fmla="*/ 60697 w 2987069"/>
              <a:gd name="connsiteY76" fmla="*/ 601094 h 3296324"/>
              <a:gd name="connsiteX77" fmla="*/ 1335290 w 2987069"/>
              <a:gd name="connsiteY7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64409 w 2987069"/>
              <a:gd name="connsiteY18" fmla="*/ 1787573 h 3296324"/>
              <a:gd name="connsiteX19" fmla="*/ 2833221 w 2987069"/>
              <a:gd name="connsiteY19" fmla="*/ 1898020 h 3296324"/>
              <a:gd name="connsiteX20" fmla="*/ 2950798 w 2987069"/>
              <a:gd name="connsiteY20" fmla="*/ 1995221 h 3296324"/>
              <a:gd name="connsiteX21" fmla="*/ 2912807 w 2987069"/>
              <a:gd name="connsiteY21" fmla="*/ 2142967 h 3296324"/>
              <a:gd name="connsiteX22" fmla="*/ 2503275 w 2987069"/>
              <a:gd name="connsiteY22" fmla="*/ 2819764 h 3296324"/>
              <a:gd name="connsiteX23" fmla="*/ 2438540 w 2987069"/>
              <a:gd name="connsiteY23" fmla="*/ 2878599 h 3296324"/>
              <a:gd name="connsiteX24" fmla="*/ 2424095 w 2987069"/>
              <a:gd name="connsiteY24" fmla="*/ 2809053 h 3296324"/>
              <a:gd name="connsiteX25" fmla="*/ 2390231 w 2987069"/>
              <a:gd name="connsiteY25" fmla="*/ 2694906 h 3296324"/>
              <a:gd name="connsiteX26" fmla="*/ 2358361 w 2987069"/>
              <a:gd name="connsiteY26" fmla="*/ 2610334 h 3296324"/>
              <a:gd name="connsiteX27" fmla="*/ 2358361 w 2987069"/>
              <a:gd name="connsiteY27" fmla="*/ 2610334 h 3296324"/>
              <a:gd name="connsiteX28" fmla="*/ 2390231 w 2987069"/>
              <a:gd name="connsiteY28" fmla="*/ 2694906 h 3296324"/>
              <a:gd name="connsiteX29" fmla="*/ 2424094 w 2987069"/>
              <a:gd name="connsiteY29" fmla="*/ 2809054 h 3296324"/>
              <a:gd name="connsiteX30" fmla="*/ 2438540 w 2987069"/>
              <a:gd name="connsiteY30" fmla="*/ 2878599 h 3296324"/>
              <a:gd name="connsiteX31" fmla="*/ 2385976 w 2987069"/>
              <a:gd name="connsiteY31" fmla="*/ 2926373 h 3296324"/>
              <a:gd name="connsiteX32" fmla="*/ 1978238 w 2987069"/>
              <a:gd name="connsiteY32" fmla="*/ 3173754 h 3296324"/>
              <a:gd name="connsiteX33" fmla="*/ 1845477 w 2987069"/>
              <a:gd name="connsiteY33" fmla="*/ 3222345 h 3296324"/>
              <a:gd name="connsiteX34" fmla="*/ 1857961 w 2987069"/>
              <a:gd name="connsiteY34" fmla="*/ 3206425 h 3296324"/>
              <a:gd name="connsiteX35" fmla="*/ 1857961 w 2987069"/>
              <a:gd name="connsiteY35" fmla="*/ 3206424 h 3296324"/>
              <a:gd name="connsiteX36" fmla="*/ 1857961 w 2987069"/>
              <a:gd name="connsiteY36" fmla="*/ 3206424 h 3296324"/>
              <a:gd name="connsiteX37" fmla="*/ 1892645 w 2987069"/>
              <a:gd name="connsiteY37" fmla="*/ 3151814 h 3296324"/>
              <a:gd name="connsiteX38" fmla="*/ 1892645 w 2987069"/>
              <a:gd name="connsiteY38" fmla="*/ 3151814 h 3296324"/>
              <a:gd name="connsiteX39" fmla="*/ 1857961 w 2987069"/>
              <a:gd name="connsiteY39" fmla="*/ 3206424 h 3296324"/>
              <a:gd name="connsiteX40" fmla="*/ 1845477 w 2987069"/>
              <a:gd name="connsiteY40" fmla="*/ 3222345 h 3296324"/>
              <a:gd name="connsiteX41" fmla="*/ 1826477 w 2987069"/>
              <a:gd name="connsiteY41" fmla="*/ 3229299 h 3296324"/>
              <a:gd name="connsiteX42" fmla="*/ 1504174 w 2987069"/>
              <a:gd name="connsiteY42" fmla="*/ 3295031 h 3296324"/>
              <a:gd name="connsiteX43" fmla="*/ 1478586 w 2987069"/>
              <a:gd name="connsiteY43" fmla="*/ 3296324 h 3296324"/>
              <a:gd name="connsiteX44" fmla="*/ 1494463 w 2987069"/>
              <a:gd name="connsiteY44" fmla="*/ 3293901 h 3296324"/>
              <a:gd name="connsiteX45" fmla="*/ 1990216 w 2987069"/>
              <a:gd name="connsiteY45" fmla="*/ 2961725 h 3296324"/>
              <a:gd name="connsiteX46" fmla="*/ 2037429 w 2987069"/>
              <a:gd name="connsiteY46" fmla="*/ 2874741 h 3296324"/>
              <a:gd name="connsiteX47" fmla="*/ 2020074 w 2987069"/>
              <a:gd name="connsiteY47" fmla="*/ 2920208 h 3296324"/>
              <a:gd name="connsiteX48" fmla="*/ 1945589 w 2987069"/>
              <a:gd name="connsiteY48" fmla="*/ 3068452 h 3296324"/>
              <a:gd name="connsiteX49" fmla="*/ 1916832 w 2987069"/>
              <a:gd name="connsiteY49" fmla="*/ 3113730 h 3296324"/>
              <a:gd name="connsiteX50" fmla="*/ 1916833 w 2987069"/>
              <a:gd name="connsiteY50" fmla="*/ 3113730 h 3296324"/>
              <a:gd name="connsiteX51" fmla="*/ 1945589 w 2987069"/>
              <a:gd name="connsiteY51" fmla="*/ 3068452 h 3296324"/>
              <a:gd name="connsiteX52" fmla="*/ 2020075 w 2987069"/>
              <a:gd name="connsiteY52" fmla="*/ 2920208 h 3296324"/>
              <a:gd name="connsiteX53" fmla="*/ 2037430 w 2987069"/>
              <a:gd name="connsiteY53" fmla="*/ 2874740 h 3296324"/>
              <a:gd name="connsiteX54" fmla="*/ 2063037 w 2987069"/>
              <a:gd name="connsiteY54" fmla="*/ 2827563 h 3296324"/>
              <a:gd name="connsiteX55" fmla="*/ 2109058 w 2987069"/>
              <a:gd name="connsiteY55" fmla="*/ 2679306 h 3296324"/>
              <a:gd name="connsiteX56" fmla="*/ 2117243 w 2987069"/>
              <a:gd name="connsiteY56" fmla="*/ 2625667 h 3296324"/>
              <a:gd name="connsiteX57" fmla="*/ 2124453 w 2987069"/>
              <a:gd name="connsiteY57" fmla="*/ 2598970 h 3296324"/>
              <a:gd name="connsiteX58" fmla="*/ 2161534 w 2987069"/>
              <a:gd name="connsiteY58" fmla="*/ 2272128 h 3296324"/>
              <a:gd name="connsiteX59" fmla="*/ 2160792 w 2987069"/>
              <a:gd name="connsiteY59" fmla="*/ 2251911 h 3296324"/>
              <a:gd name="connsiteX60" fmla="*/ 2239635 w 2987069"/>
              <a:gd name="connsiteY60" fmla="*/ 2369255 h 3296324"/>
              <a:gd name="connsiteX61" fmla="*/ 2273444 w 2987069"/>
              <a:gd name="connsiteY61" fmla="*/ 2430311 h 3296324"/>
              <a:gd name="connsiteX62" fmla="*/ 2273444 w 2987069"/>
              <a:gd name="connsiteY62" fmla="*/ 2430311 h 3296324"/>
              <a:gd name="connsiteX63" fmla="*/ 2239635 w 2987069"/>
              <a:gd name="connsiteY63" fmla="*/ 2369254 h 3296324"/>
              <a:gd name="connsiteX64" fmla="*/ 2160791 w 2987069"/>
              <a:gd name="connsiteY64" fmla="*/ 2251910 h 3296324"/>
              <a:gd name="connsiteX65" fmla="*/ 2155605 w 2987069"/>
              <a:gd name="connsiteY65" fmla="*/ 2110632 h 3296324"/>
              <a:gd name="connsiteX66" fmla="*/ 2046328 w 2987069"/>
              <a:gd name="connsiteY66" fmla="*/ 1646406 h 3296324"/>
              <a:gd name="connsiteX67" fmla="*/ 2017136 w 2987069"/>
              <a:gd name="connsiteY67" fmla="*/ 1581651 h 3296324"/>
              <a:gd name="connsiteX68" fmla="*/ 2017137 w 2987069"/>
              <a:gd name="connsiteY68" fmla="*/ 1581651 h 3296324"/>
              <a:gd name="connsiteX69" fmla="*/ 1981185 w 2987069"/>
              <a:gd name="connsiteY69" fmla="*/ 1501904 h 3296324"/>
              <a:gd name="connsiteX70" fmla="*/ 1464068 w 2987069"/>
              <a:gd name="connsiteY70" fmla="*/ 903272 h 3296324"/>
              <a:gd name="connsiteX71" fmla="*/ 1326095 w 2987069"/>
              <a:gd name="connsiteY71" fmla="*/ 815645 h 3296324"/>
              <a:gd name="connsiteX72" fmla="*/ 1019867 w 2987069"/>
              <a:gd name="connsiteY72" fmla="*/ 680859 h 3296324"/>
              <a:gd name="connsiteX73" fmla="*/ 54369 w 2987069"/>
              <a:gd name="connsiteY73" fmla="*/ 663765 h 3296324"/>
              <a:gd name="connsiteX74" fmla="*/ 0 w 2987069"/>
              <a:gd name="connsiteY74" fmla="*/ 682262 h 3296324"/>
              <a:gd name="connsiteX75" fmla="*/ 60697 w 2987069"/>
              <a:gd name="connsiteY75" fmla="*/ 601094 h 3296324"/>
              <a:gd name="connsiteX76" fmla="*/ 1335290 w 2987069"/>
              <a:gd name="connsiteY7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833221 w 2987069"/>
              <a:gd name="connsiteY18" fmla="*/ 1898020 h 3296324"/>
              <a:gd name="connsiteX19" fmla="*/ 2950798 w 2987069"/>
              <a:gd name="connsiteY19" fmla="*/ 1995221 h 3296324"/>
              <a:gd name="connsiteX20" fmla="*/ 2912807 w 2987069"/>
              <a:gd name="connsiteY20" fmla="*/ 2142967 h 3296324"/>
              <a:gd name="connsiteX21" fmla="*/ 2503275 w 2987069"/>
              <a:gd name="connsiteY21" fmla="*/ 2819764 h 3296324"/>
              <a:gd name="connsiteX22" fmla="*/ 2438540 w 2987069"/>
              <a:gd name="connsiteY22" fmla="*/ 2878599 h 3296324"/>
              <a:gd name="connsiteX23" fmla="*/ 2424095 w 2987069"/>
              <a:gd name="connsiteY23" fmla="*/ 2809053 h 3296324"/>
              <a:gd name="connsiteX24" fmla="*/ 2390231 w 2987069"/>
              <a:gd name="connsiteY24" fmla="*/ 2694906 h 3296324"/>
              <a:gd name="connsiteX25" fmla="*/ 2358361 w 2987069"/>
              <a:gd name="connsiteY25" fmla="*/ 2610334 h 3296324"/>
              <a:gd name="connsiteX26" fmla="*/ 2358361 w 2987069"/>
              <a:gd name="connsiteY26" fmla="*/ 2610334 h 3296324"/>
              <a:gd name="connsiteX27" fmla="*/ 2390231 w 2987069"/>
              <a:gd name="connsiteY27" fmla="*/ 2694906 h 3296324"/>
              <a:gd name="connsiteX28" fmla="*/ 2424094 w 2987069"/>
              <a:gd name="connsiteY28" fmla="*/ 2809054 h 3296324"/>
              <a:gd name="connsiteX29" fmla="*/ 2438540 w 2987069"/>
              <a:gd name="connsiteY29" fmla="*/ 2878599 h 3296324"/>
              <a:gd name="connsiteX30" fmla="*/ 2385976 w 2987069"/>
              <a:gd name="connsiteY30" fmla="*/ 2926373 h 3296324"/>
              <a:gd name="connsiteX31" fmla="*/ 1978238 w 2987069"/>
              <a:gd name="connsiteY31" fmla="*/ 3173754 h 3296324"/>
              <a:gd name="connsiteX32" fmla="*/ 1845477 w 2987069"/>
              <a:gd name="connsiteY32" fmla="*/ 3222345 h 3296324"/>
              <a:gd name="connsiteX33" fmla="*/ 1857961 w 2987069"/>
              <a:gd name="connsiteY33" fmla="*/ 3206425 h 3296324"/>
              <a:gd name="connsiteX34" fmla="*/ 1857961 w 2987069"/>
              <a:gd name="connsiteY34" fmla="*/ 3206424 h 3296324"/>
              <a:gd name="connsiteX35" fmla="*/ 1857961 w 2987069"/>
              <a:gd name="connsiteY35" fmla="*/ 3206424 h 3296324"/>
              <a:gd name="connsiteX36" fmla="*/ 1892645 w 2987069"/>
              <a:gd name="connsiteY36" fmla="*/ 3151814 h 3296324"/>
              <a:gd name="connsiteX37" fmla="*/ 1892645 w 2987069"/>
              <a:gd name="connsiteY37" fmla="*/ 3151814 h 3296324"/>
              <a:gd name="connsiteX38" fmla="*/ 1857961 w 2987069"/>
              <a:gd name="connsiteY38" fmla="*/ 3206424 h 3296324"/>
              <a:gd name="connsiteX39" fmla="*/ 1845477 w 2987069"/>
              <a:gd name="connsiteY39" fmla="*/ 3222345 h 3296324"/>
              <a:gd name="connsiteX40" fmla="*/ 1826477 w 2987069"/>
              <a:gd name="connsiteY40" fmla="*/ 3229299 h 3296324"/>
              <a:gd name="connsiteX41" fmla="*/ 1504174 w 2987069"/>
              <a:gd name="connsiteY41" fmla="*/ 3295031 h 3296324"/>
              <a:gd name="connsiteX42" fmla="*/ 1478586 w 2987069"/>
              <a:gd name="connsiteY42" fmla="*/ 3296324 h 3296324"/>
              <a:gd name="connsiteX43" fmla="*/ 1494463 w 2987069"/>
              <a:gd name="connsiteY43" fmla="*/ 3293901 h 3296324"/>
              <a:gd name="connsiteX44" fmla="*/ 1990216 w 2987069"/>
              <a:gd name="connsiteY44" fmla="*/ 2961725 h 3296324"/>
              <a:gd name="connsiteX45" fmla="*/ 2037429 w 2987069"/>
              <a:gd name="connsiteY45" fmla="*/ 2874741 h 3296324"/>
              <a:gd name="connsiteX46" fmla="*/ 2020074 w 2987069"/>
              <a:gd name="connsiteY46" fmla="*/ 2920208 h 3296324"/>
              <a:gd name="connsiteX47" fmla="*/ 1945589 w 2987069"/>
              <a:gd name="connsiteY47" fmla="*/ 3068452 h 3296324"/>
              <a:gd name="connsiteX48" fmla="*/ 1916832 w 2987069"/>
              <a:gd name="connsiteY48" fmla="*/ 3113730 h 3296324"/>
              <a:gd name="connsiteX49" fmla="*/ 1916833 w 2987069"/>
              <a:gd name="connsiteY49" fmla="*/ 3113730 h 3296324"/>
              <a:gd name="connsiteX50" fmla="*/ 1945589 w 2987069"/>
              <a:gd name="connsiteY50" fmla="*/ 3068452 h 3296324"/>
              <a:gd name="connsiteX51" fmla="*/ 2020075 w 2987069"/>
              <a:gd name="connsiteY51" fmla="*/ 2920208 h 3296324"/>
              <a:gd name="connsiteX52" fmla="*/ 2037430 w 2987069"/>
              <a:gd name="connsiteY52" fmla="*/ 2874740 h 3296324"/>
              <a:gd name="connsiteX53" fmla="*/ 2063037 w 2987069"/>
              <a:gd name="connsiteY53" fmla="*/ 2827563 h 3296324"/>
              <a:gd name="connsiteX54" fmla="*/ 2109058 w 2987069"/>
              <a:gd name="connsiteY54" fmla="*/ 2679306 h 3296324"/>
              <a:gd name="connsiteX55" fmla="*/ 2117243 w 2987069"/>
              <a:gd name="connsiteY55" fmla="*/ 2625667 h 3296324"/>
              <a:gd name="connsiteX56" fmla="*/ 2124453 w 2987069"/>
              <a:gd name="connsiteY56" fmla="*/ 2598970 h 3296324"/>
              <a:gd name="connsiteX57" fmla="*/ 2161534 w 2987069"/>
              <a:gd name="connsiteY57" fmla="*/ 2272128 h 3296324"/>
              <a:gd name="connsiteX58" fmla="*/ 2160792 w 2987069"/>
              <a:gd name="connsiteY58" fmla="*/ 2251911 h 3296324"/>
              <a:gd name="connsiteX59" fmla="*/ 2239635 w 2987069"/>
              <a:gd name="connsiteY59" fmla="*/ 2369255 h 3296324"/>
              <a:gd name="connsiteX60" fmla="*/ 2273444 w 2987069"/>
              <a:gd name="connsiteY60" fmla="*/ 2430311 h 3296324"/>
              <a:gd name="connsiteX61" fmla="*/ 2273444 w 2987069"/>
              <a:gd name="connsiteY61" fmla="*/ 2430311 h 3296324"/>
              <a:gd name="connsiteX62" fmla="*/ 2239635 w 2987069"/>
              <a:gd name="connsiteY62" fmla="*/ 2369254 h 3296324"/>
              <a:gd name="connsiteX63" fmla="*/ 2160791 w 2987069"/>
              <a:gd name="connsiteY63" fmla="*/ 2251910 h 3296324"/>
              <a:gd name="connsiteX64" fmla="*/ 2155605 w 2987069"/>
              <a:gd name="connsiteY64" fmla="*/ 2110632 h 3296324"/>
              <a:gd name="connsiteX65" fmla="*/ 2046328 w 2987069"/>
              <a:gd name="connsiteY65" fmla="*/ 1646406 h 3296324"/>
              <a:gd name="connsiteX66" fmla="*/ 2017136 w 2987069"/>
              <a:gd name="connsiteY66" fmla="*/ 1581651 h 3296324"/>
              <a:gd name="connsiteX67" fmla="*/ 2017137 w 2987069"/>
              <a:gd name="connsiteY67" fmla="*/ 1581651 h 3296324"/>
              <a:gd name="connsiteX68" fmla="*/ 1981185 w 2987069"/>
              <a:gd name="connsiteY68" fmla="*/ 1501904 h 3296324"/>
              <a:gd name="connsiteX69" fmla="*/ 1464068 w 2987069"/>
              <a:gd name="connsiteY69" fmla="*/ 903272 h 3296324"/>
              <a:gd name="connsiteX70" fmla="*/ 1326095 w 2987069"/>
              <a:gd name="connsiteY70" fmla="*/ 815645 h 3296324"/>
              <a:gd name="connsiteX71" fmla="*/ 1019867 w 2987069"/>
              <a:gd name="connsiteY71" fmla="*/ 680859 h 3296324"/>
              <a:gd name="connsiteX72" fmla="*/ 54369 w 2987069"/>
              <a:gd name="connsiteY72" fmla="*/ 663765 h 3296324"/>
              <a:gd name="connsiteX73" fmla="*/ 0 w 2987069"/>
              <a:gd name="connsiteY73" fmla="*/ 682262 h 3296324"/>
              <a:gd name="connsiteX74" fmla="*/ 60697 w 2987069"/>
              <a:gd name="connsiteY74" fmla="*/ 601094 h 3296324"/>
              <a:gd name="connsiteX75" fmla="*/ 1335290 w 2987069"/>
              <a:gd name="connsiteY7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833221 w 2987069"/>
              <a:gd name="connsiteY17" fmla="*/ 1898020 h 3296324"/>
              <a:gd name="connsiteX18" fmla="*/ 2950798 w 2987069"/>
              <a:gd name="connsiteY18" fmla="*/ 1995221 h 3296324"/>
              <a:gd name="connsiteX19" fmla="*/ 2912807 w 2987069"/>
              <a:gd name="connsiteY19" fmla="*/ 2142967 h 3296324"/>
              <a:gd name="connsiteX20" fmla="*/ 2503275 w 2987069"/>
              <a:gd name="connsiteY20" fmla="*/ 2819764 h 3296324"/>
              <a:gd name="connsiteX21" fmla="*/ 2438540 w 2987069"/>
              <a:gd name="connsiteY21" fmla="*/ 2878599 h 3296324"/>
              <a:gd name="connsiteX22" fmla="*/ 2424095 w 2987069"/>
              <a:gd name="connsiteY22" fmla="*/ 2809053 h 3296324"/>
              <a:gd name="connsiteX23" fmla="*/ 2390231 w 2987069"/>
              <a:gd name="connsiteY23" fmla="*/ 2694906 h 3296324"/>
              <a:gd name="connsiteX24" fmla="*/ 2358361 w 2987069"/>
              <a:gd name="connsiteY24" fmla="*/ 2610334 h 3296324"/>
              <a:gd name="connsiteX25" fmla="*/ 2358361 w 2987069"/>
              <a:gd name="connsiteY25" fmla="*/ 2610334 h 3296324"/>
              <a:gd name="connsiteX26" fmla="*/ 2390231 w 2987069"/>
              <a:gd name="connsiteY26" fmla="*/ 2694906 h 3296324"/>
              <a:gd name="connsiteX27" fmla="*/ 2424094 w 2987069"/>
              <a:gd name="connsiteY27" fmla="*/ 2809054 h 3296324"/>
              <a:gd name="connsiteX28" fmla="*/ 2438540 w 2987069"/>
              <a:gd name="connsiteY28" fmla="*/ 2878599 h 3296324"/>
              <a:gd name="connsiteX29" fmla="*/ 2385976 w 2987069"/>
              <a:gd name="connsiteY29" fmla="*/ 2926373 h 3296324"/>
              <a:gd name="connsiteX30" fmla="*/ 1978238 w 2987069"/>
              <a:gd name="connsiteY30" fmla="*/ 3173754 h 3296324"/>
              <a:gd name="connsiteX31" fmla="*/ 1845477 w 2987069"/>
              <a:gd name="connsiteY31" fmla="*/ 3222345 h 3296324"/>
              <a:gd name="connsiteX32" fmla="*/ 1857961 w 2987069"/>
              <a:gd name="connsiteY32" fmla="*/ 3206425 h 3296324"/>
              <a:gd name="connsiteX33" fmla="*/ 1857961 w 2987069"/>
              <a:gd name="connsiteY33" fmla="*/ 3206424 h 3296324"/>
              <a:gd name="connsiteX34" fmla="*/ 1857961 w 2987069"/>
              <a:gd name="connsiteY34" fmla="*/ 3206424 h 3296324"/>
              <a:gd name="connsiteX35" fmla="*/ 1892645 w 2987069"/>
              <a:gd name="connsiteY35" fmla="*/ 3151814 h 3296324"/>
              <a:gd name="connsiteX36" fmla="*/ 1892645 w 2987069"/>
              <a:gd name="connsiteY36" fmla="*/ 3151814 h 3296324"/>
              <a:gd name="connsiteX37" fmla="*/ 1857961 w 2987069"/>
              <a:gd name="connsiteY37" fmla="*/ 3206424 h 3296324"/>
              <a:gd name="connsiteX38" fmla="*/ 1845477 w 2987069"/>
              <a:gd name="connsiteY38" fmla="*/ 3222345 h 3296324"/>
              <a:gd name="connsiteX39" fmla="*/ 1826477 w 2987069"/>
              <a:gd name="connsiteY39" fmla="*/ 3229299 h 3296324"/>
              <a:gd name="connsiteX40" fmla="*/ 1504174 w 2987069"/>
              <a:gd name="connsiteY40" fmla="*/ 3295031 h 3296324"/>
              <a:gd name="connsiteX41" fmla="*/ 1478586 w 2987069"/>
              <a:gd name="connsiteY41" fmla="*/ 3296324 h 3296324"/>
              <a:gd name="connsiteX42" fmla="*/ 1494463 w 2987069"/>
              <a:gd name="connsiteY42" fmla="*/ 3293901 h 3296324"/>
              <a:gd name="connsiteX43" fmla="*/ 1990216 w 2987069"/>
              <a:gd name="connsiteY43" fmla="*/ 2961725 h 3296324"/>
              <a:gd name="connsiteX44" fmla="*/ 2037429 w 2987069"/>
              <a:gd name="connsiteY44" fmla="*/ 2874741 h 3296324"/>
              <a:gd name="connsiteX45" fmla="*/ 2020074 w 2987069"/>
              <a:gd name="connsiteY45" fmla="*/ 2920208 h 3296324"/>
              <a:gd name="connsiteX46" fmla="*/ 1945589 w 2987069"/>
              <a:gd name="connsiteY46" fmla="*/ 3068452 h 3296324"/>
              <a:gd name="connsiteX47" fmla="*/ 1916832 w 2987069"/>
              <a:gd name="connsiteY47" fmla="*/ 3113730 h 3296324"/>
              <a:gd name="connsiteX48" fmla="*/ 1916833 w 2987069"/>
              <a:gd name="connsiteY48" fmla="*/ 3113730 h 3296324"/>
              <a:gd name="connsiteX49" fmla="*/ 1945589 w 2987069"/>
              <a:gd name="connsiteY49" fmla="*/ 3068452 h 3296324"/>
              <a:gd name="connsiteX50" fmla="*/ 2020075 w 2987069"/>
              <a:gd name="connsiteY50" fmla="*/ 2920208 h 3296324"/>
              <a:gd name="connsiteX51" fmla="*/ 2037430 w 2987069"/>
              <a:gd name="connsiteY51" fmla="*/ 2874740 h 3296324"/>
              <a:gd name="connsiteX52" fmla="*/ 2063037 w 2987069"/>
              <a:gd name="connsiteY52" fmla="*/ 2827563 h 3296324"/>
              <a:gd name="connsiteX53" fmla="*/ 2109058 w 2987069"/>
              <a:gd name="connsiteY53" fmla="*/ 2679306 h 3296324"/>
              <a:gd name="connsiteX54" fmla="*/ 2117243 w 2987069"/>
              <a:gd name="connsiteY54" fmla="*/ 2625667 h 3296324"/>
              <a:gd name="connsiteX55" fmla="*/ 2124453 w 2987069"/>
              <a:gd name="connsiteY55" fmla="*/ 2598970 h 3296324"/>
              <a:gd name="connsiteX56" fmla="*/ 2161534 w 2987069"/>
              <a:gd name="connsiteY56" fmla="*/ 2272128 h 3296324"/>
              <a:gd name="connsiteX57" fmla="*/ 2160792 w 2987069"/>
              <a:gd name="connsiteY57" fmla="*/ 2251911 h 3296324"/>
              <a:gd name="connsiteX58" fmla="*/ 2239635 w 2987069"/>
              <a:gd name="connsiteY58" fmla="*/ 2369255 h 3296324"/>
              <a:gd name="connsiteX59" fmla="*/ 2273444 w 2987069"/>
              <a:gd name="connsiteY59" fmla="*/ 2430311 h 3296324"/>
              <a:gd name="connsiteX60" fmla="*/ 2273444 w 2987069"/>
              <a:gd name="connsiteY60" fmla="*/ 2430311 h 3296324"/>
              <a:gd name="connsiteX61" fmla="*/ 2239635 w 2987069"/>
              <a:gd name="connsiteY61" fmla="*/ 2369254 h 3296324"/>
              <a:gd name="connsiteX62" fmla="*/ 2160791 w 2987069"/>
              <a:gd name="connsiteY62" fmla="*/ 2251910 h 3296324"/>
              <a:gd name="connsiteX63" fmla="*/ 2155605 w 2987069"/>
              <a:gd name="connsiteY63" fmla="*/ 2110632 h 3296324"/>
              <a:gd name="connsiteX64" fmla="*/ 2046328 w 2987069"/>
              <a:gd name="connsiteY64" fmla="*/ 1646406 h 3296324"/>
              <a:gd name="connsiteX65" fmla="*/ 2017136 w 2987069"/>
              <a:gd name="connsiteY65" fmla="*/ 1581651 h 3296324"/>
              <a:gd name="connsiteX66" fmla="*/ 2017137 w 2987069"/>
              <a:gd name="connsiteY66" fmla="*/ 1581651 h 3296324"/>
              <a:gd name="connsiteX67" fmla="*/ 1981185 w 2987069"/>
              <a:gd name="connsiteY67" fmla="*/ 1501904 h 3296324"/>
              <a:gd name="connsiteX68" fmla="*/ 1464068 w 2987069"/>
              <a:gd name="connsiteY68" fmla="*/ 903272 h 3296324"/>
              <a:gd name="connsiteX69" fmla="*/ 1326095 w 2987069"/>
              <a:gd name="connsiteY69" fmla="*/ 815645 h 3296324"/>
              <a:gd name="connsiteX70" fmla="*/ 1019867 w 2987069"/>
              <a:gd name="connsiteY70" fmla="*/ 680859 h 3296324"/>
              <a:gd name="connsiteX71" fmla="*/ 54369 w 2987069"/>
              <a:gd name="connsiteY71" fmla="*/ 663765 h 3296324"/>
              <a:gd name="connsiteX72" fmla="*/ 0 w 2987069"/>
              <a:gd name="connsiteY72" fmla="*/ 682262 h 3296324"/>
              <a:gd name="connsiteX73" fmla="*/ 60697 w 2987069"/>
              <a:gd name="connsiteY73" fmla="*/ 601094 h 3296324"/>
              <a:gd name="connsiteX74" fmla="*/ 1335290 w 2987069"/>
              <a:gd name="connsiteY7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950798 w 2987069"/>
              <a:gd name="connsiteY17" fmla="*/ 1995221 h 3296324"/>
              <a:gd name="connsiteX18" fmla="*/ 2912807 w 2987069"/>
              <a:gd name="connsiteY18" fmla="*/ 2142967 h 3296324"/>
              <a:gd name="connsiteX19" fmla="*/ 2503275 w 2987069"/>
              <a:gd name="connsiteY19" fmla="*/ 2819764 h 3296324"/>
              <a:gd name="connsiteX20" fmla="*/ 2438540 w 2987069"/>
              <a:gd name="connsiteY20" fmla="*/ 2878599 h 3296324"/>
              <a:gd name="connsiteX21" fmla="*/ 2424095 w 2987069"/>
              <a:gd name="connsiteY21" fmla="*/ 2809053 h 3296324"/>
              <a:gd name="connsiteX22" fmla="*/ 2390231 w 2987069"/>
              <a:gd name="connsiteY22" fmla="*/ 2694906 h 3296324"/>
              <a:gd name="connsiteX23" fmla="*/ 2358361 w 2987069"/>
              <a:gd name="connsiteY23" fmla="*/ 2610334 h 3296324"/>
              <a:gd name="connsiteX24" fmla="*/ 2358361 w 2987069"/>
              <a:gd name="connsiteY24" fmla="*/ 2610334 h 3296324"/>
              <a:gd name="connsiteX25" fmla="*/ 2390231 w 2987069"/>
              <a:gd name="connsiteY25" fmla="*/ 2694906 h 3296324"/>
              <a:gd name="connsiteX26" fmla="*/ 2424094 w 2987069"/>
              <a:gd name="connsiteY26" fmla="*/ 2809054 h 3296324"/>
              <a:gd name="connsiteX27" fmla="*/ 2438540 w 2987069"/>
              <a:gd name="connsiteY27" fmla="*/ 2878599 h 3296324"/>
              <a:gd name="connsiteX28" fmla="*/ 2385976 w 2987069"/>
              <a:gd name="connsiteY28" fmla="*/ 2926373 h 3296324"/>
              <a:gd name="connsiteX29" fmla="*/ 1978238 w 2987069"/>
              <a:gd name="connsiteY29" fmla="*/ 3173754 h 3296324"/>
              <a:gd name="connsiteX30" fmla="*/ 1845477 w 2987069"/>
              <a:gd name="connsiteY30" fmla="*/ 3222345 h 3296324"/>
              <a:gd name="connsiteX31" fmla="*/ 1857961 w 2987069"/>
              <a:gd name="connsiteY31" fmla="*/ 3206425 h 3296324"/>
              <a:gd name="connsiteX32" fmla="*/ 1857961 w 2987069"/>
              <a:gd name="connsiteY32" fmla="*/ 3206424 h 3296324"/>
              <a:gd name="connsiteX33" fmla="*/ 1857961 w 2987069"/>
              <a:gd name="connsiteY33" fmla="*/ 3206424 h 3296324"/>
              <a:gd name="connsiteX34" fmla="*/ 1892645 w 2987069"/>
              <a:gd name="connsiteY34" fmla="*/ 3151814 h 3296324"/>
              <a:gd name="connsiteX35" fmla="*/ 1892645 w 2987069"/>
              <a:gd name="connsiteY35" fmla="*/ 3151814 h 3296324"/>
              <a:gd name="connsiteX36" fmla="*/ 1857961 w 2987069"/>
              <a:gd name="connsiteY36" fmla="*/ 3206424 h 3296324"/>
              <a:gd name="connsiteX37" fmla="*/ 1845477 w 2987069"/>
              <a:gd name="connsiteY37" fmla="*/ 3222345 h 3296324"/>
              <a:gd name="connsiteX38" fmla="*/ 1826477 w 2987069"/>
              <a:gd name="connsiteY38" fmla="*/ 3229299 h 3296324"/>
              <a:gd name="connsiteX39" fmla="*/ 1504174 w 2987069"/>
              <a:gd name="connsiteY39" fmla="*/ 3295031 h 3296324"/>
              <a:gd name="connsiteX40" fmla="*/ 1478586 w 2987069"/>
              <a:gd name="connsiteY40" fmla="*/ 3296324 h 3296324"/>
              <a:gd name="connsiteX41" fmla="*/ 1494463 w 2987069"/>
              <a:gd name="connsiteY41" fmla="*/ 3293901 h 3296324"/>
              <a:gd name="connsiteX42" fmla="*/ 1990216 w 2987069"/>
              <a:gd name="connsiteY42" fmla="*/ 2961725 h 3296324"/>
              <a:gd name="connsiteX43" fmla="*/ 2037429 w 2987069"/>
              <a:gd name="connsiteY43" fmla="*/ 2874741 h 3296324"/>
              <a:gd name="connsiteX44" fmla="*/ 2020074 w 2987069"/>
              <a:gd name="connsiteY44" fmla="*/ 2920208 h 3296324"/>
              <a:gd name="connsiteX45" fmla="*/ 1945589 w 2987069"/>
              <a:gd name="connsiteY45" fmla="*/ 3068452 h 3296324"/>
              <a:gd name="connsiteX46" fmla="*/ 1916832 w 2987069"/>
              <a:gd name="connsiteY46" fmla="*/ 3113730 h 3296324"/>
              <a:gd name="connsiteX47" fmla="*/ 1916833 w 2987069"/>
              <a:gd name="connsiteY47" fmla="*/ 3113730 h 3296324"/>
              <a:gd name="connsiteX48" fmla="*/ 1945589 w 2987069"/>
              <a:gd name="connsiteY48" fmla="*/ 3068452 h 3296324"/>
              <a:gd name="connsiteX49" fmla="*/ 2020075 w 2987069"/>
              <a:gd name="connsiteY49" fmla="*/ 2920208 h 3296324"/>
              <a:gd name="connsiteX50" fmla="*/ 2037430 w 2987069"/>
              <a:gd name="connsiteY50" fmla="*/ 2874740 h 3296324"/>
              <a:gd name="connsiteX51" fmla="*/ 2063037 w 2987069"/>
              <a:gd name="connsiteY51" fmla="*/ 2827563 h 3296324"/>
              <a:gd name="connsiteX52" fmla="*/ 2109058 w 2987069"/>
              <a:gd name="connsiteY52" fmla="*/ 2679306 h 3296324"/>
              <a:gd name="connsiteX53" fmla="*/ 2117243 w 2987069"/>
              <a:gd name="connsiteY53" fmla="*/ 2625667 h 3296324"/>
              <a:gd name="connsiteX54" fmla="*/ 2124453 w 2987069"/>
              <a:gd name="connsiteY54" fmla="*/ 2598970 h 3296324"/>
              <a:gd name="connsiteX55" fmla="*/ 2161534 w 2987069"/>
              <a:gd name="connsiteY55" fmla="*/ 2272128 h 3296324"/>
              <a:gd name="connsiteX56" fmla="*/ 2160792 w 2987069"/>
              <a:gd name="connsiteY56" fmla="*/ 2251911 h 3296324"/>
              <a:gd name="connsiteX57" fmla="*/ 2239635 w 2987069"/>
              <a:gd name="connsiteY57" fmla="*/ 2369255 h 3296324"/>
              <a:gd name="connsiteX58" fmla="*/ 2273444 w 2987069"/>
              <a:gd name="connsiteY58" fmla="*/ 2430311 h 3296324"/>
              <a:gd name="connsiteX59" fmla="*/ 2273444 w 2987069"/>
              <a:gd name="connsiteY59" fmla="*/ 2430311 h 3296324"/>
              <a:gd name="connsiteX60" fmla="*/ 2239635 w 2987069"/>
              <a:gd name="connsiteY60" fmla="*/ 2369254 h 3296324"/>
              <a:gd name="connsiteX61" fmla="*/ 2160791 w 2987069"/>
              <a:gd name="connsiteY61" fmla="*/ 2251910 h 3296324"/>
              <a:gd name="connsiteX62" fmla="*/ 2155605 w 2987069"/>
              <a:gd name="connsiteY62" fmla="*/ 2110632 h 3296324"/>
              <a:gd name="connsiteX63" fmla="*/ 2046328 w 2987069"/>
              <a:gd name="connsiteY63" fmla="*/ 1646406 h 3296324"/>
              <a:gd name="connsiteX64" fmla="*/ 2017136 w 2987069"/>
              <a:gd name="connsiteY64" fmla="*/ 1581651 h 3296324"/>
              <a:gd name="connsiteX65" fmla="*/ 2017137 w 2987069"/>
              <a:gd name="connsiteY65" fmla="*/ 1581651 h 3296324"/>
              <a:gd name="connsiteX66" fmla="*/ 1981185 w 2987069"/>
              <a:gd name="connsiteY66" fmla="*/ 1501904 h 3296324"/>
              <a:gd name="connsiteX67" fmla="*/ 1464068 w 2987069"/>
              <a:gd name="connsiteY67" fmla="*/ 903272 h 3296324"/>
              <a:gd name="connsiteX68" fmla="*/ 1326095 w 2987069"/>
              <a:gd name="connsiteY68" fmla="*/ 815645 h 3296324"/>
              <a:gd name="connsiteX69" fmla="*/ 1019867 w 2987069"/>
              <a:gd name="connsiteY69" fmla="*/ 680859 h 3296324"/>
              <a:gd name="connsiteX70" fmla="*/ 54369 w 2987069"/>
              <a:gd name="connsiteY70" fmla="*/ 663765 h 3296324"/>
              <a:gd name="connsiteX71" fmla="*/ 0 w 2987069"/>
              <a:gd name="connsiteY71" fmla="*/ 682262 h 3296324"/>
              <a:gd name="connsiteX72" fmla="*/ 60697 w 2987069"/>
              <a:gd name="connsiteY72" fmla="*/ 601094 h 3296324"/>
              <a:gd name="connsiteX73" fmla="*/ 1335290 w 2987069"/>
              <a:gd name="connsiteY7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50798 w 2987069"/>
              <a:gd name="connsiteY16" fmla="*/ 1995221 h 3296324"/>
              <a:gd name="connsiteX17" fmla="*/ 2912807 w 2987069"/>
              <a:gd name="connsiteY17" fmla="*/ 2142967 h 3296324"/>
              <a:gd name="connsiteX18" fmla="*/ 2503275 w 2987069"/>
              <a:gd name="connsiteY18" fmla="*/ 2819764 h 3296324"/>
              <a:gd name="connsiteX19" fmla="*/ 2438540 w 2987069"/>
              <a:gd name="connsiteY19" fmla="*/ 2878599 h 3296324"/>
              <a:gd name="connsiteX20" fmla="*/ 2424095 w 2987069"/>
              <a:gd name="connsiteY20" fmla="*/ 2809053 h 3296324"/>
              <a:gd name="connsiteX21" fmla="*/ 2390231 w 2987069"/>
              <a:gd name="connsiteY21" fmla="*/ 2694906 h 3296324"/>
              <a:gd name="connsiteX22" fmla="*/ 2358361 w 2987069"/>
              <a:gd name="connsiteY22" fmla="*/ 2610334 h 3296324"/>
              <a:gd name="connsiteX23" fmla="*/ 2358361 w 2987069"/>
              <a:gd name="connsiteY23" fmla="*/ 2610334 h 3296324"/>
              <a:gd name="connsiteX24" fmla="*/ 2390231 w 2987069"/>
              <a:gd name="connsiteY24" fmla="*/ 2694906 h 3296324"/>
              <a:gd name="connsiteX25" fmla="*/ 2424094 w 2987069"/>
              <a:gd name="connsiteY25" fmla="*/ 2809054 h 3296324"/>
              <a:gd name="connsiteX26" fmla="*/ 2438540 w 2987069"/>
              <a:gd name="connsiteY26" fmla="*/ 2878599 h 3296324"/>
              <a:gd name="connsiteX27" fmla="*/ 2385976 w 2987069"/>
              <a:gd name="connsiteY27" fmla="*/ 2926373 h 3296324"/>
              <a:gd name="connsiteX28" fmla="*/ 1978238 w 2987069"/>
              <a:gd name="connsiteY28" fmla="*/ 3173754 h 3296324"/>
              <a:gd name="connsiteX29" fmla="*/ 1845477 w 2987069"/>
              <a:gd name="connsiteY29" fmla="*/ 3222345 h 3296324"/>
              <a:gd name="connsiteX30" fmla="*/ 1857961 w 2987069"/>
              <a:gd name="connsiteY30" fmla="*/ 3206425 h 3296324"/>
              <a:gd name="connsiteX31" fmla="*/ 1857961 w 2987069"/>
              <a:gd name="connsiteY31" fmla="*/ 3206424 h 3296324"/>
              <a:gd name="connsiteX32" fmla="*/ 1857961 w 2987069"/>
              <a:gd name="connsiteY32" fmla="*/ 3206424 h 3296324"/>
              <a:gd name="connsiteX33" fmla="*/ 1892645 w 2987069"/>
              <a:gd name="connsiteY33" fmla="*/ 3151814 h 3296324"/>
              <a:gd name="connsiteX34" fmla="*/ 1892645 w 2987069"/>
              <a:gd name="connsiteY34" fmla="*/ 3151814 h 3296324"/>
              <a:gd name="connsiteX35" fmla="*/ 1857961 w 2987069"/>
              <a:gd name="connsiteY35" fmla="*/ 3206424 h 3296324"/>
              <a:gd name="connsiteX36" fmla="*/ 1845477 w 2987069"/>
              <a:gd name="connsiteY36" fmla="*/ 3222345 h 3296324"/>
              <a:gd name="connsiteX37" fmla="*/ 1826477 w 2987069"/>
              <a:gd name="connsiteY37" fmla="*/ 3229299 h 3296324"/>
              <a:gd name="connsiteX38" fmla="*/ 1504174 w 2987069"/>
              <a:gd name="connsiteY38" fmla="*/ 3295031 h 3296324"/>
              <a:gd name="connsiteX39" fmla="*/ 1478586 w 2987069"/>
              <a:gd name="connsiteY39" fmla="*/ 3296324 h 3296324"/>
              <a:gd name="connsiteX40" fmla="*/ 1494463 w 2987069"/>
              <a:gd name="connsiteY40" fmla="*/ 3293901 h 3296324"/>
              <a:gd name="connsiteX41" fmla="*/ 1990216 w 2987069"/>
              <a:gd name="connsiteY41" fmla="*/ 2961725 h 3296324"/>
              <a:gd name="connsiteX42" fmla="*/ 2037429 w 2987069"/>
              <a:gd name="connsiteY42" fmla="*/ 2874741 h 3296324"/>
              <a:gd name="connsiteX43" fmla="*/ 2020074 w 2987069"/>
              <a:gd name="connsiteY43" fmla="*/ 2920208 h 3296324"/>
              <a:gd name="connsiteX44" fmla="*/ 1945589 w 2987069"/>
              <a:gd name="connsiteY44" fmla="*/ 3068452 h 3296324"/>
              <a:gd name="connsiteX45" fmla="*/ 1916832 w 2987069"/>
              <a:gd name="connsiteY45" fmla="*/ 3113730 h 3296324"/>
              <a:gd name="connsiteX46" fmla="*/ 1916833 w 2987069"/>
              <a:gd name="connsiteY46" fmla="*/ 3113730 h 3296324"/>
              <a:gd name="connsiteX47" fmla="*/ 1945589 w 2987069"/>
              <a:gd name="connsiteY47" fmla="*/ 3068452 h 3296324"/>
              <a:gd name="connsiteX48" fmla="*/ 2020075 w 2987069"/>
              <a:gd name="connsiteY48" fmla="*/ 2920208 h 3296324"/>
              <a:gd name="connsiteX49" fmla="*/ 2037430 w 2987069"/>
              <a:gd name="connsiteY49" fmla="*/ 2874740 h 3296324"/>
              <a:gd name="connsiteX50" fmla="*/ 2063037 w 2987069"/>
              <a:gd name="connsiteY50" fmla="*/ 2827563 h 3296324"/>
              <a:gd name="connsiteX51" fmla="*/ 2109058 w 2987069"/>
              <a:gd name="connsiteY51" fmla="*/ 2679306 h 3296324"/>
              <a:gd name="connsiteX52" fmla="*/ 2117243 w 2987069"/>
              <a:gd name="connsiteY52" fmla="*/ 2625667 h 3296324"/>
              <a:gd name="connsiteX53" fmla="*/ 2124453 w 2987069"/>
              <a:gd name="connsiteY53" fmla="*/ 2598970 h 3296324"/>
              <a:gd name="connsiteX54" fmla="*/ 2161534 w 2987069"/>
              <a:gd name="connsiteY54" fmla="*/ 2272128 h 3296324"/>
              <a:gd name="connsiteX55" fmla="*/ 2160792 w 2987069"/>
              <a:gd name="connsiteY55" fmla="*/ 2251911 h 3296324"/>
              <a:gd name="connsiteX56" fmla="*/ 2239635 w 2987069"/>
              <a:gd name="connsiteY56" fmla="*/ 2369255 h 3296324"/>
              <a:gd name="connsiteX57" fmla="*/ 2273444 w 2987069"/>
              <a:gd name="connsiteY57" fmla="*/ 2430311 h 3296324"/>
              <a:gd name="connsiteX58" fmla="*/ 2273444 w 2987069"/>
              <a:gd name="connsiteY58" fmla="*/ 2430311 h 3296324"/>
              <a:gd name="connsiteX59" fmla="*/ 2239635 w 2987069"/>
              <a:gd name="connsiteY59" fmla="*/ 2369254 h 3296324"/>
              <a:gd name="connsiteX60" fmla="*/ 2160791 w 2987069"/>
              <a:gd name="connsiteY60" fmla="*/ 2251910 h 3296324"/>
              <a:gd name="connsiteX61" fmla="*/ 2155605 w 2987069"/>
              <a:gd name="connsiteY61" fmla="*/ 2110632 h 3296324"/>
              <a:gd name="connsiteX62" fmla="*/ 2046328 w 2987069"/>
              <a:gd name="connsiteY62" fmla="*/ 1646406 h 3296324"/>
              <a:gd name="connsiteX63" fmla="*/ 2017136 w 2987069"/>
              <a:gd name="connsiteY63" fmla="*/ 1581651 h 3296324"/>
              <a:gd name="connsiteX64" fmla="*/ 2017137 w 2987069"/>
              <a:gd name="connsiteY64" fmla="*/ 1581651 h 3296324"/>
              <a:gd name="connsiteX65" fmla="*/ 1981185 w 2987069"/>
              <a:gd name="connsiteY65" fmla="*/ 1501904 h 3296324"/>
              <a:gd name="connsiteX66" fmla="*/ 1464068 w 2987069"/>
              <a:gd name="connsiteY66" fmla="*/ 903272 h 3296324"/>
              <a:gd name="connsiteX67" fmla="*/ 1326095 w 2987069"/>
              <a:gd name="connsiteY67" fmla="*/ 815645 h 3296324"/>
              <a:gd name="connsiteX68" fmla="*/ 1019867 w 2987069"/>
              <a:gd name="connsiteY68" fmla="*/ 680859 h 3296324"/>
              <a:gd name="connsiteX69" fmla="*/ 54369 w 2987069"/>
              <a:gd name="connsiteY69" fmla="*/ 663765 h 3296324"/>
              <a:gd name="connsiteX70" fmla="*/ 0 w 2987069"/>
              <a:gd name="connsiteY70" fmla="*/ 682262 h 3296324"/>
              <a:gd name="connsiteX71" fmla="*/ 60697 w 2987069"/>
              <a:gd name="connsiteY71" fmla="*/ 601094 h 3296324"/>
              <a:gd name="connsiteX72" fmla="*/ 1335290 w 2987069"/>
              <a:gd name="connsiteY7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12807 w 2987069"/>
              <a:gd name="connsiteY16" fmla="*/ 2142967 h 3296324"/>
              <a:gd name="connsiteX17" fmla="*/ 2503275 w 2987069"/>
              <a:gd name="connsiteY17" fmla="*/ 2819764 h 3296324"/>
              <a:gd name="connsiteX18" fmla="*/ 2438540 w 2987069"/>
              <a:gd name="connsiteY18" fmla="*/ 2878599 h 3296324"/>
              <a:gd name="connsiteX19" fmla="*/ 2424095 w 2987069"/>
              <a:gd name="connsiteY19" fmla="*/ 2809053 h 3296324"/>
              <a:gd name="connsiteX20" fmla="*/ 2390231 w 2987069"/>
              <a:gd name="connsiteY20" fmla="*/ 2694906 h 3296324"/>
              <a:gd name="connsiteX21" fmla="*/ 2358361 w 2987069"/>
              <a:gd name="connsiteY21" fmla="*/ 2610334 h 3296324"/>
              <a:gd name="connsiteX22" fmla="*/ 2358361 w 2987069"/>
              <a:gd name="connsiteY22" fmla="*/ 2610334 h 3296324"/>
              <a:gd name="connsiteX23" fmla="*/ 2390231 w 2987069"/>
              <a:gd name="connsiteY23" fmla="*/ 2694906 h 3296324"/>
              <a:gd name="connsiteX24" fmla="*/ 2424094 w 2987069"/>
              <a:gd name="connsiteY24" fmla="*/ 2809054 h 3296324"/>
              <a:gd name="connsiteX25" fmla="*/ 2438540 w 2987069"/>
              <a:gd name="connsiteY25" fmla="*/ 2878599 h 3296324"/>
              <a:gd name="connsiteX26" fmla="*/ 2385976 w 2987069"/>
              <a:gd name="connsiteY26" fmla="*/ 2926373 h 3296324"/>
              <a:gd name="connsiteX27" fmla="*/ 1978238 w 2987069"/>
              <a:gd name="connsiteY27" fmla="*/ 3173754 h 3296324"/>
              <a:gd name="connsiteX28" fmla="*/ 1845477 w 2987069"/>
              <a:gd name="connsiteY28" fmla="*/ 3222345 h 3296324"/>
              <a:gd name="connsiteX29" fmla="*/ 1857961 w 2987069"/>
              <a:gd name="connsiteY29" fmla="*/ 3206425 h 3296324"/>
              <a:gd name="connsiteX30" fmla="*/ 1857961 w 2987069"/>
              <a:gd name="connsiteY30" fmla="*/ 3206424 h 3296324"/>
              <a:gd name="connsiteX31" fmla="*/ 1857961 w 2987069"/>
              <a:gd name="connsiteY31" fmla="*/ 3206424 h 3296324"/>
              <a:gd name="connsiteX32" fmla="*/ 1892645 w 2987069"/>
              <a:gd name="connsiteY32" fmla="*/ 3151814 h 3296324"/>
              <a:gd name="connsiteX33" fmla="*/ 1892645 w 2987069"/>
              <a:gd name="connsiteY33" fmla="*/ 3151814 h 3296324"/>
              <a:gd name="connsiteX34" fmla="*/ 1857961 w 2987069"/>
              <a:gd name="connsiteY34" fmla="*/ 3206424 h 3296324"/>
              <a:gd name="connsiteX35" fmla="*/ 1845477 w 2987069"/>
              <a:gd name="connsiteY35" fmla="*/ 3222345 h 3296324"/>
              <a:gd name="connsiteX36" fmla="*/ 1826477 w 2987069"/>
              <a:gd name="connsiteY36" fmla="*/ 3229299 h 3296324"/>
              <a:gd name="connsiteX37" fmla="*/ 1504174 w 2987069"/>
              <a:gd name="connsiteY37" fmla="*/ 3295031 h 3296324"/>
              <a:gd name="connsiteX38" fmla="*/ 1478586 w 2987069"/>
              <a:gd name="connsiteY38" fmla="*/ 3296324 h 3296324"/>
              <a:gd name="connsiteX39" fmla="*/ 1494463 w 2987069"/>
              <a:gd name="connsiteY39" fmla="*/ 3293901 h 3296324"/>
              <a:gd name="connsiteX40" fmla="*/ 1990216 w 2987069"/>
              <a:gd name="connsiteY40" fmla="*/ 2961725 h 3296324"/>
              <a:gd name="connsiteX41" fmla="*/ 2037429 w 2987069"/>
              <a:gd name="connsiteY41" fmla="*/ 2874741 h 3296324"/>
              <a:gd name="connsiteX42" fmla="*/ 2020074 w 2987069"/>
              <a:gd name="connsiteY42" fmla="*/ 2920208 h 3296324"/>
              <a:gd name="connsiteX43" fmla="*/ 1945589 w 2987069"/>
              <a:gd name="connsiteY43" fmla="*/ 3068452 h 3296324"/>
              <a:gd name="connsiteX44" fmla="*/ 1916832 w 2987069"/>
              <a:gd name="connsiteY44" fmla="*/ 3113730 h 3296324"/>
              <a:gd name="connsiteX45" fmla="*/ 1916833 w 2987069"/>
              <a:gd name="connsiteY45" fmla="*/ 3113730 h 3296324"/>
              <a:gd name="connsiteX46" fmla="*/ 1945589 w 2987069"/>
              <a:gd name="connsiteY46" fmla="*/ 3068452 h 3296324"/>
              <a:gd name="connsiteX47" fmla="*/ 2020075 w 2987069"/>
              <a:gd name="connsiteY47" fmla="*/ 2920208 h 3296324"/>
              <a:gd name="connsiteX48" fmla="*/ 2037430 w 2987069"/>
              <a:gd name="connsiteY48" fmla="*/ 2874740 h 3296324"/>
              <a:gd name="connsiteX49" fmla="*/ 2063037 w 2987069"/>
              <a:gd name="connsiteY49" fmla="*/ 2827563 h 3296324"/>
              <a:gd name="connsiteX50" fmla="*/ 2109058 w 2987069"/>
              <a:gd name="connsiteY50" fmla="*/ 2679306 h 3296324"/>
              <a:gd name="connsiteX51" fmla="*/ 2117243 w 2987069"/>
              <a:gd name="connsiteY51" fmla="*/ 2625667 h 3296324"/>
              <a:gd name="connsiteX52" fmla="*/ 2124453 w 2987069"/>
              <a:gd name="connsiteY52" fmla="*/ 2598970 h 3296324"/>
              <a:gd name="connsiteX53" fmla="*/ 2161534 w 2987069"/>
              <a:gd name="connsiteY53" fmla="*/ 2272128 h 3296324"/>
              <a:gd name="connsiteX54" fmla="*/ 2160792 w 2987069"/>
              <a:gd name="connsiteY54" fmla="*/ 2251911 h 3296324"/>
              <a:gd name="connsiteX55" fmla="*/ 2239635 w 2987069"/>
              <a:gd name="connsiteY55" fmla="*/ 2369255 h 3296324"/>
              <a:gd name="connsiteX56" fmla="*/ 2273444 w 2987069"/>
              <a:gd name="connsiteY56" fmla="*/ 2430311 h 3296324"/>
              <a:gd name="connsiteX57" fmla="*/ 2273444 w 2987069"/>
              <a:gd name="connsiteY57" fmla="*/ 2430311 h 3296324"/>
              <a:gd name="connsiteX58" fmla="*/ 2239635 w 2987069"/>
              <a:gd name="connsiteY58" fmla="*/ 2369254 h 3296324"/>
              <a:gd name="connsiteX59" fmla="*/ 2160791 w 2987069"/>
              <a:gd name="connsiteY59" fmla="*/ 2251910 h 3296324"/>
              <a:gd name="connsiteX60" fmla="*/ 2155605 w 2987069"/>
              <a:gd name="connsiteY60" fmla="*/ 2110632 h 3296324"/>
              <a:gd name="connsiteX61" fmla="*/ 2046328 w 2987069"/>
              <a:gd name="connsiteY61" fmla="*/ 1646406 h 3296324"/>
              <a:gd name="connsiteX62" fmla="*/ 2017136 w 2987069"/>
              <a:gd name="connsiteY62" fmla="*/ 1581651 h 3296324"/>
              <a:gd name="connsiteX63" fmla="*/ 2017137 w 2987069"/>
              <a:gd name="connsiteY63" fmla="*/ 1581651 h 3296324"/>
              <a:gd name="connsiteX64" fmla="*/ 1981185 w 2987069"/>
              <a:gd name="connsiteY64" fmla="*/ 1501904 h 3296324"/>
              <a:gd name="connsiteX65" fmla="*/ 1464068 w 2987069"/>
              <a:gd name="connsiteY65" fmla="*/ 903272 h 3296324"/>
              <a:gd name="connsiteX66" fmla="*/ 1326095 w 2987069"/>
              <a:gd name="connsiteY66" fmla="*/ 815645 h 3296324"/>
              <a:gd name="connsiteX67" fmla="*/ 1019867 w 2987069"/>
              <a:gd name="connsiteY67" fmla="*/ 680859 h 3296324"/>
              <a:gd name="connsiteX68" fmla="*/ 54369 w 2987069"/>
              <a:gd name="connsiteY68" fmla="*/ 663765 h 3296324"/>
              <a:gd name="connsiteX69" fmla="*/ 0 w 2987069"/>
              <a:gd name="connsiteY69" fmla="*/ 682262 h 3296324"/>
              <a:gd name="connsiteX70" fmla="*/ 60697 w 2987069"/>
              <a:gd name="connsiteY70" fmla="*/ 601094 h 3296324"/>
              <a:gd name="connsiteX71" fmla="*/ 1335290 w 2987069"/>
              <a:gd name="connsiteY7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73444 w 2987069"/>
              <a:gd name="connsiteY56" fmla="*/ 2430311 h 3296324"/>
              <a:gd name="connsiteX57" fmla="*/ 2239635 w 2987069"/>
              <a:gd name="connsiteY57" fmla="*/ 2369254 h 3296324"/>
              <a:gd name="connsiteX58" fmla="*/ 2160791 w 2987069"/>
              <a:gd name="connsiteY58" fmla="*/ 2251910 h 3296324"/>
              <a:gd name="connsiteX59" fmla="*/ 2155605 w 2987069"/>
              <a:gd name="connsiteY59" fmla="*/ 2110632 h 3296324"/>
              <a:gd name="connsiteX60" fmla="*/ 2046328 w 2987069"/>
              <a:gd name="connsiteY60" fmla="*/ 1646406 h 3296324"/>
              <a:gd name="connsiteX61" fmla="*/ 2017136 w 2987069"/>
              <a:gd name="connsiteY61" fmla="*/ 1581651 h 3296324"/>
              <a:gd name="connsiteX62" fmla="*/ 2017137 w 2987069"/>
              <a:gd name="connsiteY62" fmla="*/ 1581651 h 3296324"/>
              <a:gd name="connsiteX63" fmla="*/ 1981185 w 2987069"/>
              <a:gd name="connsiteY63" fmla="*/ 1501904 h 3296324"/>
              <a:gd name="connsiteX64" fmla="*/ 1464068 w 2987069"/>
              <a:gd name="connsiteY64" fmla="*/ 903272 h 3296324"/>
              <a:gd name="connsiteX65" fmla="*/ 1326095 w 2987069"/>
              <a:gd name="connsiteY65" fmla="*/ 815645 h 3296324"/>
              <a:gd name="connsiteX66" fmla="*/ 1019867 w 2987069"/>
              <a:gd name="connsiteY66" fmla="*/ 680859 h 3296324"/>
              <a:gd name="connsiteX67" fmla="*/ 54369 w 2987069"/>
              <a:gd name="connsiteY67" fmla="*/ 663765 h 3296324"/>
              <a:gd name="connsiteX68" fmla="*/ 0 w 2987069"/>
              <a:gd name="connsiteY68" fmla="*/ 682262 h 3296324"/>
              <a:gd name="connsiteX69" fmla="*/ 60697 w 2987069"/>
              <a:gd name="connsiteY69" fmla="*/ 601094 h 3296324"/>
              <a:gd name="connsiteX70" fmla="*/ 1335290 w 2987069"/>
              <a:gd name="connsiteY7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39635 w 2987069"/>
              <a:gd name="connsiteY56" fmla="*/ 2369254 h 3296324"/>
              <a:gd name="connsiteX57" fmla="*/ 2160791 w 2987069"/>
              <a:gd name="connsiteY57" fmla="*/ 2251910 h 3296324"/>
              <a:gd name="connsiteX58" fmla="*/ 2155605 w 2987069"/>
              <a:gd name="connsiteY58" fmla="*/ 2110632 h 3296324"/>
              <a:gd name="connsiteX59" fmla="*/ 2046328 w 2987069"/>
              <a:gd name="connsiteY59" fmla="*/ 1646406 h 3296324"/>
              <a:gd name="connsiteX60" fmla="*/ 2017136 w 2987069"/>
              <a:gd name="connsiteY60" fmla="*/ 1581651 h 3296324"/>
              <a:gd name="connsiteX61" fmla="*/ 2017137 w 2987069"/>
              <a:gd name="connsiteY61" fmla="*/ 1581651 h 3296324"/>
              <a:gd name="connsiteX62" fmla="*/ 1981185 w 2987069"/>
              <a:gd name="connsiteY62" fmla="*/ 1501904 h 3296324"/>
              <a:gd name="connsiteX63" fmla="*/ 1464068 w 2987069"/>
              <a:gd name="connsiteY63" fmla="*/ 903272 h 3296324"/>
              <a:gd name="connsiteX64" fmla="*/ 1326095 w 2987069"/>
              <a:gd name="connsiteY64" fmla="*/ 815645 h 3296324"/>
              <a:gd name="connsiteX65" fmla="*/ 1019867 w 2987069"/>
              <a:gd name="connsiteY65" fmla="*/ 680859 h 3296324"/>
              <a:gd name="connsiteX66" fmla="*/ 54369 w 2987069"/>
              <a:gd name="connsiteY66" fmla="*/ 663765 h 3296324"/>
              <a:gd name="connsiteX67" fmla="*/ 0 w 2987069"/>
              <a:gd name="connsiteY67" fmla="*/ 682262 h 3296324"/>
              <a:gd name="connsiteX68" fmla="*/ 60697 w 2987069"/>
              <a:gd name="connsiteY68" fmla="*/ 601094 h 3296324"/>
              <a:gd name="connsiteX69" fmla="*/ 1335290 w 2987069"/>
              <a:gd name="connsiteY6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39635 w 2987069"/>
              <a:gd name="connsiteY55" fmla="*/ 2369254 h 3296324"/>
              <a:gd name="connsiteX56" fmla="*/ 2160791 w 2987069"/>
              <a:gd name="connsiteY56" fmla="*/ 2251910 h 3296324"/>
              <a:gd name="connsiteX57" fmla="*/ 2155605 w 2987069"/>
              <a:gd name="connsiteY57" fmla="*/ 2110632 h 3296324"/>
              <a:gd name="connsiteX58" fmla="*/ 2046328 w 2987069"/>
              <a:gd name="connsiteY58" fmla="*/ 1646406 h 3296324"/>
              <a:gd name="connsiteX59" fmla="*/ 2017136 w 2987069"/>
              <a:gd name="connsiteY59" fmla="*/ 1581651 h 3296324"/>
              <a:gd name="connsiteX60" fmla="*/ 2017137 w 2987069"/>
              <a:gd name="connsiteY60" fmla="*/ 1581651 h 3296324"/>
              <a:gd name="connsiteX61" fmla="*/ 1981185 w 2987069"/>
              <a:gd name="connsiteY61" fmla="*/ 1501904 h 3296324"/>
              <a:gd name="connsiteX62" fmla="*/ 1464068 w 2987069"/>
              <a:gd name="connsiteY62" fmla="*/ 903272 h 3296324"/>
              <a:gd name="connsiteX63" fmla="*/ 1326095 w 2987069"/>
              <a:gd name="connsiteY63" fmla="*/ 815645 h 3296324"/>
              <a:gd name="connsiteX64" fmla="*/ 1019867 w 2987069"/>
              <a:gd name="connsiteY64" fmla="*/ 680859 h 3296324"/>
              <a:gd name="connsiteX65" fmla="*/ 54369 w 2987069"/>
              <a:gd name="connsiteY65" fmla="*/ 663765 h 3296324"/>
              <a:gd name="connsiteX66" fmla="*/ 0 w 2987069"/>
              <a:gd name="connsiteY66" fmla="*/ 682262 h 3296324"/>
              <a:gd name="connsiteX67" fmla="*/ 60697 w 2987069"/>
              <a:gd name="connsiteY67" fmla="*/ 601094 h 3296324"/>
              <a:gd name="connsiteX68" fmla="*/ 1335290 w 2987069"/>
              <a:gd name="connsiteY6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160791 w 2987069"/>
              <a:gd name="connsiteY55" fmla="*/ 2251910 h 3296324"/>
              <a:gd name="connsiteX56" fmla="*/ 2155605 w 2987069"/>
              <a:gd name="connsiteY56" fmla="*/ 2110632 h 3296324"/>
              <a:gd name="connsiteX57" fmla="*/ 2046328 w 2987069"/>
              <a:gd name="connsiteY57" fmla="*/ 1646406 h 3296324"/>
              <a:gd name="connsiteX58" fmla="*/ 2017136 w 2987069"/>
              <a:gd name="connsiteY58" fmla="*/ 1581651 h 3296324"/>
              <a:gd name="connsiteX59" fmla="*/ 2017137 w 2987069"/>
              <a:gd name="connsiteY59" fmla="*/ 1581651 h 3296324"/>
              <a:gd name="connsiteX60" fmla="*/ 1981185 w 2987069"/>
              <a:gd name="connsiteY60" fmla="*/ 1501904 h 3296324"/>
              <a:gd name="connsiteX61" fmla="*/ 1464068 w 2987069"/>
              <a:gd name="connsiteY61" fmla="*/ 903272 h 3296324"/>
              <a:gd name="connsiteX62" fmla="*/ 1326095 w 2987069"/>
              <a:gd name="connsiteY62" fmla="*/ 815645 h 3296324"/>
              <a:gd name="connsiteX63" fmla="*/ 1019867 w 2987069"/>
              <a:gd name="connsiteY63" fmla="*/ 680859 h 3296324"/>
              <a:gd name="connsiteX64" fmla="*/ 54369 w 2987069"/>
              <a:gd name="connsiteY64" fmla="*/ 663765 h 3296324"/>
              <a:gd name="connsiteX65" fmla="*/ 0 w 2987069"/>
              <a:gd name="connsiteY65" fmla="*/ 682262 h 3296324"/>
              <a:gd name="connsiteX66" fmla="*/ 60697 w 2987069"/>
              <a:gd name="connsiteY66" fmla="*/ 601094 h 3296324"/>
              <a:gd name="connsiteX67" fmla="*/ 1335290 w 2987069"/>
              <a:gd name="connsiteY6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160791 w 2987069"/>
              <a:gd name="connsiteY54" fmla="*/ 2251910 h 3296324"/>
              <a:gd name="connsiteX55" fmla="*/ 2155605 w 2987069"/>
              <a:gd name="connsiteY55" fmla="*/ 2110632 h 3296324"/>
              <a:gd name="connsiteX56" fmla="*/ 2046328 w 2987069"/>
              <a:gd name="connsiteY56" fmla="*/ 1646406 h 3296324"/>
              <a:gd name="connsiteX57" fmla="*/ 2017136 w 2987069"/>
              <a:gd name="connsiteY57" fmla="*/ 1581651 h 3296324"/>
              <a:gd name="connsiteX58" fmla="*/ 2017137 w 2987069"/>
              <a:gd name="connsiteY58" fmla="*/ 1581651 h 3296324"/>
              <a:gd name="connsiteX59" fmla="*/ 1981185 w 2987069"/>
              <a:gd name="connsiteY59" fmla="*/ 1501904 h 3296324"/>
              <a:gd name="connsiteX60" fmla="*/ 1464068 w 2987069"/>
              <a:gd name="connsiteY60" fmla="*/ 903272 h 3296324"/>
              <a:gd name="connsiteX61" fmla="*/ 1326095 w 2987069"/>
              <a:gd name="connsiteY61" fmla="*/ 815645 h 3296324"/>
              <a:gd name="connsiteX62" fmla="*/ 1019867 w 2987069"/>
              <a:gd name="connsiteY62" fmla="*/ 680859 h 3296324"/>
              <a:gd name="connsiteX63" fmla="*/ 54369 w 2987069"/>
              <a:gd name="connsiteY63" fmla="*/ 663765 h 3296324"/>
              <a:gd name="connsiteX64" fmla="*/ 0 w 2987069"/>
              <a:gd name="connsiteY64" fmla="*/ 682262 h 3296324"/>
              <a:gd name="connsiteX65" fmla="*/ 60697 w 2987069"/>
              <a:gd name="connsiteY65" fmla="*/ 601094 h 3296324"/>
              <a:gd name="connsiteX66" fmla="*/ 1335290 w 2987069"/>
              <a:gd name="connsiteY6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90231 w 2987069"/>
              <a:gd name="connsiteY21" fmla="*/ 2694906 h 3296324"/>
              <a:gd name="connsiteX22" fmla="*/ 2424094 w 2987069"/>
              <a:gd name="connsiteY22" fmla="*/ 2809054 h 3296324"/>
              <a:gd name="connsiteX23" fmla="*/ 2438540 w 2987069"/>
              <a:gd name="connsiteY23" fmla="*/ 2878599 h 3296324"/>
              <a:gd name="connsiteX24" fmla="*/ 2385976 w 2987069"/>
              <a:gd name="connsiteY24" fmla="*/ 2926373 h 3296324"/>
              <a:gd name="connsiteX25" fmla="*/ 1978238 w 2987069"/>
              <a:gd name="connsiteY25" fmla="*/ 3173754 h 3296324"/>
              <a:gd name="connsiteX26" fmla="*/ 1845477 w 2987069"/>
              <a:gd name="connsiteY26" fmla="*/ 3222345 h 3296324"/>
              <a:gd name="connsiteX27" fmla="*/ 1857961 w 2987069"/>
              <a:gd name="connsiteY27" fmla="*/ 3206425 h 3296324"/>
              <a:gd name="connsiteX28" fmla="*/ 1857961 w 2987069"/>
              <a:gd name="connsiteY28" fmla="*/ 3206424 h 3296324"/>
              <a:gd name="connsiteX29" fmla="*/ 1857961 w 2987069"/>
              <a:gd name="connsiteY29" fmla="*/ 3206424 h 3296324"/>
              <a:gd name="connsiteX30" fmla="*/ 1892645 w 2987069"/>
              <a:gd name="connsiteY30" fmla="*/ 3151814 h 3296324"/>
              <a:gd name="connsiteX31" fmla="*/ 1892645 w 2987069"/>
              <a:gd name="connsiteY31" fmla="*/ 3151814 h 3296324"/>
              <a:gd name="connsiteX32" fmla="*/ 1857961 w 2987069"/>
              <a:gd name="connsiteY32" fmla="*/ 3206424 h 3296324"/>
              <a:gd name="connsiteX33" fmla="*/ 1845477 w 2987069"/>
              <a:gd name="connsiteY33" fmla="*/ 3222345 h 3296324"/>
              <a:gd name="connsiteX34" fmla="*/ 1826477 w 2987069"/>
              <a:gd name="connsiteY34" fmla="*/ 3229299 h 3296324"/>
              <a:gd name="connsiteX35" fmla="*/ 1504174 w 2987069"/>
              <a:gd name="connsiteY35" fmla="*/ 3295031 h 3296324"/>
              <a:gd name="connsiteX36" fmla="*/ 1478586 w 2987069"/>
              <a:gd name="connsiteY36" fmla="*/ 3296324 h 3296324"/>
              <a:gd name="connsiteX37" fmla="*/ 1494463 w 2987069"/>
              <a:gd name="connsiteY37" fmla="*/ 3293901 h 3296324"/>
              <a:gd name="connsiteX38" fmla="*/ 1990216 w 2987069"/>
              <a:gd name="connsiteY38" fmla="*/ 2961725 h 3296324"/>
              <a:gd name="connsiteX39" fmla="*/ 2037429 w 2987069"/>
              <a:gd name="connsiteY39" fmla="*/ 2874741 h 3296324"/>
              <a:gd name="connsiteX40" fmla="*/ 2020074 w 2987069"/>
              <a:gd name="connsiteY40" fmla="*/ 2920208 h 3296324"/>
              <a:gd name="connsiteX41" fmla="*/ 1945589 w 2987069"/>
              <a:gd name="connsiteY41" fmla="*/ 3068452 h 3296324"/>
              <a:gd name="connsiteX42" fmla="*/ 1916832 w 2987069"/>
              <a:gd name="connsiteY42" fmla="*/ 3113730 h 3296324"/>
              <a:gd name="connsiteX43" fmla="*/ 1916833 w 2987069"/>
              <a:gd name="connsiteY43" fmla="*/ 3113730 h 3296324"/>
              <a:gd name="connsiteX44" fmla="*/ 1945589 w 2987069"/>
              <a:gd name="connsiteY44" fmla="*/ 3068452 h 3296324"/>
              <a:gd name="connsiteX45" fmla="*/ 2020075 w 2987069"/>
              <a:gd name="connsiteY45" fmla="*/ 2920208 h 3296324"/>
              <a:gd name="connsiteX46" fmla="*/ 2037430 w 2987069"/>
              <a:gd name="connsiteY46" fmla="*/ 2874740 h 3296324"/>
              <a:gd name="connsiteX47" fmla="*/ 2063037 w 2987069"/>
              <a:gd name="connsiteY47" fmla="*/ 2827563 h 3296324"/>
              <a:gd name="connsiteX48" fmla="*/ 2109058 w 2987069"/>
              <a:gd name="connsiteY48" fmla="*/ 2679306 h 3296324"/>
              <a:gd name="connsiteX49" fmla="*/ 2117243 w 2987069"/>
              <a:gd name="connsiteY49" fmla="*/ 2625667 h 3296324"/>
              <a:gd name="connsiteX50" fmla="*/ 2124453 w 2987069"/>
              <a:gd name="connsiteY50" fmla="*/ 2598970 h 3296324"/>
              <a:gd name="connsiteX51" fmla="*/ 2161534 w 2987069"/>
              <a:gd name="connsiteY51" fmla="*/ 2272128 h 3296324"/>
              <a:gd name="connsiteX52" fmla="*/ 2160792 w 2987069"/>
              <a:gd name="connsiteY52" fmla="*/ 2251911 h 3296324"/>
              <a:gd name="connsiteX53" fmla="*/ 2160791 w 2987069"/>
              <a:gd name="connsiteY53" fmla="*/ 2251910 h 3296324"/>
              <a:gd name="connsiteX54" fmla="*/ 2155605 w 2987069"/>
              <a:gd name="connsiteY54" fmla="*/ 2110632 h 3296324"/>
              <a:gd name="connsiteX55" fmla="*/ 2046328 w 2987069"/>
              <a:gd name="connsiteY55" fmla="*/ 1646406 h 3296324"/>
              <a:gd name="connsiteX56" fmla="*/ 2017136 w 2987069"/>
              <a:gd name="connsiteY56" fmla="*/ 1581651 h 3296324"/>
              <a:gd name="connsiteX57" fmla="*/ 2017137 w 2987069"/>
              <a:gd name="connsiteY57" fmla="*/ 1581651 h 3296324"/>
              <a:gd name="connsiteX58" fmla="*/ 1981185 w 2987069"/>
              <a:gd name="connsiteY58" fmla="*/ 1501904 h 3296324"/>
              <a:gd name="connsiteX59" fmla="*/ 1464068 w 2987069"/>
              <a:gd name="connsiteY59" fmla="*/ 903272 h 3296324"/>
              <a:gd name="connsiteX60" fmla="*/ 1326095 w 2987069"/>
              <a:gd name="connsiteY60" fmla="*/ 815645 h 3296324"/>
              <a:gd name="connsiteX61" fmla="*/ 1019867 w 2987069"/>
              <a:gd name="connsiteY61" fmla="*/ 680859 h 3296324"/>
              <a:gd name="connsiteX62" fmla="*/ 54369 w 2987069"/>
              <a:gd name="connsiteY62" fmla="*/ 663765 h 3296324"/>
              <a:gd name="connsiteX63" fmla="*/ 0 w 2987069"/>
              <a:gd name="connsiteY63" fmla="*/ 682262 h 3296324"/>
              <a:gd name="connsiteX64" fmla="*/ 60697 w 2987069"/>
              <a:gd name="connsiteY64" fmla="*/ 601094 h 3296324"/>
              <a:gd name="connsiteX65" fmla="*/ 1335290 w 2987069"/>
              <a:gd name="connsiteY6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90231 w 2987069"/>
              <a:gd name="connsiteY20" fmla="*/ 2694906 h 3296324"/>
              <a:gd name="connsiteX21" fmla="*/ 2424094 w 2987069"/>
              <a:gd name="connsiteY21" fmla="*/ 2809054 h 3296324"/>
              <a:gd name="connsiteX22" fmla="*/ 2438540 w 2987069"/>
              <a:gd name="connsiteY22" fmla="*/ 2878599 h 3296324"/>
              <a:gd name="connsiteX23" fmla="*/ 2385976 w 2987069"/>
              <a:gd name="connsiteY23" fmla="*/ 2926373 h 3296324"/>
              <a:gd name="connsiteX24" fmla="*/ 1978238 w 2987069"/>
              <a:gd name="connsiteY24" fmla="*/ 3173754 h 3296324"/>
              <a:gd name="connsiteX25" fmla="*/ 1845477 w 2987069"/>
              <a:gd name="connsiteY25" fmla="*/ 3222345 h 3296324"/>
              <a:gd name="connsiteX26" fmla="*/ 1857961 w 2987069"/>
              <a:gd name="connsiteY26" fmla="*/ 3206425 h 3296324"/>
              <a:gd name="connsiteX27" fmla="*/ 1857961 w 2987069"/>
              <a:gd name="connsiteY27" fmla="*/ 3206424 h 3296324"/>
              <a:gd name="connsiteX28" fmla="*/ 1857961 w 2987069"/>
              <a:gd name="connsiteY28" fmla="*/ 3206424 h 3296324"/>
              <a:gd name="connsiteX29" fmla="*/ 1892645 w 2987069"/>
              <a:gd name="connsiteY29" fmla="*/ 3151814 h 3296324"/>
              <a:gd name="connsiteX30" fmla="*/ 1892645 w 2987069"/>
              <a:gd name="connsiteY30" fmla="*/ 3151814 h 3296324"/>
              <a:gd name="connsiteX31" fmla="*/ 1857961 w 2987069"/>
              <a:gd name="connsiteY31" fmla="*/ 3206424 h 3296324"/>
              <a:gd name="connsiteX32" fmla="*/ 1845477 w 2987069"/>
              <a:gd name="connsiteY32" fmla="*/ 3222345 h 3296324"/>
              <a:gd name="connsiteX33" fmla="*/ 1826477 w 2987069"/>
              <a:gd name="connsiteY33" fmla="*/ 3229299 h 3296324"/>
              <a:gd name="connsiteX34" fmla="*/ 1504174 w 2987069"/>
              <a:gd name="connsiteY34" fmla="*/ 3295031 h 3296324"/>
              <a:gd name="connsiteX35" fmla="*/ 1478586 w 2987069"/>
              <a:gd name="connsiteY35" fmla="*/ 3296324 h 3296324"/>
              <a:gd name="connsiteX36" fmla="*/ 1494463 w 2987069"/>
              <a:gd name="connsiteY36" fmla="*/ 3293901 h 3296324"/>
              <a:gd name="connsiteX37" fmla="*/ 1990216 w 2987069"/>
              <a:gd name="connsiteY37" fmla="*/ 2961725 h 3296324"/>
              <a:gd name="connsiteX38" fmla="*/ 2037429 w 2987069"/>
              <a:gd name="connsiteY38" fmla="*/ 2874741 h 3296324"/>
              <a:gd name="connsiteX39" fmla="*/ 2020074 w 2987069"/>
              <a:gd name="connsiteY39" fmla="*/ 2920208 h 3296324"/>
              <a:gd name="connsiteX40" fmla="*/ 1945589 w 2987069"/>
              <a:gd name="connsiteY40" fmla="*/ 3068452 h 3296324"/>
              <a:gd name="connsiteX41" fmla="*/ 1916832 w 2987069"/>
              <a:gd name="connsiteY41" fmla="*/ 3113730 h 3296324"/>
              <a:gd name="connsiteX42" fmla="*/ 1916833 w 2987069"/>
              <a:gd name="connsiteY42" fmla="*/ 3113730 h 3296324"/>
              <a:gd name="connsiteX43" fmla="*/ 1945589 w 2987069"/>
              <a:gd name="connsiteY43" fmla="*/ 3068452 h 3296324"/>
              <a:gd name="connsiteX44" fmla="*/ 2020075 w 2987069"/>
              <a:gd name="connsiteY44" fmla="*/ 2920208 h 3296324"/>
              <a:gd name="connsiteX45" fmla="*/ 2037430 w 2987069"/>
              <a:gd name="connsiteY45" fmla="*/ 2874740 h 3296324"/>
              <a:gd name="connsiteX46" fmla="*/ 2063037 w 2987069"/>
              <a:gd name="connsiteY46" fmla="*/ 2827563 h 3296324"/>
              <a:gd name="connsiteX47" fmla="*/ 2109058 w 2987069"/>
              <a:gd name="connsiteY47" fmla="*/ 2679306 h 3296324"/>
              <a:gd name="connsiteX48" fmla="*/ 2117243 w 2987069"/>
              <a:gd name="connsiteY48" fmla="*/ 2625667 h 3296324"/>
              <a:gd name="connsiteX49" fmla="*/ 2124453 w 2987069"/>
              <a:gd name="connsiteY49" fmla="*/ 2598970 h 3296324"/>
              <a:gd name="connsiteX50" fmla="*/ 2161534 w 2987069"/>
              <a:gd name="connsiteY50" fmla="*/ 2272128 h 3296324"/>
              <a:gd name="connsiteX51" fmla="*/ 2160792 w 2987069"/>
              <a:gd name="connsiteY51" fmla="*/ 2251911 h 3296324"/>
              <a:gd name="connsiteX52" fmla="*/ 2160791 w 2987069"/>
              <a:gd name="connsiteY52" fmla="*/ 2251910 h 3296324"/>
              <a:gd name="connsiteX53" fmla="*/ 2155605 w 2987069"/>
              <a:gd name="connsiteY53" fmla="*/ 2110632 h 3296324"/>
              <a:gd name="connsiteX54" fmla="*/ 2046328 w 2987069"/>
              <a:gd name="connsiteY54" fmla="*/ 1646406 h 3296324"/>
              <a:gd name="connsiteX55" fmla="*/ 2017136 w 2987069"/>
              <a:gd name="connsiteY55" fmla="*/ 1581651 h 3296324"/>
              <a:gd name="connsiteX56" fmla="*/ 2017137 w 2987069"/>
              <a:gd name="connsiteY56" fmla="*/ 1581651 h 3296324"/>
              <a:gd name="connsiteX57" fmla="*/ 1981185 w 2987069"/>
              <a:gd name="connsiteY57" fmla="*/ 1501904 h 3296324"/>
              <a:gd name="connsiteX58" fmla="*/ 1464068 w 2987069"/>
              <a:gd name="connsiteY58" fmla="*/ 903272 h 3296324"/>
              <a:gd name="connsiteX59" fmla="*/ 1326095 w 2987069"/>
              <a:gd name="connsiteY59" fmla="*/ 815645 h 3296324"/>
              <a:gd name="connsiteX60" fmla="*/ 1019867 w 2987069"/>
              <a:gd name="connsiteY60" fmla="*/ 680859 h 3296324"/>
              <a:gd name="connsiteX61" fmla="*/ 54369 w 2987069"/>
              <a:gd name="connsiteY61" fmla="*/ 663765 h 3296324"/>
              <a:gd name="connsiteX62" fmla="*/ 0 w 2987069"/>
              <a:gd name="connsiteY62" fmla="*/ 682262 h 3296324"/>
              <a:gd name="connsiteX63" fmla="*/ 60697 w 2987069"/>
              <a:gd name="connsiteY63" fmla="*/ 601094 h 3296324"/>
              <a:gd name="connsiteX64" fmla="*/ 1335290 w 2987069"/>
              <a:gd name="connsiteY6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424094 w 2987069"/>
              <a:gd name="connsiteY20" fmla="*/ 2809054 h 3296324"/>
              <a:gd name="connsiteX21" fmla="*/ 2438540 w 2987069"/>
              <a:gd name="connsiteY21" fmla="*/ 2878599 h 3296324"/>
              <a:gd name="connsiteX22" fmla="*/ 2385976 w 2987069"/>
              <a:gd name="connsiteY22" fmla="*/ 2926373 h 3296324"/>
              <a:gd name="connsiteX23" fmla="*/ 1978238 w 2987069"/>
              <a:gd name="connsiteY23" fmla="*/ 3173754 h 3296324"/>
              <a:gd name="connsiteX24" fmla="*/ 1845477 w 2987069"/>
              <a:gd name="connsiteY24" fmla="*/ 3222345 h 3296324"/>
              <a:gd name="connsiteX25" fmla="*/ 1857961 w 2987069"/>
              <a:gd name="connsiteY25" fmla="*/ 3206425 h 3296324"/>
              <a:gd name="connsiteX26" fmla="*/ 1857961 w 2987069"/>
              <a:gd name="connsiteY26" fmla="*/ 3206424 h 3296324"/>
              <a:gd name="connsiteX27" fmla="*/ 1857961 w 2987069"/>
              <a:gd name="connsiteY27" fmla="*/ 3206424 h 3296324"/>
              <a:gd name="connsiteX28" fmla="*/ 1892645 w 2987069"/>
              <a:gd name="connsiteY28" fmla="*/ 3151814 h 3296324"/>
              <a:gd name="connsiteX29" fmla="*/ 1892645 w 2987069"/>
              <a:gd name="connsiteY29" fmla="*/ 3151814 h 3296324"/>
              <a:gd name="connsiteX30" fmla="*/ 1857961 w 2987069"/>
              <a:gd name="connsiteY30" fmla="*/ 3206424 h 3296324"/>
              <a:gd name="connsiteX31" fmla="*/ 1845477 w 2987069"/>
              <a:gd name="connsiteY31" fmla="*/ 3222345 h 3296324"/>
              <a:gd name="connsiteX32" fmla="*/ 1826477 w 2987069"/>
              <a:gd name="connsiteY32" fmla="*/ 3229299 h 3296324"/>
              <a:gd name="connsiteX33" fmla="*/ 1504174 w 2987069"/>
              <a:gd name="connsiteY33" fmla="*/ 3295031 h 3296324"/>
              <a:gd name="connsiteX34" fmla="*/ 1478586 w 2987069"/>
              <a:gd name="connsiteY34" fmla="*/ 3296324 h 3296324"/>
              <a:gd name="connsiteX35" fmla="*/ 1494463 w 2987069"/>
              <a:gd name="connsiteY35" fmla="*/ 3293901 h 3296324"/>
              <a:gd name="connsiteX36" fmla="*/ 1990216 w 2987069"/>
              <a:gd name="connsiteY36" fmla="*/ 2961725 h 3296324"/>
              <a:gd name="connsiteX37" fmla="*/ 2037429 w 2987069"/>
              <a:gd name="connsiteY37" fmla="*/ 2874741 h 3296324"/>
              <a:gd name="connsiteX38" fmla="*/ 2020074 w 2987069"/>
              <a:gd name="connsiteY38" fmla="*/ 2920208 h 3296324"/>
              <a:gd name="connsiteX39" fmla="*/ 1945589 w 2987069"/>
              <a:gd name="connsiteY39" fmla="*/ 3068452 h 3296324"/>
              <a:gd name="connsiteX40" fmla="*/ 1916832 w 2987069"/>
              <a:gd name="connsiteY40" fmla="*/ 3113730 h 3296324"/>
              <a:gd name="connsiteX41" fmla="*/ 1916833 w 2987069"/>
              <a:gd name="connsiteY41" fmla="*/ 3113730 h 3296324"/>
              <a:gd name="connsiteX42" fmla="*/ 1945589 w 2987069"/>
              <a:gd name="connsiteY42" fmla="*/ 3068452 h 3296324"/>
              <a:gd name="connsiteX43" fmla="*/ 2020075 w 2987069"/>
              <a:gd name="connsiteY43" fmla="*/ 2920208 h 3296324"/>
              <a:gd name="connsiteX44" fmla="*/ 2037430 w 2987069"/>
              <a:gd name="connsiteY44" fmla="*/ 2874740 h 3296324"/>
              <a:gd name="connsiteX45" fmla="*/ 2063037 w 2987069"/>
              <a:gd name="connsiteY45" fmla="*/ 2827563 h 3296324"/>
              <a:gd name="connsiteX46" fmla="*/ 2109058 w 2987069"/>
              <a:gd name="connsiteY46" fmla="*/ 2679306 h 3296324"/>
              <a:gd name="connsiteX47" fmla="*/ 2117243 w 2987069"/>
              <a:gd name="connsiteY47" fmla="*/ 2625667 h 3296324"/>
              <a:gd name="connsiteX48" fmla="*/ 2124453 w 2987069"/>
              <a:gd name="connsiteY48" fmla="*/ 2598970 h 3296324"/>
              <a:gd name="connsiteX49" fmla="*/ 2161534 w 2987069"/>
              <a:gd name="connsiteY49" fmla="*/ 2272128 h 3296324"/>
              <a:gd name="connsiteX50" fmla="*/ 2160792 w 2987069"/>
              <a:gd name="connsiteY50" fmla="*/ 2251911 h 3296324"/>
              <a:gd name="connsiteX51" fmla="*/ 2160791 w 2987069"/>
              <a:gd name="connsiteY51" fmla="*/ 2251910 h 3296324"/>
              <a:gd name="connsiteX52" fmla="*/ 2155605 w 2987069"/>
              <a:gd name="connsiteY52" fmla="*/ 2110632 h 3296324"/>
              <a:gd name="connsiteX53" fmla="*/ 2046328 w 2987069"/>
              <a:gd name="connsiteY53" fmla="*/ 1646406 h 3296324"/>
              <a:gd name="connsiteX54" fmla="*/ 2017136 w 2987069"/>
              <a:gd name="connsiteY54" fmla="*/ 1581651 h 3296324"/>
              <a:gd name="connsiteX55" fmla="*/ 2017137 w 2987069"/>
              <a:gd name="connsiteY55" fmla="*/ 1581651 h 3296324"/>
              <a:gd name="connsiteX56" fmla="*/ 1981185 w 2987069"/>
              <a:gd name="connsiteY56" fmla="*/ 1501904 h 3296324"/>
              <a:gd name="connsiteX57" fmla="*/ 1464068 w 2987069"/>
              <a:gd name="connsiteY57" fmla="*/ 903272 h 3296324"/>
              <a:gd name="connsiteX58" fmla="*/ 1326095 w 2987069"/>
              <a:gd name="connsiteY58" fmla="*/ 815645 h 3296324"/>
              <a:gd name="connsiteX59" fmla="*/ 1019867 w 2987069"/>
              <a:gd name="connsiteY59" fmla="*/ 680859 h 3296324"/>
              <a:gd name="connsiteX60" fmla="*/ 54369 w 2987069"/>
              <a:gd name="connsiteY60" fmla="*/ 663765 h 3296324"/>
              <a:gd name="connsiteX61" fmla="*/ 0 w 2987069"/>
              <a:gd name="connsiteY61" fmla="*/ 682262 h 3296324"/>
              <a:gd name="connsiteX62" fmla="*/ 60697 w 2987069"/>
              <a:gd name="connsiteY62" fmla="*/ 601094 h 3296324"/>
              <a:gd name="connsiteX63" fmla="*/ 1335290 w 2987069"/>
              <a:gd name="connsiteY6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24094 w 2987069"/>
              <a:gd name="connsiteY19" fmla="*/ 2809054 h 3296324"/>
              <a:gd name="connsiteX20" fmla="*/ 2438540 w 2987069"/>
              <a:gd name="connsiteY20" fmla="*/ 2878599 h 3296324"/>
              <a:gd name="connsiteX21" fmla="*/ 2385976 w 2987069"/>
              <a:gd name="connsiteY21" fmla="*/ 2926373 h 3296324"/>
              <a:gd name="connsiteX22" fmla="*/ 1978238 w 2987069"/>
              <a:gd name="connsiteY22" fmla="*/ 3173754 h 3296324"/>
              <a:gd name="connsiteX23" fmla="*/ 1845477 w 2987069"/>
              <a:gd name="connsiteY23" fmla="*/ 3222345 h 3296324"/>
              <a:gd name="connsiteX24" fmla="*/ 1857961 w 2987069"/>
              <a:gd name="connsiteY24" fmla="*/ 3206425 h 3296324"/>
              <a:gd name="connsiteX25" fmla="*/ 1857961 w 2987069"/>
              <a:gd name="connsiteY25" fmla="*/ 3206424 h 3296324"/>
              <a:gd name="connsiteX26" fmla="*/ 1857961 w 2987069"/>
              <a:gd name="connsiteY26" fmla="*/ 3206424 h 3296324"/>
              <a:gd name="connsiteX27" fmla="*/ 1892645 w 2987069"/>
              <a:gd name="connsiteY27" fmla="*/ 3151814 h 3296324"/>
              <a:gd name="connsiteX28" fmla="*/ 1892645 w 2987069"/>
              <a:gd name="connsiteY28" fmla="*/ 3151814 h 3296324"/>
              <a:gd name="connsiteX29" fmla="*/ 1857961 w 2987069"/>
              <a:gd name="connsiteY29" fmla="*/ 3206424 h 3296324"/>
              <a:gd name="connsiteX30" fmla="*/ 1845477 w 2987069"/>
              <a:gd name="connsiteY30" fmla="*/ 3222345 h 3296324"/>
              <a:gd name="connsiteX31" fmla="*/ 1826477 w 2987069"/>
              <a:gd name="connsiteY31" fmla="*/ 3229299 h 3296324"/>
              <a:gd name="connsiteX32" fmla="*/ 1504174 w 2987069"/>
              <a:gd name="connsiteY32" fmla="*/ 3295031 h 3296324"/>
              <a:gd name="connsiteX33" fmla="*/ 1478586 w 2987069"/>
              <a:gd name="connsiteY33" fmla="*/ 3296324 h 3296324"/>
              <a:gd name="connsiteX34" fmla="*/ 1494463 w 2987069"/>
              <a:gd name="connsiteY34" fmla="*/ 3293901 h 3296324"/>
              <a:gd name="connsiteX35" fmla="*/ 1990216 w 2987069"/>
              <a:gd name="connsiteY35" fmla="*/ 2961725 h 3296324"/>
              <a:gd name="connsiteX36" fmla="*/ 2037429 w 2987069"/>
              <a:gd name="connsiteY36" fmla="*/ 2874741 h 3296324"/>
              <a:gd name="connsiteX37" fmla="*/ 2020074 w 2987069"/>
              <a:gd name="connsiteY37" fmla="*/ 2920208 h 3296324"/>
              <a:gd name="connsiteX38" fmla="*/ 1945589 w 2987069"/>
              <a:gd name="connsiteY38" fmla="*/ 3068452 h 3296324"/>
              <a:gd name="connsiteX39" fmla="*/ 1916832 w 2987069"/>
              <a:gd name="connsiteY39" fmla="*/ 3113730 h 3296324"/>
              <a:gd name="connsiteX40" fmla="*/ 1916833 w 2987069"/>
              <a:gd name="connsiteY40" fmla="*/ 3113730 h 3296324"/>
              <a:gd name="connsiteX41" fmla="*/ 1945589 w 2987069"/>
              <a:gd name="connsiteY41" fmla="*/ 3068452 h 3296324"/>
              <a:gd name="connsiteX42" fmla="*/ 2020075 w 2987069"/>
              <a:gd name="connsiteY42" fmla="*/ 2920208 h 3296324"/>
              <a:gd name="connsiteX43" fmla="*/ 2037430 w 2987069"/>
              <a:gd name="connsiteY43" fmla="*/ 2874740 h 3296324"/>
              <a:gd name="connsiteX44" fmla="*/ 2063037 w 2987069"/>
              <a:gd name="connsiteY44" fmla="*/ 2827563 h 3296324"/>
              <a:gd name="connsiteX45" fmla="*/ 2109058 w 2987069"/>
              <a:gd name="connsiteY45" fmla="*/ 2679306 h 3296324"/>
              <a:gd name="connsiteX46" fmla="*/ 2117243 w 2987069"/>
              <a:gd name="connsiteY46" fmla="*/ 2625667 h 3296324"/>
              <a:gd name="connsiteX47" fmla="*/ 2124453 w 2987069"/>
              <a:gd name="connsiteY47" fmla="*/ 2598970 h 3296324"/>
              <a:gd name="connsiteX48" fmla="*/ 2161534 w 2987069"/>
              <a:gd name="connsiteY48" fmla="*/ 2272128 h 3296324"/>
              <a:gd name="connsiteX49" fmla="*/ 2160792 w 2987069"/>
              <a:gd name="connsiteY49" fmla="*/ 2251911 h 3296324"/>
              <a:gd name="connsiteX50" fmla="*/ 2160791 w 2987069"/>
              <a:gd name="connsiteY50" fmla="*/ 2251910 h 3296324"/>
              <a:gd name="connsiteX51" fmla="*/ 2155605 w 2987069"/>
              <a:gd name="connsiteY51" fmla="*/ 2110632 h 3296324"/>
              <a:gd name="connsiteX52" fmla="*/ 2046328 w 2987069"/>
              <a:gd name="connsiteY52" fmla="*/ 1646406 h 3296324"/>
              <a:gd name="connsiteX53" fmla="*/ 2017136 w 2987069"/>
              <a:gd name="connsiteY53" fmla="*/ 1581651 h 3296324"/>
              <a:gd name="connsiteX54" fmla="*/ 2017137 w 2987069"/>
              <a:gd name="connsiteY54" fmla="*/ 1581651 h 3296324"/>
              <a:gd name="connsiteX55" fmla="*/ 1981185 w 2987069"/>
              <a:gd name="connsiteY55" fmla="*/ 1501904 h 3296324"/>
              <a:gd name="connsiteX56" fmla="*/ 1464068 w 2987069"/>
              <a:gd name="connsiteY56" fmla="*/ 903272 h 3296324"/>
              <a:gd name="connsiteX57" fmla="*/ 1326095 w 2987069"/>
              <a:gd name="connsiteY57" fmla="*/ 815645 h 3296324"/>
              <a:gd name="connsiteX58" fmla="*/ 1019867 w 2987069"/>
              <a:gd name="connsiteY58" fmla="*/ 680859 h 3296324"/>
              <a:gd name="connsiteX59" fmla="*/ 54369 w 2987069"/>
              <a:gd name="connsiteY59" fmla="*/ 663765 h 3296324"/>
              <a:gd name="connsiteX60" fmla="*/ 0 w 2987069"/>
              <a:gd name="connsiteY60" fmla="*/ 682262 h 3296324"/>
              <a:gd name="connsiteX61" fmla="*/ 60697 w 2987069"/>
              <a:gd name="connsiteY61" fmla="*/ 601094 h 3296324"/>
              <a:gd name="connsiteX62" fmla="*/ 1335290 w 2987069"/>
              <a:gd name="connsiteY6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38540 w 2987069"/>
              <a:gd name="connsiteY19" fmla="*/ 2878599 h 3296324"/>
              <a:gd name="connsiteX20" fmla="*/ 2385976 w 2987069"/>
              <a:gd name="connsiteY20" fmla="*/ 2926373 h 3296324"/>
              <a:gd name="connsiteX21" fmla="*/ 1978238 w 2987069"/>
              <a:gd name="connsiteY21" fmla="*/ 3173754 h 3296324"/>
              <a:gd name="connsiteX22" fmla="*/ 1845477 w 2987069"/>
              <a:gd name="connsiteY22" fmla="*/ 3222345 h 3296324"/>
              <a:gd name="connsiteX23" fmla="*/ 1857961 w 2987069"/>
              <a:gd name="connsiteY23" fmla="*/ 3206425 h 3296324"/>
              <a:gd name="connsiteX24" fmla="*/ 1857961 w 2987069"/>
              <a:gd name="connsiteY24" fmla="*/ 3206424 h 3296324"/>
              <a:gd name="connsiteX25" fmla="*/ 1857961 w 2987069"/>
              <a:gd name="connsiteY25" fmla="*/ 3206424 h 3296324"/>
              <a:gd name="connsiteX26" fmla="*/ 1892645 w 2987069"/>
              <a:gd name="connsiteY26" fmla="*/ 3151814 h 3296324"/>
              <a:gd name="connsiteX27" fmla="*/ 1892645 w 2987069"/>
              <a:gd name="connsiteY27" fmla="*/ 3151814 h 3296324"/>
              <a:gd name="connsiteX28" fmla="*/ 1857961 w 2987069"/>
              <a:gd name="connsiteY28" fmla="*/ 3206424 h 3296324"/>
              <a:gd name="connsiteX29" fmla="*/ 1845477 w 2987069"/>
              <a:gd name="connsiteY29" fmla="*/ 3222345 h 3296324"/>
              <a:gd name="connsiteX30" fmla="*/ 1826477 w 2987069"/>
              <a:gd name="connsiteY30" fmla="*/ 3229299 h 3296324"/>
              <a:gd name="connsiteX31" fmla="*/ 1504174 w 2987069"/>
              <a:gd name="connsiteY31" fmla="*/ 3295031 h 3296324"/>
              <a:gd name="connsiteX32" fmla="*/ 1478586 w 2987069"/>
              <a:gd name="connsiteY32" fmla="*/ 3296324 h 3296324"/>
              <a:gd name="connsiteX33" fmla="*/ 1494463 w 2987069"/>
              <a:gd name="connsiteY33" fmla="*/ 3293901 h 3296324"/>
              <a:gd name="connsiteX34" fmla="*/ 1990216 w 2987069"/>
              <a:gd name="connsiteY34" fmla="*/ 2961725 h 3296324"/>
              <a:gd name="connsiteX35" fmla="*/ 2037429 w 2987069"/>
              <a:gd name="connsiteY35" fmla="*/ 2874741 h 3296324"/>
              <a:gd name="connsiteX36" fmla="*/ 2020074 w 2987069"/>
              <a:gd name="connsiteY36" fmla="*/ 2920208 h 3296324"/>
              <a:gd name="connsiteX37" fmla="*/ 1945589 w 2987069"/>
              <a:gd name="connsiteY37" fmla="*/ 3068452 h 3296324"/>
              <a:gd name="connsiteX38" fmla="*/ 1916832 w 2987069"/>
              <a:gd name="connsiteY38" fmla="*/ 3113730 h 3296324"/>
              <a:gd name="connsiteX39" fmla="*/ 1916833 w 2987069"/>
              <a:gd name="connsiteY39" fmla="*/ 3113730 h 3296324"/>
              <a:gd name="connsiteX40" fmla="*/ 1945589 w 2987069"/>
              <a:gd name="connsiteY40" fmla="*/ 3068452 h 3296324"/>
              <a:gd name="connsiteX41" fmla="*/ 2020075 w 2987069"/>
              <a:gd name="connsiteY41" fmla="*/ 2920208 h 3296324"/>
              <a:gd name="connsiteX42" fmla="*/ 2037430 w 2987069"/>
              <a:gd name="connsiteY42" fmla="*/ 2874740 h 3296324"/>
              <a:gd name="connsiteX43" fmla="*/ 2063037 w 2987069"/>
              <a:gd name="connsiteY43" fmla="*/ 2827563 h 3296324"/>
              <a:gd name="connsiteX44" fmla="*/ 2109058 w 2987069"/>
              <a:gd name="connsiteY44" fmla="*/ 2679306 h 3296324"/>
              <a:gd name="connsiteX45" fmla="*/ 2117243 w 2987069"/>
              <a:gd name="connsiteY45" fmla="*/ 2625667 h 3296324"/>
              <a:gd name="connsiteX46" fmla="*/ 2124453 w 2987069"/>
              <a:gd name="connsiteY46" fmla="*/ 2598970 h 3296324"/>
              <a:gd name="connsiteX47" fmla="*/ 2161534 w 2987069"/>
              <a:gd name="connsiteY47" fmla="*/ 2272128 h 3296324"/>
              <a:gd name="connsiteX48" fmla="*/ 2160792 w 2987069"/>
              <a:gd name="connsiteY48" fmla="*/ 2251911 h 3296324"/>
              <a:gd name="connsiteX49" fmla="*/ 2160791 w 2987069"/>
              <a:gd name="connsiteY49" fmla="*/ 2251910 h 3296324"/>
              <a:gd name="connsiteX50" fmla="*/ 2155605 w 2987069"/>
              <a:gd name="connsiteY50" fmla="*/ 2110632 h 3296324"/>
              <a:gd name="connsiteX51" fmla="*/ 2046328 w 2987069"/>
              <a:gd name="connsiteY51" fmla="*/ 1646406 h 3296324"/>
              <a:gd name="connsiteX52" fmla="*/ 2017136 w 2987069"/>
              <a:gd name="connsiteY52" fmla="*/ 1581651 h 3296324"/>
              <a:gd name="connsiteX53" fmla="*/ 2017137 w 2987069"/>
              <a:gd name="connsiteY53" fmla="*/ 1581651 h 3296324"/>
              <a:gd name="connsiteX54" fmla="*/ 1981185 w 2987069"/>
              <a:gd name="connsiteY54" fmla="*/ 1501904 h 3296324"/>
              <a:gd name="connsiteX55" fmla="*/ 1464068 w 2987069"/>
              <a:gd name="connsiteY55" fmla="*/ 903272 h 3296324"/>
              <a:gd name="connsiteX56" fmla="*/ 1326095 w 2987069"/>
              <a:gd name="connsiteY56" fmla="*/ 815645 h 3296324"/>
              <a:gd name="connsiteX57" fmla="*/ 1019867 w 2987069"/>
              <a:gd name="connsiteY57" fmla="*/ 680859 h 3296324"/>
              <a:gd name="connsiteX58" fmla="*/ 54369 w 2987069"/>
              <a:gd name="connsiteY58" fmla="*/ 663765 h 3296324"/>
              <a:gd name="connsiteX59" fmla="*/ 0 w 2987069"/>
              <a:gd name="connsiteY59" fmla="*/ 682262 h 3296324"/>
              <a:gd name="connsiteX60" fmla="*/ 60697 w 2987069"/>
              <a:gd name="connsiteY60" fmla="*/ 601094 h 3296324"/>
              <a:gd name="connsiteX61" fmla="*/ 1335290 w 2987069"/>
              <a:gd name="connsiteY6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16833 w 2987069"/>
              <a:gd name="connsiteY38" fmla="*/ 3113730 h 3296324"/>
              <a:gd name="connsiteX39" fmla="*/ 1945589 w 2987069"/>
              <a:gd name="connsiteY39" fmla="*/ 3068452 h 3296324"/>
              <a:gd name="connsiteX40" fmla="*/ 2020075 w 2987069"/>
              <a:gd name="connsiteY40" fmla="*/ 2920208 h 3296324"/>
              <a:gd name="connsiteX41" fmla="*/ 2037430 w 2987069"/>
              <a:gd name="connsiteY41" fmla="*/ 2874740 h 3296324"/>
              <a:gd name="connsiteX42" fmla="*/ 2063037 w 2987069"/>
              <a:gd name="connsiteY42" fmla="*/ 2827563 h 3296324"/>
              <a:gd name="connsiteX43" fmla="*/ 2109058 w 2987069"/>
              <a:gd name="connsiteY43" fmla="*/ 2679306 h 3296324"/>
              <a:gd name="connsiteX44" fmla="*/ 2117243 w 2987069"/>
              <a:gd name="connsiteY44" fmla="*/ 2625667 h 3296324"/>
              <a:gd name="connsiteX45" fmla="*/ 2124453 w 2987069"/>
              <a:gd name="connsiteY45" fmla="*/ 2598970 h 3296324"/>
              <a:gd name="connsiteX46" fmla="*/ 2161534 w 2987069"/>
              <a:gd name="connsiteY46" fmla="*/ 2272128 h 3296324"/>
              <a:gd name="connsiteX47" fmla="*/ 2160792 w 2987069"/>
              <a:gd name="connsiteY47" fmla="*/ 2251911 h 3296324"/>
              <a:gd name="connsiteX48" fmla="*/ 2160791 w 2987069"/>
              <a:gd name="connsiteY48" fmla="*/ 2251910 h 3296324"/>
              <a:gd name="connsiteX49" fmla="*/ 2155605 w 2987069"/>
              <a:gd name="connsiteY49" fmla="*/ 2110632 h 3296324"/>
              <a:gd name="connsiteX50" fmla="*/ 2046328 w 2987069"/>
              <a:gd name="connsiteY50" fmla="*/ 1646406 h 3296324"/>
              <a:gd name="connsiteX51" fmla="*/ 2017136 w 2987069"/>
              <a:gd name="connsiteY51" fmla="*/ 1581651 h 3296324"/>
              <a:gd name="connsiteX52" fmla="*/ 2017137 w 2987069"/>
              <a:gd name="connsiteY52" fmla="*/ 1581651 h 3296324"/>
              <a:gd name="connsiteX53" fmla="*/ 1981185 w 2987069"/>
              <a:gd name="connsiteY53" fmla="*/ 1501904 h 3296324"/>
              <a:gd name="connsiteX54" fmla="*/ 1464068 w 2987069"/>
              <a:gd name="connsiteY54" fmla="*/ 903272 h 3296324"/>
              <a:gd name="connsiteX55" fmla="*/ 1326095 w 2987069"/>
              <a:gd name="connsiteY55" fmla="*/ 815645 h 3296324"/>
              <a:gd name="connsiteX56" fmla="*/ 1019867 w 2987069"/>
              <a:gd name="connsiteY56" fmla="*/ 680859 h 3296324"/>
              <a:gd name="connsiteX57" fmla="*/ 54369 w 2987069"/>
              <a:gd name="connsiteY57" fmla="*/ 663765 h 3296324"/>
              <a:gd name="connsiteX58" fmla="*/ 0 w 2987069"/>
              <a:gd name="connsiteY58" fmla="*/ 682262 h 3296324"/>
              <a:gd name="connsiteX59" fmla="*/ 60697 w 2987069"/>
              <a:gd name="connsiteY59" fmla="*/ 601094 h 3296324"/>
              <a:gd name="connsiteX60" fmla="*/ 1335290 w 2987069"/>
              <a:gd name="connsiteY6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45589 w 2987069"/>
              <a:gd name="connsiteY38" fmla="*/ 3068452 h 3296324"/>
              <a:gd name="connsiteX39" fmla="*/ 2020075 w 2987069"/>
              <a:gd name="connsiteY39" fmla="*/ 2920208 h 3296324"/>
              <a:gd name="connsiteX40" fmla="*/ 2037430 w 2987069"/>
              <a:gd name="connsiteY40" fmla="*/ 2874740 h 3296324"/>
              <a:gd name="connsiteX41" fmla="*/ 2063037 w 2987069"/>
              <a:gd name="connsiteY41" fmla="*/ 2827563 h 3296324"/>
              <a:gd name="connsiteX42" fmla="*/ 2109058 w 2987069"/>
              <a:gd name="connsiteY42" fmla="*/ 2679306 h 3296324"/>
              <a:gd name="connsiteX43" fmla="*/ 2117243 w 2987069"/>
              <a:gd name="connsiteY43" fmla="*/ 2625667 h 3296324"/>
              <a:gd name="connsiteX44" fmla="*/ 2124453 w 2987069"/>
              <a:gd name="connsiteY44" fmla="*/ 2598970 h 3296324"/>
              <a:gd name="connsiteX45" fmla="*/ 2161534 w 2987069"/>
              <a:gd name="connsiteY45" fmla="*/ 2272128 h 3296324"/>
              <a:gd name="connsiteX46" fmla="*/ 2160792 w 2987069"/>
              <a:gd name="connsiteY46" fmla="*/ 2251911 h 3296324"/>
              <a:gd name="connsiteX47" fmla="*/ 2160791 w 2987069"/>
              <a:gd name="connsiteY47" fmla="*/ 2251910 h 3296324"/>
              <a:gd name="connsiteX48" fmla="*/ 2155605 w 2987069"/>
              <a:gd name="connsiteY48" fmla="*/ 2110632 h 3296324"/>
              <a:gd name="connsiteX49" fmla="*/ 2046328 w 2987069"/>
              <a:gd name="connsiteY49" fmla="*/ 1646406 h 3296324"/>
              <a:gd name="connsiteX50" fmla="*/ 2017136 w 2987069"/>
              <a:gd name="connsiteY50" fmla="*/ 1581651 h 3296324"/>
              <a:gd name="connsiteX51" fmla="*/ 2017137 w 2987069"/>
              <a:gd name="connsiteY51" fmla="*/ 1581651 h 3296324"/>
              <a:gd name="connsiteX52" fmla="*/ 1981185 w 2987069"/>
              <a:gd name="connsiteY52" fmla="*/ 1501904 h 3296324"/>
              <a:gd name="connsiteX53" fmla="*/ 1464068 w 2987069"/>
              <a:gd name="connsiteY53" fmla="*/ 903272 h 3296324"/>
              <a:gd name="connsiteX54" fmla="*/ 1326095 w 2987069"/>
              <a:gd name="connsiteY54" fmla="*/ 815645 h 3296324"/>
              <a:gd name="connsiteX55" fmla="*/ 1019867 w 2987069"/>
              <a:gd name="connsiteY55" fmla="*/ 680859 h 3296324"/>
              <a:gd name="connsiteX56" fmla="*/ 54369 w 2987069"/>
              <a:gd name="connsiteY56" fmla="*/ 663765 h 3296324"/>
              <a:gd name="connsiteX57" fmla="*/ 0 w 2987069"/>
              <a:gd name="connsiteY57" fmla="*/ 682262 h 3296324"/>
              <a:gd name="connsiteX58" fmla="*/ 60697 w 2987069"/>
              <a:gd name="connsiteY58" fmla="*/ 601094 h 3296324"/>
              <a:gd name="connsiteX59" fmla="*/ 1335290 w 2987069"/>
              <a:gd name="connsiteY5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45589 w 2987069"/>
              <a:gd name="connsiteY37" fmla="*/ 3068452 h 3296324"/>
              <a:gd name="connsiteX38" fmla="*/ 2020075 w 2987069"/>
              <a:gd name="connsiteY38" fmla="*/ 2920208 h 3296324"/>
              <a:gd name="connsiteX39" fmla="*/ 2037430 w 2987069"/>
              <a:gd name="connsiteY39" fmla="*/ 2874740 h 3296324"/>
              <a:gd name="connsiteX40" fmla="*/ 2063037 w 2987069"/>
              <a:gd name="connsiteY40" fmla="*/ 2827563 h 3296324"/>
              <a:gd name="connsiteX41" fmla="*/ 2109058 w 2987069"/>
              <a:gd name="connsiteY41" fmla="*/ 2679306 h 3296324"/>
              <a:gd name="connsiteX42" fmla="*/ 2117243 w 2987069"/>
              <a:gd name="connsiteY42" fmla="*/ 2625667 h 3296324"/>
              <a:gd name="connsiteX43" fmla="*/ 2124453 w 2987069"/>
              <a:gd name="connsiteY43" fmla="*/ 2598970 h 3296324"/>
              <a:gd name="connsiteX44" fmla="*/ 2161534 w 2987069"/>
              <a:gd name="connsiteY44" fmla="*/ 2272128 h 3296324"/>
              <a:gd name="connsiteX45" fmla="*/ 2160792 w 2987069"/>
              <a:gd name="connsiteY45" fmla="*/ 2251911 h 3296324"/>
              <a:gd name="connsiteX46" fmla="*/ 2160791 w 2987069"/>
              <a:gd name="connsiteY46" fmla="*/ 2251910 h 3296324"/>
              <a:gd name="connsiteX47" fmla="*/ 2155605 w 2987069"/>
              <a:gd name="connsiteY47" fmla="*/ 2110632 h 3296324"/>
              <a:gd name="connsiteX48" fmla="*/ 2046328 w 2987069"/>
              <a:gd name="connsiteY48" fmla="*/ 1646406 h 3296324"/>
              <a:gd name="connsiteX49" fmla="*/ 2017136 w 2987069"/>
              <a:gd name="connsiteY49" fmla="*/ 1581651 h 3296324"/>
              <a:gd name="connsiteX50" fmla="*/ 2017137 w 2987069"/>
              <a:gd name="connsiteY50" fmla="*/ 1581651 h 3296324"/>
              <a:gd name="connsiteX51" fmla="*/ 1981185 w 2987069"/>
              <a:gd name="connsiteY51" fmla="*/ 1501904 h 3296324"/>
              <a:gd name="connsiteX52" fmla="*/ 1464068 w 2987069"/>
              <a:gd name="connsiteY52" fmla="*/ 903272 h 3296324"/>
              <a:gd name="connsiteX53" fmla="*/ 1326095 w 2987069"/>
              <a:gd name="connsiteY53" fmla="*/ 815645 h 3296324"/>
              <a:gd name="connsiteX54" fmla="*/ 1019867 w 2987069"/>
              <a:gd name="connsiteY54" fmla="*/ 680859 h 3296324"/>
              <a:gd name="connsiteX55" fmla="*/ 54369 w 2987069"/>
              <a:gd name="connsiteY55" fmla="*/ 663765 h 3296324"/>
              <a:gd name="connsiteX56" fmla="*/ 0 w 2987069"/>
              <a:gd name="connsiteY56" fmla="*/ 682262 h 3296324"/>
              <a:gd name="connsiteX57" fmla="*/ 60697 w 2987069"/>
              <a:gd name="connsiteY57" fmla="*/ 601094 h 3296324"/>
              <a:gd name="connsiteX58" fmla="*/ 1335290 w 2987069"/>
              <a:gd name="connsiteY5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2020075 w 2987069"/>
              <a:gd name="connsiteY37" fmla="*/ 2920208 h 3296324"/>
              <a:gd name="connsiteX38" fmla="*/ 2037430 w 2987069"/>
              <a:gd name="connsiteY38" fmla="*/ 2874740 h 3296324"/>
              <a:gd name="connsiteX39" fmla="*/ 2063037 w 2987069"/>
              <a:gd name="connsiteY39" fmla="*/ 2827563 h 3296324"/>
              <a:gd name="connsiteX40" fmla="*/ 2109058 w 2987069"/>
              <a:gd name="connsiteY40" fmla="*/ 2679306 h 3296324"/>
              <a:gd name="connsiteX41" fmla="*/ 2117243 w 2987069"/>
              <a:gd name="connsiteY41" fmla="*/ 2625667 h 3296324"/>
              <a:gd name="connsiteX42" fmla="*/ 2124453 w 2987069"/>
              <a:gd name="connsiteY42" fmla="*/ 2598970 h 3296324"/>
              <a:gd name="connsiteX43" fmla="*/ 2161534 w 2987069"/>
              <a:gd name="connsiteY43" fmla="*/ 2272128 h 3296324"/>
              <a:gd name="connsiteX44" fmla="*/ 2160792 w 2987069"/>
              <a:gd name="connsiteY44" fmla="*/ 2251911 h 3296324"/>
              <a:gd name="connsiteX45" fmla="*/ 2160791 w 2987069"/>
              <a:gd name="connsiteY45" fmla="*/ 2251910 h 3296324"/>
              <a:gd name="connsiteX46" fmla="*/ 2155605 w 2987069"/>
              <a:gd name="connsiteY46" fmla="*/ 2110632 h 3296324"/>
              <a:gd name="connsiteX47" fmla="*/ 2046328 w 2987069"/>
              <a:gd name="connsiteY47" fmla="*/ 1646406 h 3296324"/>
              <a:gd name="connsiteX48" fmla="*/ 2017136 w 2987069"/>
              <a:gd name="connsiteY48" fmla="*/ 1581651 h 3296324"/>
              <a:gd name="connsiteX49" fmla="*/ 2017137 w 2987069"/>
              <a:gd name="connsiteY49" fmla="*/ 1581651 h 3296324"/>
              <a:gd name="connsiteX50" fmla="*/ 1981185 w 2987069"/>
              <a:gd name="connsiteY50" fmla="*/ 1501904 h 3296324"/>
              <a:gd name="connsiteX51" fmla="*/ 1464068 w 2987069"/>
              <a:gd name="connsiteY51" fmla="*/ 903272 h 3296324"/>
              <a:gd name="connsiteX52" fmla="*/ 1326095 w 2987069"/>
              <a:gd name="connsiteY52" fmla="*/ 815645 h 3296324"/>
              <a:gd name="connsiteX53" fmla="*/ 1019867 w 2987069"/>
              <a:gd name="connsiteY53" fmla="*/ 680859 h 3296324"/>
              <a:gd name="connsiteX54" fmla="*/ 54369 w 2987069"/>
              <a:gd name="connsiteY54" fmla="*/ 663765 h 3296324"/>
              <a:gd name="connsiteX55" fmla="*/ 0 w 2987069"/>
              <a:gd name="connsiteY55" fmla="*/ 682262 h 3296324"/>
              <a:gd name="connsiteX56" fmla="*/ 60697 w 2987069"/>
              <a:gd name="connsiteY56" fmla="*/ 601094 h 3296324"/>
              <a:gd name="connsiteX57" fmla="*/ 1335290 w 2987069"/>
              <a:gd name="connsiteY5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20075 w 2987069"/>
              <a:gd name="connsiteY36" fmla="*/ 2920208 h 3296324"/>
              <a:gd name="connsiteX37" fmla="*/ 2037430 w 2987069"/>
              <a:gd name="connsiteY37" fmla="*/ 2874740 h 3296324"/>
              <a:gd name="connsiteX38" fmla="*/ 2063037 w 2987069"/>
              <a:gd name="connsiteY38" fmla="*/ 2827563 h 3296324"/>
              <a:gd name="connsiteX39" fmla="*/ 2109058 w 2987069"/>
              <a:gd name="connsiteY39" fmla="*/ 2679306 h 3296324"/>
              <a:gd name="connsiteX40" fmla="*/ 2117243 w 2987069"/>
              <a:gd name="connsiteY40" fmla="*/ 2625667 h 3296324"/>
              <a:gd name="connsiteX41" fmla="*/ 2124453 w 2987069"/>
              <a:gd name="connsiteY41" fmla="*/ 2598970 h 3296324"/>
              <a:gd name="connsiteX42" fmla="*/ 2161534 w 2987069"/>
              <a:gd name="connsiteY42" fmla="*/ 2272128 h 3296324"/>
              <a:gd name="connsiteX43" fmla="*/ 2160792 w 2987069"/>
              <a:gd name="connsiteY43" fmla="*/ 2251911 h 3296324"/>
              <a:gd name="connsiteX44" fmla="*/ 2160791 w 2987069"/>
              <a:gd name="connsiteY44" fmla="*/ 2251910 h 3296324"/>
              <a:gd name="connsiteX45" fmla="*/ 2155605 w 2987069"/>
              <a:gd name="connsiteY45" fmla="*/ 2110632 h 3296324"/>
              <a:gd name="connsiteX46" fmla="*/ 2046328 w 2987069"/>
              <a:gd name="connsiteY46" fmla="*/ 1646406 h 3296324"/>
              <a:gd name="connsiteX47" fmla="*/ 2017136 w 2987069"/>
              <a:gd name="connsiteY47" fmla="*/ 1581651 h 3296324"/>
              <a:gd name="connsiteX48" fmla="*/ 2017137 w 2987069"/>
              <a:gd name="connsiteY48" fmla="*/ 1581651 h 3296324"/>
              <a:gd name="connsiteX49" fmla="*/ 1981185 w 2987069"/>
              <a:gd name="connsiteY49" fmla="*/ 1501904 h 3296324"/>
              <a:gd name="connsiteX50" fmla="*/ 1464068 w 2987069"/>
              <a:gd name="connsiteY50" fmla="*/ 903272 h 3296324"/>
              <a:gd name="connsiteX51" fmla="*/ 1326095 w 2987069"/>
              <a:gd name="connsiteY51" fmla="*/ 815645 h 3296324"/>
              <a:gd name="connsiteX52" fmla="*/ 1019867 w 2987069"/>
              <a:gd name="connsiteY52" fmla="*/ 680859 h 3296324"/>
              <a:gd name="connsiteX53" fmla="*/ 54369 w 2987069"/>
              <a:gd name="connsiteY53" fmla="*/ 663765 h 3296324"/>
              <a:gd name="connsiteX54" fmla="*/ 0 w 2987069"/>
              <a:gd name="connsiteY54" fmla="*/ 682262 h 3296324"/>
              <a:gd name="connsiteX55" fmla="*/ 60697 w 2987069"/>
              <a:gd name="connsiteY55" fmla="*/ 601094 h 3296324"/>
              <a:gd name="connsiteX56" fmla="*/ 1335290 w 2987069"/>
              <a:gd name="connsiteY5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37430 w 2987069"/>
              <a:gd name="connsiteY36" fmla="*/ 2874740 h 3296324"/>
              <a:gd name="connsiteX37" fmla="*/ 2063037 w 2987069"/>
              <a:gd name="connsiteY37" fmla="*/ 2827563 h 3296324"/>
              <a:gd name="connsiteX38" fmla="*/ 2109058 w 2987069"/>
              <a:gd name="connsiteY38" fmla="*/ 2679306 h 3296324"/>
              <a:gd name="connsiteX39" fmla="*/ 2117243 w 2987069"/>
              <a:gd name="connsiteY39" fmla="*/ 2625667 h 3296324"/>
              <a:gd name="connsiteX40" fmla="*/ 2124453 w 2987069"/>
              <a:gd name="connsiteY40" fmla="*/ 2598970 h 3296324"/>
              <a:gd name="connsiteX41" fmla="*/ 2161534 w 2987069"/>
              <a:gd name="connsiteY41" fmla="*/ 2272128 h 3296324"/>
              <a:gd name="connsiteX42" fmla="*/ 2160792 w 2987069"/>
              <a:gd name="connsiteY42" fmla="*/ 2251911 h 3296324"/>
              <a:gd name="connsiteX43" fmla="*/ 2160791 w 2987069"/>
              <a:gd name="connsiteY43" fmla="*/ 2251910 h 3296324"/>
              <a:gd name="connsiteX44" fmla="*/ 2155605 w 2987069"/>
              <a:gd name="connsiteY44" fmla="*/ 2110632 h 3296324"/>
              <a:gd name="connsiteX45" fmla="*/ 2046328 w 2987069"/>
              <a:gd name="connsiteY45" fmla="*/ 1646406 h 3296324"/>
              <a:gd name="connsiteX46" fmla="*/ 2017136 w 2987069"/>
              <a:gd name="connsiteY46" fmla="*/ 1581651 h 3296324"/>
              <a:gd name="connsiteX47" fmla="*/ 2017137 w 2987069"/>
              <a:gd name="connsiteY47" fmla="*/ 1581651 h 3296324"/>
              <a:gd name="connsiteX48" fmla="*/ 1981185 w 2987069"/>
              <a:gd name="connsiteY48" fmla="*/ 1501904 h 3296324"/>
              <a:gd name="connsiteX49" fmla="*/ 1464068 w 2987069"/>
              <a:gd name="connsiteY49" fmla="*/ 903272 h 3296324"/>
              <a:gd name="connsiteX50" fmla="*/ 1326095 w 2987069"/>
              <a:gd name="connsiteY50" fmla="*/ 815645 h 3296324"/>
              <a:gd name="connsiteX51" fmla="*/ 1019867 w 2987069"/>
              <a:gd name="connsiteY51" fmla="*/ 680859 h 3296324"/>
              <a:gd name="connsiteX52" fmla="*/ 54369 w 2987069"/>
              <a:gd name="connsiteY52" fmla="*/ 663765 h 3296324"/>
              <a:gd name="connsiteX53" fmla="*/ 0 w 2987069"/>
              <a:gd name="connsiteY53" fmla="*/ 682262 h 3296324"/>
              <a:gd name="connsiteX54" fmla="*/ 60697 w 2987069"/>
              <a:gd name="connsiteY54" fmla="*/ 601094 h 3296324"/>
              <a:gd name="connsiteX55" fmla="*/ 1335290 w 2987069"/>
              <a:gd name="connsiteY5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063037 w 2987069"/>
              <a:gd name="connsiteY36" fmla="*/ 2827563 h 3296324"/>
              <a:gd name="connsiteX37" fmla="*/ 2109058 w 2987069"/>
              <a:gd name="connsiteY37" fmla="*/ 2679306 h 3296324"/>
              <a:gd name="connsiteX38" fmla="*/ 2117243 w 2987069"/>
              <a:gd name="connsiteY38" fmla="*/ 2625667 h 3296324"/>
              <a:gd name="connsiteX39" fmla="*/ 2124453 w 2987069"/>
              <a:gd name="connsiteY39" fmla="*/ 2598970 h 3296324"/>
              <a:gd name="connsiteX40" fmla="*/ 2161534 w 2987069"/>
              <a:gd name="connsiteY40" fmla="*/ 2272128 h 3296324"/>
              <a:gd name="connsiteX41" fmla="*/ 2160792 w 2987069"/>
              <a:gd name="connsiteY41" fmla="*/ 2251911 h 3296324"/>
              <a:gd name="connsiteX42" fmla="*/ 2160791 w 2987069"/>
              <a:gd name="connsiteY42" fmla="*/ 2251910 h 3296324"/>
              <a:gd name="connsiteX43" fmla="*/ 2155605 w 2987069"/>
              <a:gd name="connsiteY43" fmla="*/ 2110632 h 3296324"/>
              <a:gd name="connsiteX44" fmla="*/ 2046328 w 2987069"/>
              <a:gd name="connsiteY44" fmla="*/ 1646406 h 3296324"/>
              <a:gd name="connsiteX45" fmla="*/ 2017136 w 2987069"/>
              <a:gd name="connsiteY45" fmla="*/ 1581651 h 3296324"/>
              <a:gd name="connsiteX46" fmla="*/ 2017137 w 2987069"/>
              <a:gd name="connsiteY46" fmla="*/ 1581651 h 3296324"/>
              <a:gd name="connsiteX47" fmla="*/ 1981185 w 2987069"/>
              <a:gd name="connsiteY47" fmla="*/ 1501904 h 3296324"/>
              <a:gd name="connsiteX48" fmla="*/ 1464068 w 2987069"/>
              <a:gd name="connsiteY48" fmla="*/ 903272 h 3296324"/>
              <a:gd name="connsiteX49" fmla="*/ 1326095 w 2987069"/>
              <a:gd name="connsiteY49" fmla="*/ 815645 h 3296324"/>
              <a:gd name="connsiteX50" fmla="*/ 1019867 w 2987069"/>
              <a:gd name="connsiteY50" fmla="*/ 680859 h 3296324"/>
              <a:gd name="connsiteX51" fmla="*/ 54369 w 2987069"/>
              <a:gd name="connsiteY51" fmla="*/ 663765 h 3296324"/>
              <a:gd name="connsiteX52" fmla="*/ 0 w 2987069"/>
              <a:gd name="connsiteY52" fmla="*/ 682262 h 3296324"/>
              <a:gd name="connsiteX53" fmla="*/ 60697 w 2987069"/>
              <a:gd name="connsiteY53" fmla="*/ 601094 h 3296324"/>
              <a:gd name="connsiteX54" fmla="*/ 1335290 w 2987069"/>
              <a:gd name="connsiteY5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109058 w 2987069"/>
              <a:gd name="connsiteY36" fmla="*/ 2679306 h 3296324"/>
              <a:gd name="connsiteX37" fmla="*/ 2117243 w 2987069"/>
              <a:gd name="connsiteY37" fmla="*/ 2625667 h 3296324"/>
              <a:gd name="connsiteX38" fmla="*/ 2124453 w 2987069"/>
              <a:gd name="connsiteY38" fmla="*/ 2598970 h 3296324"/>
              <a:gd name="connsiteX39" fmla="*/ 2161534 w 2987069"/>
              <a:gd name="connsiteY39" fmla="*/ 2272128 h 3296324"/>
              <a:gd name="connsiteX40" fmla="*/ 2160792 w 2987069"/>
              <a:gd name="connsiteY40" fmla="*/ 2251911 h 3296324"/>
              <a:gd name="connsiteX41" fmla="*/ 2160791 w 2987069"/>
              <a:gd name="connsiteY41" fmla="*/ 2251910 h 3296324"/>
              <a:gd name="connsiteX42" fmla="*/ 2155605 w 2987069"/>
              <a:gd name="connsiteY42" fmla="*/ 2110632 h 3296324"/>
              <a:gd name="connsiteX43" fmla="*/ 2046328 w 2987069"/>
              <a:gd name="connsiteY43" fmla="*/ 1646406 h 3296324"/>
              <a:gd name="connsiteX44" fmla="*/ 2017136 w 2987069"/>
              <a:gd name="connsiteY44" fmla="*/ 1581651 h 3296324"/>
              <a:gd name="connsiteX45" fmla="*/ 2017137 w 2987069"/>
              <a:gd name="connsiteY45" fmla="*/ 1581651 h 3296324"/>
              <a:gd name="connsiteX46" fmla="*/ 1981185 w 2987069"/>
              <a:gd name="connsiteY46" fmla="*/ 1501904 h 3296324"/>
              <a:gd name="connsiteX47" fmla="*/ 1464068 w 2987069"/>
              <a:gd name="connsiteY47" fmla="*/ 903272 h 3296324"/>
              <a:gd name="connsiteX48" fmla="*/ 1326095 w 2987069"/>
              <a:gd name="connsiteY48" fmla="*/ 815645 h 3296324"/>
              <a:gd name="connsiteX49" fmla="*/ 1019867 w 2987069"/>
              <a:gd name="connsiteY49" fmla="*/ 680859 h 3296324"/>
              <a:gd name="connsiteX50" fmla="*/ 54369 w 2987069"/>
              <a:gd name="connsiteY50" fmla="*/ 663765 h 3296324"/>
              <a:gd name="connsiteX51" fmla="*/ 0 w 2987069"/>
              <a:gd name="connsiteY51" fmla="*/ 682262 h 3296324"/>
              <a:gd name="connsiteX52" fmla="*/ 60697 w 2987069"/>
              <a:gd name="connsiteY52" fmla="*/ 601094 h 3296324"/>
              <a:gd name="connsiteX53" fmla="*/ 1335290 w 2987069"/>
              <a:gd name="connsiteY5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09058 w 2987069"/>
              <a:gd name="connsiteY35" fmla="*/ 2679306 h 3296324"/>
              <a:gd name="connsiteX36" fmla="*/ 2117243 w 2987069"/>
              <a:gd name="connsiteY36" fmla="*/ 2625667 h 3296324"/>
              <a:gd name="connsiteX37" fmla="*/ 2124453 w 2987069"/>
              <a:gd name="connsiteY37" fmla="*/ 2598970 h 3296324"/>
              <a:gd name="connsiteX38" fmla="*/ 2161534 w 2987069"/>
              <a:gd name="connsiteY38" fmla="*/ 2272128 h 3296324"/>
              <a:gd name="connsiteX39" fmla="*/ 2160792 w 2987069"/>
              <a:gd name="connsiteY39" fmla="*/ 2251911 h 3296324"/>
              <a:gd name="connsiteX40" fmla="*/ 2160791 w 2987069"/>
              <a:gd name="connsiteY40" fmla="*/ 2251910 h 3296324"/>
              <a:gd name="connsiteX41" fmla="*/ 2155605 w 2987069"/>
              <a:gd name="connsiteY41" fmla="*/ 2110632 h 3296324"/>
              <a:gd name="connsiteX42" fmla="*/ 2046328 w 2987069"/>
              <a:gd name="connsiteY42" fmla="*/ 1646406 h 3296324"/>
              <a:gd name="connsiteX43" fmla="*/ 2017136 w 2987069"/>
              <a:gd name="connsiteY43" fmla="*/ 1581651 h 3296324"/>
              <a:gd name="connsiteX44" fmla="*/ 2017137 w 2987069"/>
              <a:gd name="connsiteY44" fmla="*/ 1581651 h 3296324"/>
              <a:gd name="connsiteX45" fmla="*/ 1981185 w 2987069"/>
              <a:gd name="connsiteY45" fmla="*/ 1501904 h 3296324"/>
              <a:gd name="connsiteX46" fmla="*/ 1464068 w 2987069"/>
              <a:gd name="connsiteY46" fmla="*/ 903272 h 3296324"/>
              <a:gd name="connsiteX47" fmla="*/ 1326095 w 2987069"/>
              <a:gd name="connsiteY47" fmla="*/ 815645 h 3296324"/>
              <a:gd name="connsiteX48" fmla="*/ 1019867 w 2987069"/>
              <a:gd name="connsiteY48" fmla="*/ 680859 h 3296324"/>
              <a:gd name="connsiteX49" fmla="*/ 54369 w 2987069"/>
              <a:gd name="connsiteY49" fmla="*/ 663765 h 3296324"/>
              <a:gd name="connsiteX50" fmla="*/ 0 w 2987069"/>
              <a:gd name="connsiteY50" fmla="*/ 682262 h 3296324"/>
              <a:gd name="connsiteX51" fmla="*/ 60697 w 2987069"/>
              <a:gd name="connsiteY51" fmla="*/ 601094 h 3296324"/>
              <a:gd name="connsiteX52" fmla="*/ 1335290 w 2987069"/>
              <a:gd name="connsiteY5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17243 w 2987069"/>
              <a:gd name="connsiteY35" fmla="*/ 2625667 h 3296324"/>
              <a:gd name="connsiteX36" fmla="*/ 2124453 w 2987069"/>
              <a:gd name="connsiteY36" fmla="*/ 2598970 h 3296324"/>
              <a:gd name="connsiteX37" fmla="*/ 2161534 w 2987069"/>
              <a:gd name="connsiteY37" fmla="*/ 2272128 h 3296324"/>
              <a:gd name="connsiteX38" fmla="*/ 2160792 w 2987069"/>
              <a:gd name="connsiteY38" fmla="*/ 2251911 h 3296324"/>
              <a:gd name="connsiteX39" fmla="*/ 2160791 w 2987069"/>
              <a:gd name="connsiteY39" fmla="*/ 2251910 h 3296324"/>
              <a:gd name="connsiteX40" fmla="*/ 2155605 w 2987069"/>
              <a:gd name="connsiteY40" fmla="*/ 2110632 h 3296324"/>
              <a:gd name="connsiteX41" fmla="*/ 2046328 w 2987069"/>
              <a:gd name="connsiteY41" fmla="*/ 1646406 h 3296324"/>
              <a:gd name="connsiteX42" fmla="*/ 2017136 w 2987069"/>
              <a:gd name="connsiteY42" fmla="*/ 1581651 h 3296324"/>
              <a:gd name="connsiteX43" fmla="*/ 2017137 w 2987069"/>
              <a:gd name="connsiteY43" fmla="*/ 1581651 h 3296324"/>
              <a:gd name="connsiteX44" fmla="*/ 1981185 w 2987069"/>
              <a:gd name="connsiteY44" fmla="*/ 1501904 h 3296324"/>
              <a:gd name="connsiteX45" fmla="*/ 1464068 w 2987069"/>
              <a:gd name="connsiteY45" fmla="*/ 903272 h 3296324"/>
              <a:gd name="connsiteX46" fmla="*/ 1326095 w 2987069"/>
              <a:gd name="connsiteY46" fmla="*/ 815645 h 3296324"/>
              <a:gd name="connsiteX47" fmla="*/ 1019867 w 2987069"/>
              <a:gd name="connsiteY47" fmla="*/ 680859 h 3296324"/>
              <a:gd name="connsiteX48" fmla="*/ 54369 w 2987069"/>
              <a:gd name="connsiteY48" fmla="*/ 663765 h 3296324"/>
              <a:gd name="connsiteX49" fmla="*/ 0 w 2987069"/>
              <a:gd name="connsiteY49" fmla="*/ 682262 h 3296324"/>
              <a:gd name="connsiteX50" fmla="*/ 60697 w 2987069"/>
              <a:gd name="connsiteY50" fmla="*/ 601094 h 3296324"/>
              <a:gd name="connsiteX51" fmla="*/ 1335290 w 2987069"/>
              <a:gd name="connsiteY51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080374 w 2987069"/>
              <a:gd name="connsiteY2" fmla="*/ 2762225 h 3296324"/>
              <a:gd name="connsiteX3" fmla="*/ 2117243 w 2987069"/>
              <a:gd name="connsiteY3" fmla="*/ 2625667 h 3296324"/>
              <a:gd name="connsiteX4" fmla="*/ 1335290 w 2987069"/>
              <a:gd name="connsiteY4" fmla="*/ 0 h 3296324"/>
              <a:gd name="connsiteX5" fmla="*/ 2609884 w 2987069"/>
              <a:gd name="connsiteY5" fmla="*/ 601094 h 3296324"/>
              <a:gd name="connsiteX6" fmla="*/ 2670580 w 2987069"/>
              <a:gd name="connsiteY6" fmla="*/ 682262 h 3296324"/>
              <a:gd name="connsiteX7" fmla="*/ 2616212 w 2987069"/>
              <a:gd name="connsiteY7" fmla="*/ 663765 h 3296324"/>
              <a:gd name="connsiteX8" fmla="*/ 2616211 w 2987069"/>
              <a:gd name="connsiteY8" fmla="*/ 663767 h 3296324"/>
              <a:gd name="connsiteX9" fmla="*/ 2670580 w 2987069"/>
              <a:gd name="connsiteY9" fmla="*/ 682263 h 3296324"/>
              <a:gd name="connsiteX10" fmla="*/ 2704972 w 2987069"/>
              <a:gd name="connsiteY10" fmla="*/ 728254 h 3296324"/>
              <a:gd name="connsiteX11" fmla="*/ 2987069 w 2987069"/>
              <a:gd name="connsiteY11" fmla="*/ 1651779 h 3296324"/>
              <a:gd name="connsiteX12" fmla="*/ 2953511 w 2987069"/>
              <a:gd name="connsiteY12" fmla="*/ 1984671 h 3296324"/>
              <a:gd name="connsiteX13" fmla="*/ 2912807 w 2987069"/>
              <a:gd name="connsiteY13" fmla="*/ 2142967 h 3296324"/>
              <a:gd name="connsiteX14" fmla="*/ 2503275 w 2987069"/>
              <a:gd name="connsiteY14" fmla="*/ 2819764 h 3296324"/>
              <a:gd name="connsiteX15" fmla="*/ 2438540 w 2987069"/>
              <a:gd name="connsiteY15" fmla="*/ 2878599 h 3296324"/>
              <a:gd name="connsiteX16" fmla="*/ 2438540 w 2987069"/>
              <a:gd name="connsiteY16" fmla="*/ 2878599 h 3296324"/>
              <a:gd name="connsiteX17" fmla="*/ 2385976 w 2987069"/>
              <a:gd name="connsiteY17" fmla="*/ 2926373 h 3296324"/>
              <a:gd name="connsiteX18" fmla="*/ 1978238 w 2987069"/>
              <a:gd name="connsiteY18" fmla="*/ 3173754 h 3296324"/>
              <a:gd name="connsiteX19" fmla="*/ 1845477 w 2987069"/>
              <a:gd name="connsiteY19" fmla="*/ 3222345 h 3296324"/>
              <a:gd name="connsiteX20" fmla="*/ 1857961 w 2987069"/>
              <a:gd name="connsiteY20" fmla="*/ 3206425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92645 w 2987069"/>
              <a:gd name="connsiteY23" fmla="*/ 3151814 h 3296324"/>
              <a:gd name="connsiteX24" fmla="*/ 1892645 w 2987069"/>
              <a:gd name="connsiteY24" fmla="*/ 3151814 h 3296324"/>
              <a:gd name="connsiteX25" fmla="*/ 1857961 w 2987069"/>
              <a:gd name="connsiteY25" fmla="*/ 3206424 h 3296324"/>
              <a:gd name="connsiteX26" fmla="*/ 1845477 w 2987069"/>
              <a:gd name="connsiteY26" fmla="*/ 3222345 h 3296324"/>
              <a:gd name="connsiteX27" fmla="*/ 1826477 w 2987069"/>
              <a:gd name="connsiteY27" fmla="*/ 3229299 h 3296324"/>
              <a:gd name="connsiteX28" fmla="*/ 1504174 w 2987069"/>
              <a:gd name="connsiteY28" fmla="*/ 3295031 h 3296324"/>
              <a:gd name="connsiteX29" fmla="*/ 1478586 w 2987069"/>
              <a:gd name="connsiteY29" fmla="*/ 3296324 h 3296324"/>
              <a:gd name="connsiteX30" fmla="*/ 1494463 w 2987069"/>
              <a:gd name="connsiteY30" fmla="*/ 3293901 h 3296324"/>
              <a:gd name="connsiteX31" fmla="*/ 1990216 w 2987069"/>
              <a:gd name="connsiteY31" fmla="*/ 2961725 h 3296324"/>
              <a:gd name="connsiteX32" fmla="*/ 2037429 w 2987069"/>
              <a:gd name="connsiteY32" fmla="*/ 2874741 h 3296324"/>
              <a:gd name="connsiteX33" fmla="*/ 2037430 w 2987069"/>
              <a:gd name="connsiteY33" fmla="*/ 2874740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087429 w 2987069"/>
              <a:gd name="connsiteY33" fmla="*/ 2731302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57961 w 2987069"/>
              <a:gd name="connsiteY23" fmla="*/ 3206424 h 3296324"/>
              <a:gd name="connsiteX24" fmla="*/ 1845477 w 2987069"/>
              <a:gd name="connsiteY24" fmla="*/ 3222345 h 3296324"/>
              <a:gd name="connsiteX25" fmla="*/ 1826477 w 2987069"/>
              <a:gd name="connsiteY25" fmla="*/ 3229299 h 3296324"/>
              <a:gd name="connsiteX26" fmla="*/ 1504174 w 2987069"/>
              <a:gd name="connsiteY26" fmla="*/ 3295031 h 3296324"/>
              <a:gd name="connsiteX27" fmla="*/ 1478586 w 2987069"/>
              <a:gd name="connsiteY27" fmla="*/ 3296324 h 3296324"/>
              <a:gd name="connsiteX28" fmla="*/ 1494463 w 2987069"/>
              <a:gd name="connsiteY28" fmla="*/ 3293901 h 3296324"/>
              <a:gd name="connsiteX29" fmla="*/ 1990216 w 2987069"/>
              <a:gd name="connsiteY29" fmla="*/ 2961725 h 3296324"/>
              <a:gd name="connsiteX30" fmla="*/ 2037429 w 2987069"/>
              <a:gd name="connsiteY30" fmla="*/ 2874741 h 3296324"/>
              <a:gd name="connsiteX31" fmla="*/ 2037430 w 2987069"/>
              <a:gd name="connsiteY31" fmla="*/ 2874740 h 3296324"/>
              <a:gd name="connsiteX32" fmla="*/ 2087429 w 2987069"/>
              <a:gd name="connsiteY32" fmla="*/ 2731302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45477 w 2987069"/>
              <a:gd name="connsiteY23" fmla="*/ 3222345 h 3296324"/>
              <a:gd name="connsiteX24" fmla="*/ 1826477 w 2987069"/>
              <a:gd name="connsiteY24" fmla="*/ 3229299 h 3296324"/>
              <a:gd name="connsiteX25" fmla="*/ 1504174 w 2987069"/>
              <a:gd name="connsiteY25" fmla="*/ 3295031 h 3296324"/>
              <a:gd name="connsiteX26" fmla="*/ 1478586 w 2987069"/>
              <a:gd name="connsiteY26" fmla="*/ 3296324 h 3296324"/>
              <a:gd name="connsiteX27" fmla="*/ 1494463 w 2987069"/>
              <a:gd name="connsiteY27" fmla="*/ 3293901 h 3296324"/>
              <a:gd name="connsiteX28" fmla="*/ 1990216 w 2987069"/>
              <a:gd name="connsiteY28" fmla="*/ 2961725 h 3296324"/>
              <a:gd name="connsiteX29" fmla="*/ 2037429 w 2987069"/>
              <a:gd name="connsiteY29" fmla="*/ 2874741 h 3296324"/>
              <a:gd name="connsiteX30" fmla="*/ 2037430 w 2987069"/>
              <a:gd name="connsiteY30" fmla="*/ 2874740 h 3296324"/>
              <a:gd name="connsiteX31" fmla="*/ 2087429 w 2987069"/>
              <a:gd name="connsiteY31" fmla="*/ 2731302 h 3296324"/>
              <a:gd name="connsiteX32" fmla="*/ 2117243 w 2987069"/>
              <a:gd name="connsiteY32" fmla="*/ 2625667 h 3296324"/>
              <a:gd name="connsiteX33" fmla="*/ 2124453 w 2987069"/>
              <a:gd name="connsiteY33" fmla="*/ 2598970 h 3296324"/>
              <a:gd name="connsiteX34" fmla="*/ 2161534 w 2987069"/>
              <a:gd name="connsiteY34" fmla="*/ 2272128 h 3296324"/>
              <a:gd name="connsiteX35" fmla="*/ 2160792 w 2987069"/>
              <a:gd name="connsiteY35" fmla="*/ 2251911 h 3296324"/>
              <a:gd name="connsiteX36" fmla="*/ 2160791 w 2987069"/>
              <a:gd name="connsiteY36" fmla="*/ 2251910 h 3296324"/>
              <a:gd name="connsiteX37" fmla="*/ 2155605 w 2987069"/>
              <a:gd name="connsiteY37" fmla="*/ 2110632 h 3296324"/>
              <a:gd name="connsiteX38" fmla="*/ 2046328 w 2987069"/>
              <a:gd name="connsiteY38" fmla="*/ 1646406 h 3296324"/>
              <a:gd name="connsiteX39" fmla="*/ 2017136 w 2987069"/>
              <a:gd name="connsiteY39" fmla="*/ 1581651 h 3296324"/>
              <a:gd name="connsiteX40" fmla="*/ 2017137 w 2987069"/>
              <a:gd name="connsiteY40" fmla="*/ 1581651 h 3296324"/>
              <a:gd name="connsiteX41" fmla="*/ 1981185 w 2987069"/>
              <a:gd name="connsiteY41" fmla="*/ 1501904 h 3296324"/>
              <a:gd name="connsiteX42" fmla="*/ 1464068 w 2987069"/>
              <a:gd name="connsiteY42" fmla="*/ 903272 h 3296324"/>
              <a:gd name="connsiteX43" fmla="*/ 1326095 w 2987069"/>
              <a:gd name="connsiteY43" fmla="*/ 815645 h 3296324"/>
              <a:gd name="connsiteX44" fmla="*/ 1019867 w 2987069"/>
              <a:gd name="connsiteY44" fmla="*/ 680859 h 3296324"/>
              <a:gd name="connsiteX45" fmla="*/ 54369 w 2987069"/>
              <a:gd name="connsiteY45" fmla="*/ 663765 h 3296324"/>
              <a:gd name="connsiteX46" fmla="*/ 0 w 2987069"/>
              <a:gd name="connsiteY46" fmla="*/ 682262 h 3296324"/>
              <a:gd name="connsiteX47" fmla="*/ 60697 w 2987069"/>
              <a:gd name="connsiteY47" fmla="*/ 601094 h 3296324"/>
              <a:gd name="connsiteX48" fmla="*/ 1335290 w 2987069"/>
              <a:gd name="connsiteY48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45477 w 2987069"/>
              <a:gd name="connsiteY22" fmla="*/ 3222345 h 3296324"/>
              <a:gd name="connsiteX23" fmla="*/ 1826477 w 2987069"/>
              <a:gd name="connsiteY23" fmla="*/ 3229299 h 3296324"/>
              <a:gd name="connsiteX24" fmla="*/ 1504174 w 2987069"/>
              <a:gd name="connsiteY24" fmla="*/ 3295031 h 3296324"/>
              <a:gd name="connsiteX25" fmla="*/ 1478586 w 2987069"/>
              <a:gd name="connsiteY25" fmla="*/ 3296324 h 3296324"/>
              <a:gd name="connsiteX26" fmla="*/ 1494463 w 2987069"/>
              <a:gd name="connsiteY26" fmla="*/ 3293901 h 3296324"/>
              <a:gd name="connsiteX27" fmla="*/ 1990216 w 2987069"/>
              <a:gd name="connsiteY27" fmla="*/ 2961725 h 3296324"/>
              <a:gd name="connsiteX28" fmla="*/ 2037429 w 2987069"/>
              <a:gd name="connsiteY28" fmla="*/ 2874741 h 3296324"/>
              <a:gd name="connsiteX29" fmla="*/ 2037430 w 2987069"/>
              <a:gd name="connsiteY29" fmla="*/ 2874740 h 3296324"/>
              <a:gd name="connsiteX30" fmla="*/ 2087429 w 2987069"/>
              <a:gd name="connsiteY30" fmla="*/ 2731302 h 3296324"/>
              <a:gd name="connsiteX31" fmla="*/ 2117243 w 2987069"/>
              <a:gd name="connsiteY31" fmla="*/ 2625667 h 3296324"/>
              <a:gd name="connsiteX32" fmla="*/ 2124453 w 2987069"/>
              <a:gd name="connsiteY32" fmla="*/ 2598970 h 3296324"/>
              <a:gd name="connsiteX33" fmla="*/ 2161534 w 2987069"/>
              <a:gd name="connsiteY33" fmla="*/ 2272128 h 3296324"/>
              <a:gd name="connsiteX34" fmla="*/ 2160792 w 2987069"/>
              <a:gd name="connsiteY34" fmla="*/ 2251911 h 3296324"/>
              <a:gd name="connsiteX35" fmla="*/ 2160791 w 2987069"/>
              <a:gd name="connsiteY35" fmla="*/ 2251910 h 3296324"/>
              <a:gd name="connsiteX36" fmla="*/ 2155605 w 2987069"/>
              <a:gd name="connsiteY36" fmla="*/ 2110632 h 3296324"/>
              <a:gd name="connsiteX37" fmla="*/ 2046328 w 2987069"/>
              <a:gd name="connsiteY37" fmla="*/ 1646406 h 3296324"/>
              <a:gd name="connsiteX38" fmla="*/ 2017136 w 2987069"/>
              <a:gd name="connsiteY38" fmla="*/ 1581651 h 3296324"/>
              <a:gd name="connsiteX39" fmla="*/ 2017137 w 2987069"/>
              <a:gd name="connsiteY39" fmla="*/ 1581651 h 3296324"/>
              <a:gd name="connsiteX40" fmla="*/ 1981185 w 2987069"/>
              <a:gd name="connsiteY40" fmla="*/ 1501904 h 3296324"/>
              <a:gd name="connsiteX41" fmla="*/ 1464068 w 2987069"/>
              <a:gd name="connsiteY41" fmla="*/ 903272 h 3296324"/>
              <a:gd name="connsiteX42" fmla="*/ 1326095 w 2987069"/>
              <a:gd name="connsiteY42" fmla="*/ 815645 h 3296324"/>
              <a:gd name="connsiteX43" fmla="*/ 1019867 w 2987069"/>
              <a:gd name="connsiteY43" fmla="*/ 680859 h 3296324"/>
              <a:gd name="connsiteX44" fmla="*/ 54369 w 2987069"/>
              <a:gd name="connsiteY44" fmla="*/ 663765 h 3296324"/>
              <a:gd name="connsiteX45" fmla="*/ 0 w 2987069"/>
              <a:gd name="connsiteY45" fmla="*/ 682262 h 3296324"/>
              <a:gd name="connsiteX46" fmla="*/ 60697 w 2987069"/>
              <a:gd name="connsiteY46" fmla="*/ 601094 h 3296324"/>
              <a:gd name="connsiteX47" fmla="*/ 1335290 w 2987069"/>
              <a:gd name="connsiteY47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45477 w 2987069"/>
              <a:gd name="connsiteY21" fmla="*/ 3222345 h 3296324"/>
              <a:gd name="connsiteX22" fmla="*/ 1826477 w 2987069"/>
              <a:gd name="connsiteY22" fmla="*/ 3229299 h 3296324"/>
              <a:gd name="connsiteX23" fmla="*/ 1504174 w 2987069"/>
              <a:gd name="connsiteY23" fmla="*/ 3295031 h 3296324"/>
              <a:gd name="connsiteX24" fmla="*/ 1478586 w 2987069"/>
              <a:gd name="connsiteY24" fmla="*/ 3296324 h 3296324"/>
              <a:gd name="connsiteX25" fmla="*/ 1494463 w 2987069"/>
              <a:gd name="connsiteY25" fmla="*/ 3293901 h 3296324"/>
              <a:gd name="connsiteX26" fmla="*/ 1990216 w 2987069"/>
              <a:gd name="connsiteY26" fmla="*/ 2961725 h 3296324"/>
              <a:gd name="connsiteX27" fmla="*/ 2037429 w 2987069"/>
              <a:gd name="connsiteY27" fmla="*/ 2874741 h 3296324"/>
              <a:gd name="connsiteX28" fmla="*/ 2037430 w 2987069"/>
              <a:gd name="connsiteY28" fmla="*/ 2874740 h 3296324"/>
              <a:gd name="connsiteX29" fmla="*/ 2087429 w 2987069"/>
              <a:gd name="connsiteY29" fmla="*/ 2731302 h 3296324"/>
              <a:gd name="connsiteX30" fmla="*/ 2117243 w 2987069"/>
              <a:gd name="connsiteY30" fmla="*/ 2625667 h 3296324"/>
              <a:gd name="connsiteX31" fmla="*/ 2124453 w 2987069"/>
              <a:gd name="connsiteY31" fmla="*/ 2598970 h 3296324"/>
              <a:gd name="connsiteX32" fmla="*/ 2161534 w 2987069"/>
              <a:gd name="connsiteY32" fmla="*/ 2272128 h 3296324"/>
              <a:gd name="connsiteX33" fmla="*/ 2160792 w 2987069"/>
              <a:gd name="connsiteY33" fmla="*/ 2251911 h 3296324"/>
              <a:gd name="connsiteX34" fmla="*/ 2160791 w 2987069"/>
              <a:gd name="connsiteY34" fmla="*/ 2251910 h 3296324"/>
              <a:gd name="connsiteX35" fmla="*/ 2155605 w 2987069"/>
              <a:gd name="connsiteY35" fmla="*/ 2110632 h 3296324"/>
              <a:gd name="connsiteX36" fmla="*/ 2046328 w 2987069"/>
              <a:gd name="connsiteY36" fmla="*/ 1646406 h 3296324"/>
              <a:gd name="connsiteX37" fmla="*/ 2017136 w 2987069"/>
              <a:gd name="connsiteY37" fmla="*/ 1581651 h 3296324"/>
              <a:gd name="connsiteX38" fmla="*/ 2017137 w 2987069"/>
              <a:gd name="connsiteY38" fmla="*/ 1581651 h 3296324"/>
              <a:gd name="connsiteX39" fmla="*/ 1981185 w 2987069"/>
              <a:gd name="connsiteY39" fmla="*/ 1501904 h 3296324"/>
              <a:gd name="connsiteX40" fmla="*/ 1464068 w 2987069"/>
              <a:gd name="connsiteY40" fmla="*/ 903272 h 3296324"/>
              <a:gd name="connsiteX41" fmla="*/ 1326095 w 2987069"/>
              <a:gd name="connsiteY41" fmla="*/ 815645 h 3296324"/>
              <a:gd name="connsiteX42" fmla="*/ 1019867 w 2987069"/>
              <a:gd name="connsiteY42" fmla="*/ 680859 h 3296324"/>
              <a:gd name="connsiteX43" fmla="*/ 54369 w 2987069"/>
              <a:gd name="connsiteY43" fmla="*/ 663765 h 3296324"/>
              <a:gd name="connsiteX44" fmla="*/ 0 w 2987069"/>
              <a:gd name="connsiteY44" fmla="*/ 682262 h 3296324"/>
              <a:gd name="connsiteX45" fmla="*/ 60697 w 2987069"/>
              <a:gd name="connsiteY45" fmla="*/ 601094 h 3296324"/>
              <a:gd name="connsiteX46" fmla="*/ 1335290 w 2987069"/>
              <a:gd name="connsiteY46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45477 w 2987069"/>
              <a:gd name="connsiteY20" fmla="*/ 3222345 h 3296324"/>
              <a:gd name="connsiteX21" fmla="*/ 1826477 w 2987069"/>
              <a:gd name="connsiteY21" fmla="*/ 3229299 h 3296324"/>
              <a:gd name="connsiteX22" fmla="*/ 1504174 w 2987069"/>
              <a:gd name="connsiteY22" fmla="*/ 3295031 h 3296324"/>
              <a:gd name="connsiteX23" fmla="*/ 1478586 w 2987069"/>
              <a:gd name="connsiteY23" fmla="*/ 3296324 h 3296324"/>
              <a:gd name="connsiteX24" fmla="*/ 1494463 w 2987069"/>
              <a:gd name="connsiteY24" fmla="*/ 3293901 h 3296324"/>
              <a:gd name="connsiteX25" fmla="*/ 1990216 w 2987069"/>
              <a:gd name="connsiteY25" fmla="*/ 2961725 h 3296324"/>
              <a:gd name="connsiteX26" fmla="*/ 2037429 w 2987069"/>
              <a:gd name="connsiteY26" fmla="*/ 2874741 h 3296324"/>
              <a:gd name="connsiteX27" fmla="*/ 2037430 w 2987069"/>
              <a:gd name="connsiteY27" fmla="*/ 2874740 h 3296324"/>
              <a:gd name="connsiteX28" fmla="*/ 2087429 w 2987069"/>
              <a:gd name="connsiteY28" fmla="*/ 2731302 h 3296324"/>
              <a:gd name="connsiteX29" fmla="*/ 2117243 w 2987069"/>
              <a:gd name="connsiteY29" fmla="*/ 2625667 h 3296324"/>
              <a:gd name="connsiteX30" fmla="*/ 2124453 w 2987069"/>
              <a:gd name="connsiteY30" fmla="*/ 2598970 h 3296324"/>
              <a:gd name="connsiteX31" fmla="*/ 2161534 w 2987069"/>
              <a:gd name="connsiteY31" fmla="*/ 2272128 h 3296324"/>
              <a:gd name="connsiteX32" fmla="*/ 2160792 w 2987069"/>
              <a:gd name="connsiteY32" fmla="*/ 2251911 h 3296324"/>
              <a:gd name="connsiteX33" fmla="*/ 2160791 w 2987069"/>
              <a:gd name="connsiteY33" fmla="*/ 2251910 h 3296324"/>
              <a:gd name="connsiteX34" fmla="*/ 2155605 w 2987069"/>
              <a:gd name="connsiteY34" fmla="*/ 2110632 h 3296324"/>
              <a:gd name="connsiteX35" fmla="*/ 2046328 w 2987069"/>
              <a:gd name="connsiteY35" fmla="*/ 1646406 h 3296324"/>
              <a:gd name="connsiteX36" fmla="*/ 2017136 w 2987069"/>
              <a:gd name="connsiteY36" fmla="*/ 1581651 h 3296324"/>
              <a:gd name="connsiteX37" fmla="*/ 2017137 w 2987069"/>
              <a:gd name="connsiteY37" fmla="*/ 1581651 h 3296324"/>
              <a:gd name="connsiteX38" fmla="*/ 1981185 w 2987069"/>
              <a:gd name="connsiteY38" fmla="*/ 1501904 h 3296324"/>
              <a:gd name="connsiteX39" fmla="*/ 1464068 w 2987069"/>
              <a:gd name="connsiteY39" fmla="*/ 903272 h 3296324"/>
              <a:gd name="connsiteX40" fmla="*/ 1326095 w 2987069"/>
              <a:gd name="connsiteY40" fmla="*/ 815645 h 3296324"/>
              <a:gd name="connsiteX41" fmla="*/ 1019867 w 2987069"/>
              <a:gd name="connsiteY41" fmla="*/ 680859 h 3296324"/>
              <a:gd name="connsiteX42" fmla="*/ 54369 w 2987069"/>
              <a:gd name="connsiteY42" fmla="*/ 663765 h 3296324"/>
              <a:gd name="connsiteX43" fmla="*/ 0 w 2987069"/>
              <a:gd name="connsiteY43" fmla="*/ 682262 h 3296324"/>
              <a:gd name="connsiteX44" fmla="*/ 60697 w 2987069"/>
              <a:gd name="connsiteY44" fmla="*/ 601094 h 3296324"/>
              <a:gd name="connsiteX45" fmla="*/ 1335290 w 2987069"/>
              <a:gd name="connsiteY45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45477 w 2987069"/>
              <a:gd name="connsiteY19" fmla="*/ 3222345 h 3296324"/>
              <a:gd name="connsiteX20" fmla="*/ 1826477 w 2987069"/>
              <a:gd name="connsiteY20" fmla="*/ 3229299 h 3296324"/>
              <a:gd name="connsiteX21" fmla="*/ 1504174 w 2987069"/>
              <a:gd name="connsiteY21" fmla="*/ 3295031 h 3296324"/>
              <a:gd name="connsiteX22" fmla="*/ 1478586 w 2987069"/>
              <a:gd name="connsiteY22" fmla="*/ 3296324 h 3296324"/>
              <a:gd name="connsiteX23" fmla="*/ 1494463 w 2987069"/>
              <a:gd name="connsiteY23" fmla="*/ 3293901 h 3296324"/>
              <a:gd name="connsiteX24" fmla="*/ 1990216 w 2987069"/>
              <a:gd name="connsiteY24" fmla="*/ 2961725 h 3296324"/>
              <a:gd name="connsiteX25" fmla="*/ 2037429 w 2987069"/>
              <a:gd name="connsiteY25" fmla="*/ 2874741 h 3296324"/>
              <a:gd name="connsiteX26" fmla="*/ 2037430 w 2987069"/>
              <a:gd name="connsiteY26" fmla="*/ 2874740 h 3296324"/>
              <a:gd name="connsiteX27" fmla="*/ 2087429 w 2987069"/>
              <a:gd name="connsiteY27" fmla="*/ 2731302 h 3296324"/>
              <a:gd name="connsiteX28" fmla="*/ 2117243 w 2987069"/>
              <a:gd name="connsiteY28" fmla="*/ 2625667 h 3296324"/>
              <a:gd name="connsiteX29" fmla="*/ 2124453 w 2987069"/>
              <a:gd name="connsiteY29" fmla="*/ 2598970 h 3296324"/>
              <a:gd name="connsiteX30" fmla="*/ 2161534 w 2987069"/>
              <a:gd name="connsiteY30" fmla="*/ 2272128 h 3296324"/>
              <a:gd name="connsiteX31" fmla="*/ 2160792 w 2987069"/>
              <a:gd name="connsiteY31" fmla="*/ 2251911 h 3296324"/>
              <a:gd name="connsiteX32" fmla="*/ 2160791 w 2987069"/>
              <a:gd name="connsiteY32" fmla="*/ 2251910 h 3296324"/>
              <a:gd name="connsiteX33" fmla="*/ 2155605 w 2987069"/>
              <a:gd name="connsiteY33" fmla="*/ 2110632 h 3296324"/>
              <a:gd name="connsiteX34" fmla="*/ 2046328 w 2987069"/>
              <a:gd name="connsiteY34" fmla="*/ 1646406 h 3296324"/>
              <a:gd name="connsiteX35" fmla="*/ 2017136 w 2987069"/>
              <a:gd name="connsiteY35" fmla="*/ 1581651 h 3296324"/>
              <a:gd name="connsiteX36" fmla="*/ 2017137 w 2987069"/>
              <a:gd name="connsiteY36" fmla="*/ 1581651 h 3296324"/>
              <a:gd name="connsiteX37" fmla="*/ 1981185 w 2987069"/>
              <a:gd name="connsiteY37" fmla="*/ 1501904 h 3296324"/>
              <a:gd name="connsiteX38" fmla="*/ 1464068 w 2987069"/>
              <a:gd name="connsiteY38" fmla="*/ 903272 h 3296324"/>
              <a:gd name="connsiteX39" fmla="*/ 1326095 w 2987069"/>
              <a:gd name="connsiteY39" fmla="*/ 815645 h 3296324"/>
              <a:gd name="connsiteX40" fmla="*/ 1019867 w 2987069"/>
              <a:gd name="connsiteY40" fmla="*/ 680859 h 3296324"/>
              <a:gd name="connsiteX41" fmla="*/ 54369 w 2987069"/>
              <a:gd name="connsiteY41" fmla="*/ 663765 h 3296324"/>
              <a:gd name="connsiteX42" fmla="*/ 0 w 2987069"/>
              <a:gd name="connsiteY42" fmla="*/ 682262 h 3296324"/>
              <a:gd name="connsiteX43" fmla="*/ 60697 w 2987069"/>
              <a:gd name="connsiteY43" fmla="*/ 601094 h 3296324"/>
              <a:gd name="connsiteX44" fmla="*/ 1335290 w 2987069"/>
              <a:gd name="connsiteY44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70580 w 2987069"/>
              <a:gd name="connsiteY7" fmla="*/ 682263 h 3296324"/>
              <a:gd name="connsiteX8" fmla="*/ 2704972 w 2987069"/>
              <a:gd name="connsiteY8" fmla="*/ 728254 h 3296324"/>
              <a:gd name="connsiteX9" fmla="*/ 2987069 w 2987069"/>
              <a:gd name="connsiteY9" fmla="*/ 1651779 h 3296324"/>
              <a:gd name="connsiteX10" fmla="*/ 2953511 w 2987069"/>
              <a:gd name="connsiteY10" fmla="*/ 1984671 h 3296324"/>
              <a:gd name="connsiteX11" fmla="*/ 2912807 w 2987069"/>
              <a:gd name="connsiteY11" fmla="*/ 2142967 h 3296324"/>
              <a:gd name="connsiteX12" fmla="*/ 2503275 w 2987069"/>
              <a:gd name="connsiteY12" fmla="*/ 2819764 h 3296324"/>
              <a:gd name="connsiteX13" fmla="*/ 2438540 w 2987069"/>
              <a:gd name="connsiteY13" fmla="*/ 2878599 h 3296324"/>
              <a:gd name="connsiteX14" fmla="*/ 2438540 w 2987069"/>
              <a:gd name="connsiteY14" fmla="*/ 2878599 h 3296324"/>
              <a:gd name="connsiteX15" fmla="*/ 2385976 w 2987069"/>
              <a:gd name="connsiteY15" fmla="*/ 2926373 h 3296324"/>
              <a:gd name="connsiteX16" fmla="*/ 1978238 w 2987069"/>
              <a:gd name="connsiteY16" fmla="*/ 3173754 h 3296324"/>
              <a:gd name="connsiteX17" fmla="*/ 1845477 w 2987069"/>
              <a:gd name="connsiteY17" fmla="*/ 3222345 h 3296324"/>
              <a:gd name="connsiteX18" fmla="*/ 1845477 w 2987069"/>
              <a:gd name="connsiteY18" fmla="*/ 3222345 h 3296324"/>
              <a:gd name="connsiteX19" fmla="*/ 1826477 w 2987069"/>
              <a:gd name="connsiteY19" fmla="*/ 3229299 h 3296324"/>
              <a:gd name="connsiteX20" fmla="*/ 1504174 w 2987069"/>
              <a:gd name="connsiteY20" fmla="*/ 3295031 h 3296324"/>
              <a:gd name="connsiteX21" fmla="*/ 1478586 w 2987069"/>
              <a:gd name="connsiteY21" fmla="*/ 3296324 h 3296324"/>
              <a:gd name="connsiteX22" fmla="*/ 1494463 w 2987069"/>
              <a:gd name="connsiteY22" fmla="*/ 3293901 h 3296324"/>
              <a:gd name="connsiteX23" fmla="*/ 1990216 w 2987069"/>
              <a:gd name="connsiteY23" fmla="*/ 2961725 h 3296324"/>
              <a:gd name="connsiteX24" fmla="*/ 2037429 w 2987069"/>
              <a:gd name="connsiteY24" fmla="*/ 2874741 h 3296324"/>
              <a:gd name="connsiteX25" fmla="*/ 2037430 w 2987069"/>
              <a:gd name="connsiteY25" fmla="*/ 2874740 h 3296324"/>
              <a:gd name="connsiteX26" fmla="*/ 2087429 w 2987069"/>
              <a:gd name="connsiteY26" fmla="*/ 2731302 h 3296324"/>
              <a:gd name="connsiteX27" fmla="*/ 2117243 w 2987069"/>
              <a:gd name="connsiteY27" fmla="*/ 2625667 h 3296324"/>
              <a:gd name="connsiteX28" fmla="*/ 2124453 w 2987069"/>
              <a:gd name="connsiteY28" fmla="*/ 2598970 h 3296324"/>
              <a:gd name="connsiteX29" fmla="*/ 2161534 w 2987069"/>
              <a:gd name="connsiteY29" fmla="*/ 2272128 h 3296324"/>
              <a:gd name="connsiteX30" fmla="*/ 2160792 w 2987069"/>
              <a:gd name="connsiteY30" fmla="*/ 2251911 h 3296324"/>
              <a:gd name="connsiteX31" fmla="*/ 2160791 w 2987069"/>
              <a:gd name="connsiteY31" fmla="*/ 2251910 h 3296324"/>
              <a:gd name="connsiteX32" fmla="*/ 2155605 w 2987069"/>
              <a:gd name="connsiteY32" fmla="*/ 2110632 h 3296324"/>
              <a:gd name="connsiteX33" fmla="*/ 2046328 w 2987069"/>
              <a:gd name="connsiteY33" fmla="*/ 1646406 h 3296324"/>
              <a:gd name="connsiteX34" fmla="*/ 2017136 w 2987069"/>
              <a:gd name="connsiteY34" fmla="*/ 1581651 h 3296324"/>
              <a:gd name="connsiteX35" fmla="*/ 2017137 w 2987069"/>
              <a:gd name="connsiteY35" fmla="*/ 1581651 h 3296324"/>
              <a:gd name="connsiteX36" fmla="*/ 1981185 w 2987069"/>
              <a:gd name="connsiteY36" fmla="*/ 1501904 h 3296324"/>
              <a:gd name="connsiteX37" fmla="*/ 1464068 w 2987069"/>
              <a:gd name="connsiteY37" fmla="*/ 903272 h 3296324"/>
              <a:gd name="connsiteX38" fmla="*/ 1326095 w 2987069"/>
              <a:gd name="connsiteY38" fmla="*/ 815645 h 3296324"/>
              <a:gd name="connsiteX39" fmla="*/ 1019867 w 2987069"/>
              <a:gd name="connsiteY39" fmla="*/ 680859 h 3296324"/>
              <a:gd name="connsiteX40" fmla="*/ 54369 w 2987069"/>
              <a:gd name="connsiteY40" fmla="*/ 663765 h 3296324"/>
              <a:gd name="connsiteX41" fmla="*/ 0 w 2987069"/>
              <a:gd name="connsiteY41" fmla="*/ 682262 h 3296324"/>
              <a:gd name="connsiteX42" fmla="*/ 60697 w 2987069"/>
              <a:gd name="connsiteY42" fmla="*/ 601094 h 3296324"/>
              <a:gd name="connsiteX43" fmla="*/ 1335290 w 2987069"/>
              <a:gd name="connsiteY43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70580 w 2987069"/>
              <a:gd name="connsiteY6" fmla="*/ 682263 h 3296324"/>
              <a:gd name="connsiteX7" fmla="*/ 2704972 w 2987069"/>
              <a:gd name="connsiteY7" fmla="*/ 728254 h 3296324"/>
              <a:gd name="connsiteX8" fmla="*/ 2987069 w 2987069"/>
              <a:gd name="connsiteY8" fmla="*/ 1651779 h 3296324"/>
              <a:gd name="connsiteX9" fmla="*/ 2953511 w 2987069"/>
              <a:gd name="connsiteY9" fmla="*/ 1984671 h 3296324"/>
              <a:gd name="connsiteX10" fmla="*/ 2912807 w 2987069"/>
              <a:gd name="connsiteY10" fmla="*/ 2142967 h 3296324"/>
              <a:gd name="connsiteX11" fmla="*/ 2503275 w 2987069"/>
              <a:gd name="connsiteY11" fmla="*/ 2819764 h 3296324"/>
              <a:gd name="connsiteX12" fmla="*/ 2438540 w 2987069"/>
              <a:gd name="connsiteY12" fmla="*/ 2878599 h 3296324"/>
              <a:gd name="connsiteX13" fmla="*/ 2438540 w 2987069"/>
              <a:gd name="connsiteY13" fmla="*/ 2878599 h 3296324"/>
              <a:gd name="connsiteX14" fmla="*/ 2385976 w 2987069"/>
              <a:gd name="connsiteY14" fmla="*/ 2926373 h 3296324"/>
              <a:gd name="connsiteX15" fmla="*/ 1978238 w 2987069"/>
              <a:gd name="connsiteY15" fmla="*/ 3173754 h 3296324"/>
              <a:gd name="connsiteX16" fmla="*/ 1845477 w 2987069"/>
              <a:gd name="connsiteY16" fmla="*/ 3222345 h 3296324"/>
              <a:gd name="connsiteX17" fmla="*/ 1845477 w 2987069"/>
              <a:gd name="connsiteY17" fmla="*/ 3222345 h 3296324"/>
              <a:gd name="connsiteX18" fmla="*/ 1826477 w 2987069"/>
              <a:gd name="connsiteY18" fmla="*/ 3229299 h 3296324"/>
              <a:gd name="connsiteX19" fmla="*/ 1504174 w 2987069"/>
              <a:gd name="connsiteY19" fmla="*/ 3295031 h 3296324"/>
              <a:gd name="connsiteX20" fmla="*/ 1478586 w 2987069"/>
              <a:gd name="connsiteY20" fmla="*/ 3296324 h 3296324"/>
              <a:gd name="connsiteX21" fmla="*/ 1494463 w 2987069"/>
              <a:gd name="connsiteY21" fmla="*/ 3293901 h 3296324"/>
              <a:gd name="connsiteX22" fmla="*/ 1990216 w 2987069"/>
              <a:gd name="connsiteY22" fmla="*/ 2961725 h 3296324"/>
              <a:gd name="connsiteX23" fmla="*/ 2037429 w 2987069"/>
              <a:gd name="connsiteY23" fmla="*/ 2874741 h 3296324"/>
              <a:gd name="connsiteX24" fmla="*/ 2037430 w 2987069"/>
              <a:gd name="connsiteY24" fmla="*/ 2874740 h 3296324"/>
              <a:gd name="connsiteX25" fmla="*/ 2087429 w 2987069"/>
              <a:gd name="connsiteY25" fmla="*/ 2731302 h 3296324"/>
              <a:gd name="connsiteX26" fmla="*/ 2117243 w 2987069"/>
              <a:gd name="connsiteY26" fmla="*/ 2625667 h 3296324"/>
              <a:gd name="connsiteX27" fmla="*/ 2124453 w 2987069"/>
              <a:gd name="connsiteY27" fmla="*/ 2598970 h 3296324"/>
              <a:gd name="connsiteX28" fmla="*/ 2161534 w 2987069"/>
              <a:gd name="connsiteY28" fmla="*/ 2272128 h 3296324"/>
              <a:gd name="connsiteX29" fmla="*/ 2160792 w 2987069"/>
              <a:gd name="connsiteY29" fmla="*/ 2251911 h 3296324"/>
              <a:gd name="connsiteX30" fmla="*/ 2160791 w 2987069"/>
              <a:gd name="connsiteY30" fmla="*/ 2251910 h 3296324"/>
              <a:gd name="connsiteX31" fmla="*/ 2155605 w 2987069"/>
              <a:gd name="connsiteY31" fmla="*/ 2110632 h 3296324"/>
              <a:gd name="connsiteX32" fmla="*/ 2046328 w 2987069"/>
              <a:gd name="connsiteY32" fmla="*/ 1646406 h 3296324"/>
              <a:gd name="connsiteX33" fmla="*/ 2017136 w 2987069"/>
              <a:gd name="connsiteY33" fmla="*/ 1581651 h 3296324"/>
              <a:gd name="connsiteX34" fmla="*/ 2017137 w 2987069"/>
              <a:gd name="connsiteY34" fmla="*/ 1581651 h 3296324"/>
              <a:gd name="connsiteX35" fmla="*/ 1981185 w 2987069"/>
              <a:gd name="connsiteY35" fmla="*/ 1501904 h 3296324"/>
              <a:gd name="connsiteX36" fmla="*/ 1464068 w 2987069"/>
              <a:gd name="connsiteY36" fmla="*/ 903272 h 3296324"/>
              <a:gd name="connsiteX37" fmla="*/ 1326095 w 2987069"/>
              <a:gd name="connsiteY37" fmla="*/ 815645 h 3296324"/>
              <a:gd name="connsiteX38" fmla="*/ 1019867 w 2987069"/>
              <a:gd name="connsiteY38" fmla="*/ 680859 h 3296324"/>
              <a:gd name="connsiteX39" fmla="*/ 54369 w 2987069"/>
              <a:gd name="connsiteY39" fmla="*/ 663765 h 3296324"/>
              <a:gd name="connsiteX40" fmla="*/ 0 w 2987069"/>
              <a:gd name="connsiteY40" fmla="*/ 682262 h 3296324"/>
              <a:gd name="connsiteX41" fmla="*/ 60697 w 2987069"/>
              <a:gd name="connsiteY41" fmla="*/ 601094 h 3296324"/>
              <a:gd name="connsiteX42" fmla="*/ 1335290 w 2987069"/>
              <a:gd name="connsiteY42" fmla="*/ 0 h 329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7069" h="3296324">
                <a:moveTo>
                  <a:pt x="2117243" y="2625667"/>
                </a:moveTo>
                <a:lnTo>
                  <a:pt x="2037429" y="2874741"/>
                </a:lnTo>
                <a:lnTo>
                  <a:pt x="2117243" y="2625667"/>
                </a:lnTo>
                <a:close/>
                <a:moveTo>
                  <a:pt x="1335290" y="0"/>
                </a:moveTo>
                <a:cubicBezTo>
                  <a:pt x="1848433" y="-1"/>
                  <a:pt x="2306922" y="233990"/>
                  <a:pt x="2609884" y="601094"/>
                </a:cubicBezTo>
                <a:lnTo>
                  <a:pt x="2670580" y="682262"/>
                </a:lnTo>
                <a:lnTo>
                  <a:pt x="2670580" y="682263"/>
                </a:lnTo>
                <a:lnTo>
                  <a:pt x="2704972" y="728254"/>
                </a:lnTo>
                <a:cubicBezTo>
                  <a:pt x="2883074" y="991880"/>
                  <a:pt x="2987070" y="1309685"/>
                  <a:pt x="2987069" y="1651779"/>
                </a:cubicBezTo>
                <a:cubicBezTo>
                  <a:pt x="2987070" y="1765811"/>
                  <a:pt x="2975515" y="1877143"/>
                  <a:pt x="2953511" y="1984671"/>
                </a:cubicBezTo>
                <a:lnTo>
                  <a:pt x="2912807" y="2142967"/>
                </a:lnTo>
                <a:cubicBezTo>
                  <a:pt x="2832373" y="2401579"/>
                  <a:pt x="2690096" y="2632943"/>
                  <a:pt x="2503275" y="2819764"/>
                </a:cubicBezTo>
                <a:lnTo>
                  <a:pt x="2438540" y="2878599"/>
                </a:lnTo>
                <a:lnTo>
                  <a:pt x="2438540" y="2878599"/>
                </a:lnTo>
                <a:lnTo>
                  <a:pt x="2385976" y="2926373"/>
                </a:lnTo>
                <a:cubicBezTo>
                  <a:pt x="2263607" y="3027360"/>
                  <a:pt x="2126448" y="3111066"/>
                  <a:pt x="1978238" y="3173754"/>
                </a:cubicBezTo>
                <a:lnTo>
                  <a:pt x="1845477" y="3222345"/>
                </a:lnTo>
                <a:lnTo>
                  <a:pt x="1845477" y="3222345"/>
                </a:lnTo>
                <a:lnTo>
                  <a:pt x="1826477" y="3229299"/>
                </a:lnTo>
                <a:cubicBezTo>
                  <a:pt x="1723033" y="3261474"/>
                  <a:pt x="1615230" y="3283754"/>
                  <a:pt x="1504174" y="3295031"/>
                </a:cubicBezTo>
                <a:lnTo>
                  <a:pt x="1478586" y="3296324"/>
                </a:lnTo>
                <a:lnTo>
                  <a:pt x="1494463" y="3293901"/>
                </a:lnTo>
                <a:cubicBezTo>
                  <a:pt x="1700124" y="3251817"/>
                  <a:pt x="1876667" y="3129799"/>
                  <a:pt x="1990216" y="2961725"/>
                </a:cubicBezTo>
                <a:lnTo>
                  <a:pt x="2037429" y="2874741"/>
                </a:lnTo>
                <a:lnTo>
                  <a:pt x="2037430" y="2874740"/>
                </a:lnTo>
                <a:cubicBezTo>
                  <a:pt x="2045763" y="2850834"/>
                  <a:pt x="2074127" y="2772814"/>
                  <a:pt x="2087429" y="2731302"/>
                </a:cubicBezTo>
                <a:cubicBezTo>
                  <a:pt x="2100731" y="2689790"/>
                  <a:pt x="2111072" y="2647722"/>
                  <a:pt x="2117243" y="2625667"/>
                </a:cubicBezTo>
                <a:lnTo>
                  <a:pt x="2124453" y="2598970"/>
                </a:lnTo>
                <a:cubicBezTo>
                  <a:pt x="2148043" y="2489865"/>
                  <a:pt x="2160167" y="2380452"/>
                  <a:pt x="2161534" y="2272128"/>
                </a:cubicBezTo>
                <a:cubicBezTo>
                  <a:pt x="2161287" y="2265389"/>
                  <a:pt x="2161039" y="2258650"/>
                  <a:pt x="2160792" y="2251911"/>
                </a:cubicBezTo>
                <a:lnTo>
                  <a:pt x="2160791" y="2251910"/>
                </a:lnTo>
                <a:lnTo>
                  <a:pt x="2155605" y="2110632"/>
                </a:lnTo>
                <a:cubicBezTo>
                  <a:pt x="2141784" y="1950303"/>
                  <a:pt x="2104559" y="1793991"/>
                  <a:pt x="2046328" y="1646406"/>
                </a:cubicBezTo>
                <a:lnTo>
                  <a:pt x="2017136" y="1581651"/>
                </a:lnTo>
                <a:lnTo>
                  <a:pt x="2017137" y="1581651"/>
                </a:lnTo>
                <a:lnTo>
                  <a:pt x="1981185" y="1501904"/>
                </a:lnTo>
                <a:cubicBezTo>
                  <a:pt x="1861239" y="1266496"/>
                  <a:pt x="1685164" y="1059688"/>
                  <a:pt x="1464068" y="903272"/>
                </a:cubicBezTo>
                <a:lnTo>
                  <a:pt x="1326095" y="815645"/>
                </a:lnTo>
                <a:cubicBezTo>
                  <a:pt x="1230631" y="761491"/>
                  <a:pt x="1128318" y="716097"/>
                  <a:pt x="1019867" y="680859"/>
                </a:cubicBezTo>
                <a:cubicBezTo>
                  <a:pt x="694516" y="575146"/>
                  <a:pt x="360129" y="575845"/>
                  <a:pt x="54369" y="663765"/>
                </a:cubicBezTo>
                <a:lnTo>
                  <a:pt x="0" y="682262"/>
                </a:lnTo>
                <a:lnTo>
                  <a:pt x="60697" y="601094"/>
                </a:lnTo>
                <a:cubicBezTo>
                  <a:pt x="363657" y="233991"/>
                  <a:pt x="822149" y="0"/>
                  <a:pt x="13352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12960000">
            <a:off x="2639842" y="2626657"/>
            <a:ext cx="2631768" cy="2904238"/>
          </a:xfrm>
          <a:custGeom>
            <a:avLst/>
            <a:gdLst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140810 w 2987069"/>
              <a:gd name="connsiteY9" fmla="*/ 599700 h 3296324"/>
              <a:gd name="connsiteX10" fmla="*/ 2086954 w 2987069"/>
              <a:gd name="connsiteY10" fmla="*/ 602393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140809 w 2987069"/>
              <a:gd name="connsiteY11" fmla="*/ 599702 h 3296324"/>
              <a:gd name="connsiteX12" fmla="*/ 2616211 w 2987069"/>
              <a:gd name="connsiteY12" fmla="*/ 663767 h 3296324"/>
              <a:gd name="connsiteX13" fmla="*/ 2670580 w 2987069"/>
              <a:gd name="connsiteY13" fmla="*/ 682263 h 3296324"/>
              <a:gd name="connsiteX14" fmla="*/ 2704972 w 2987069"/>
              <a:gd name="connsiteY14" fmla="*/ 728254 h 3296324"/>
              <a:gd name="connsiteX15" fmla="*/ 2987069 w 2987069"/>
              <a:gd name="connsiteY15" fmla="*/ 1651779 h 3296324"/>
              <a:gd name="connsiteX16" fmla="*/ 2953511 w 2987069"/>
              <a:gd name="connsiteY16" fmla="*/ 1984671 h 3296324"/>
              <a:gd name="connsiteX17" fmla="*/ 2950799 w 2987069"/>
              <a:gd name="connsiteY17" fmla="*/ 1995221 h 3296324"/>
              <a:gd name="connsiteX18" fmla="*/ 2833221 w 2987069"/>
              <a:gd name="connsiteY18" fmla="*/ 1898020 h 3296324"/>
              <a:gd name="connsiteX19" fmla="*/ 2664409 w 2987069"/>
              <a:gd name="connsiteY19" fmla="*/ 1787573 h 3296324"/>
              <a:gd name="connsiteX20" fmla="*/ 2622950 w 2987069"/>
              <a:gd name="connsiteY20" fmla="*/ 1767181 h 3296324"/>
              <a:gd name="connsiteX21" fmla="*/ 2485106 w 2987069"/>
              <a:gd name="connsiteY21" fmla="*/ 1699381 h 3296324"/>
              <a:gd name="connsiteX22" fmla="*/ 2353538 w 2987069"/>
              <a:gd name="connsiteY22" fmla="*/ 1653372 h 3296324"/>
              <a:gd name="connsiteX23" fmla="*/ 2485107 w 2987069"/>
              <a:gd name="connsiteY23" fmla="*/ 1699382 h 3296324"/>
              <a:gd name="connsiteX24" fmla="*/ 2622950 w 2987069"/>
              <a:gd name="connsiteY24" fmla="*/ 1767181 h 3296324"/>
              <a:gd name="connsiteX25" fmla="*/ 2664409 w 2987069"/>
              <a:gd name="connsiteY25" fmla="*/ 1787573 h 3296324"/>
              <a:gd name="connsiteX26" fmla="*/ 2833221 w 2987069"/>
              <a:gd name="connsiteY26" fmla="*/ 1898020 h 3296324"/>
              <a:gd name="connsiteX27" fmla="*/ 2950798 w 2987069"/>
              <a:gd name="connsiteY27" fmla="*/ 1995221 h 3296324"/>
              <a:gd name="connsiteX28" fmla="*/ 2912807 w 2987069"/>
              <a:gd name="connsiteY28" fmla="*/ 2142967 h 3296324"/>
              <a:gd name="connsiteX29" fmla="*/ 2503275 w 2987069"/>
              <a:gd name="connsiteY29" fmla="*/ 2819764 h 3296324"/>
              <a:gd name="connsiteX30" fmla="*/ 2438540 w 2987069"/>
              <a:gd name="connsiteY30" fmla="*/ 2878599 h 3296324"/>
              <a:gd name="connsiteX31" fmla="*/ 2424095 w 2987069"/>
              <a:gd name="connsiteY31" fmla="*/ 2809053 h 3296324"/>
              <a:gd name="connsiteX32" fmla="*/ 2390231 w 2987069"/>
              <a:gd name="connsiteY32" fmla="*/ 2694906 h 3296324"/>
              <a:gd name="connsiteX33" fmla="*/ 2358361 w 2987069"/>
              <a:gd name="connsiteY33" fmla="*/ 2610334 h 3296324"/>
              <a:gd name="connsiteX34" fmla="*/ 2358361 w 2987069"/>
              <a:gd name="connsiteY34" fmla="*/ 2610334 h 3296324"/>
              <a:gd name="connsiteX35" fmla="*/ 2390231 w 2987069"/>
              <a:gd name="connsiteY35" fmla="*/ 2694906 h 3296324"/>
              <a:gd name="connsiteX36" fmla="*/ 2424094 w 2987069"/>
              <a:gd name="connsiteY36" fmla="*/ 2809054 h 3296324"/>
              <a:gd name="connsiteX37" fmla="*/ 2438540 w 2987069"/>
              <a:gd name="connsiteY37" fmla="*/ 2878599 h 3296324"/>
              <a:gd name="connsiteX38" fmla="*/ 2385976 w 2987069"/>
              <a:gd name="connsiteY38" fmla="*/ 2926373 h 3296324"/>
              <a:gd name="connsiteX39" fmla="*/ 1978238 w 2987069"/>
              <a:gd name="connsiteY39" fmla="*/ 3173754 h 3296324"/>
              <a:gd name="connsiteX40" fmla="*/ 1845477 w 2987069"/>
              <a:gd name="connsiteY40" fmla="*/ 3222345 h 3296324"/>
              <a:gd name="connsiteX41" fmla="*/ 1857961 w 2987069"/>
              <a:gd name="connsiteY41" fmla="*/ 3206425 h 3296324"/>
              <a:gd name="connsiteX42" fmla="*/ 1857961 w 2987069"/>
              <a:gd name="connsiteY42" fmla="*/ 3206424 h 3296324"/>
              <a:gd name="connsiteX43" fmla="*/ 1857961 w 2987069"/>
              <a:gd name="connsiteY43" fmla="*/ 3206424 h 3296324"/>
              <a:gd name="connsiteX44" fmla="*/ 1892645 w 2987069"/>
              <a:gd name="connsiteY44" fmla="*/ 3151814 h 3296324"/>
              <a:gd name="connsiteX45" fmla="*/ 1892645 w 2987069"/>
              <a:gd name="connsiteY45" fmla="*/ 3151814 h 3296324"/>
              <a:gd name="connsiteX46" fmla="*/ 1857961 w 2987069"/>
              <a:gd name="connsiteY46" fmla="*/ 3206424 h 3296324"/>
              <a:gd name="connsiteX47" fmla="*/ 1845477 w 2987069"/>
              <a:gd name="connsiteY47" fmla="*/ 3222345 h 3296324"/>
              <a:gd name="connsiteX48" fmla="*/ 1826477 w 2987069"/>
              <a:gd name="connsiteY48" fmla="*/ 3229299 h 3296324"/>
              <a:gd name="connsiteX49" fmla="*/ 1504174 w 2987069"/>
              <a:gd name="connsiteY49" fmla="*/ 3295031 h 3296324"/>
              <a:gd name="connsiteX50" fmla="*/ 1478586 w 2987069"/>
              <a:gd name="connsiteY50" fmla="*/ 3296324 h 3296324"/>
              <a:gd name="connsiteX51" fmla="*/ 1494463 w 2987069"/>
              <a:gd name="connsiteY51" fmla="*/ 3293901 h 3296324"/>
              <a:gd name="connsiteX52" fmla="*/ 1990216 w 2987069"/>
              <a:gd name="connsiteY52" fmla="*/ 2961725 h 3296324"/>
              <a:gd name="connsiteX53" fmla="*/ 2037429 w 2987069"/>
              <a:gd name="connsiteY53" fmla="*/ 2874741 h 3296324"/>
              <a:gd name="connsiteX54" fmla="*/ 2020074 w 2987069"/>
              <a:gd name="connsiteY54" fmla="*/ 2920208 h 3296324"/>
              <a:gd name="connsiteX55" fmla="*/ 1945589 w 2987069"/>
              <a:gd name="connsiteY55" fmla="*/ 3068452 h 3296324"/>
              <a:gd name="connsiteX56" fmla="*/ 1916832 w 2987069"/>
              <a:gd name="connsiteY56" fmla="*/ 3113730 h 3296324"/>
              <a:gd name="connsiteX57" fmla="*/ 1916833 w 2987069"/>
              <a:gd name="connsiteY57" fmla="*/ 3113730 h 3296324"/>
              <a:gd name="connsiteX58" fmla="*/ 1945589 w 2987069"/>
              <a:gd name="connsiteY58" fmla="*/ 3068452 h 3296324"/>
              <a:gd name="connsiteX59" fmla="*/ 2020075 w 2987069"/>
              <a:gd name="connsiteY59" fmla="*/ 2920208 h 3296324"/>
              <a:gd name="connsiteX60" fmla="*/ 2037430 w 2987069"/>
              <a:gd name="connsiteY60" fmla="*/ 2874740 h 3296324"/>
              <a:gd name="connsiteX61" fmla="*/ 2063037 w 2987069"/>
              <a:gd name="connsiteY61" fmla="*/ 2827563 h 3296324"/>
              <a:gd name="connsiteX62" fmla="*/ 2109058 w 2987069"/>
              <a:gd name="connsiteY62" fmla="*/ 2679306 h 3296324"/>
              <a:gd name="connsiteX63" fmla="*/ 2117243 w 2987069"/>
              <a:gd name="connsiteY63" fmla="*/ 2625667 h 3296324"/>
              <a:gd name="connsiteX64" fmla="*/ 2124453 w 2987069"/>
              <a:gd name="connsiteY64" fmla="*/ 2598970 h 3296324"/>
              <a:gd name="connsiteX65" fmla="*/ 2161534 w 2987069"/>
              <a:gd name="connsiteY65" fmla="*/ 2272128 h 3296324"/>
              <a:gd name="connsiteX66" fmla="*/ 2160792 w 2987069"/>
              <a:gd name="connsiteY66" fmla="*/ 2251911 h 3296324"/>
              <a:gd name="connsiteX67" fmla="*/ 2239635 w 2987069"/>
              <a:gd name="connsiteY67" fmla="*/ 2369255 h 3296324"/>
              <a:gd name="connsiteX68" fmla="*/ 2273444 w 2987069"/>
              <a:gd name="connsiteY68" fmla="*/ 2430311 h 3296324"/>
              <a:gd name="connsiteX69" fmla="*/ 2273444 w 2987069"/>
              <a:gd name="connsiteY69" fmla="*/ 2430311 h 3296324"/>
              <a:gd name="connsiteX70" fmla="*/ 2239635 w 2987069"/>
              <a:gd name="connsiteY70" fmla="*/ 2369254 h 3296324"/>
              <a:gd name="connsiteX71" fmla="*/ 2160791 w 2987069"/>
              <a:gd name="connsiteY71" fmla="*/ 2251910 h 3296324"/>
              <a:gd name="connsiteX72" fmla="*/ 2155605 w 2987069"/>
              <a:gd name="connsiteY72" fmla="*/ 2110632 h 3296324"/>
              <a:gd name="connsiteX73" fmla="*/ 2046328 w 2987069"/>
              <a:gd name="connsiteY73" fmla="*/ 1646406 h 3296324"/>
              <a:gd name="connsiteX74" fmla="*/ 2017136 w 2987069"/>
              <a:gd name="connsiteY74" fmla="*/ 1581651 h 3296324"/>
              <a:gd name="connsiteX75" fmla="*/ 2017137 w 2987069"/>
              <a:gd name="connsiteY75" fmla="*/ 1581651 h 3296324"/>
              <a:gd name="connsiteX76" fmla="*/ 1981185 w 2987069"/>
              <a:gd name="connsiteY76" fmla="*/ 1501904 h 3296324"/>
              <a:gd name="connsiteX77" fmla="*/ 1464068 w 2987069"/>
              <a:gd name="connsiteY77" fmla="*/ 903272 h 3296324"/>
              <a:gd name="connsiteX78" fmla="*/ 1335290 w 2987069"/>
              <a:gd name="connsiteY78" fmla="*/ 821486 h 3296324"/>
              <a:gd name="connsiteX79" fmla="*/ 1344485 w 2987069"/>
              <a:gd name="connsiteY79" fmla="*/ 815646 h 3296324"/>
              <a:gd name="connsiteX80" fmla="*/ 1650714 w 2987069"/>
              <a:gd name="connsiteY80" fmla="*/ 680860 h 3296324"/>
              <a:gd name="connsiteX81" fmla="*/ 1726908 w 2987069"/>
              <a:gd name="connsiteY81" fmla="*/ 659257 h 3296324"/>
              <a:gd name="connsiteX82" fmla="*/ 1726908 w 2987069"/>
              <a:gd name="connsiteY82" fmla="*/ 659256 h 3296324"/>
              <a:gd name="connsiteX83" fmla="*/ 1650713 w 2987069"/>
              <a:gd name="connsiteY83" fmla="*/ 680859 h 3296324"/>
              <a:gd name="connsiteX84" fmla="*/ 1344485 w 2987069"/>
              <a:gd name="connsiteY84" fmla="*/ 815644 h 3296324"/>
              <a:gd name="connsiteX85" fmla="*/ 1335290 w 2987069"/>
              <a:gd name="connsiteY85" fmla="*/ 821485 h 3296324"/>
              <a:gd name="connsiteX86" fmla="*/ 1326095 w 2987069"/>
              <a:gd name="connsiteY86" fmla="*/ 815645 h 3296324"/>
              <a:gd name="connsiteX87" fmla="*/ 1019867 w 2987069"/>
              <a:gd name="connsiteY87" fmla="*/ 680859 h 3296324"/>
              <a:gd name="connsiteX88" fmla="*/ 54369 w 2987069"/>
              <a:gd name="connsiteY88" fmla="*/ 663765 h 3296324"/>
              <a:gd name="connsiteX89" fmla="*/ 0 w 2987069"/>
              <a:gd name="connsiteY89" fmla="*/ 682262 h 3296324"/>
              <a:gd name="connsiteX90" fmla="*/ 60697 w 2987069"/>
              <a:gd name="connsiteY90" fmla="*/ 601094 h 3296324"/>
              <a:gd name="connsiteX91" fmla="*/ 1335290 w 2987069"/>
              <a:gd name="connsiteY9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7 h 3296324"/>
              <a:gd name="connsiteX81" fmla="*/ 1726908 w 2987069"/>
              <a:gd name="connsiteY81" fmla="*/ 659256 h 3296324"/>
              <a:gd name="connsiteX82" fmla="*/ 1650713 w 2987069"/>
              <a:gd name="connsiteY82" fmla="*/ 680859 h 3296324"/>
              <a:gd name="connsiteX83" fmla="*/ 1344485 w 2987069"/>
              <a:gd name="connsiteY83" fmla="*/ 815644 h 3296324"/>
              <a:gd name="connsiteX84" fmla="*/ 1335290 w 2987069"/>
              <a:gd name="connsiteY84" fmla="*/ 821485 h 3296324"/>
              <a:gd name="connsiteX85" fmla="*/ 1326095 w 2987069"/>
              <a:gd name="connsiteY85" fmla="*/ 815645 h 3296324"/>
              <a:gd name="connsiteX86" fmla="*/ 1019867 w 2987069"/>
              <a:gd name="connsiteY86" fmla="*/ 680859 h 3296324"/>
              <a:gd name="connsiteX87" fmla="*/ 54369 w 2987069"/>
              <a:gd name="connsiteY87" fmla="*/ 663765 h 3296324"/>
              <a:gd name="connsiteX88" fmla="*/ 0 w 2987069"/>
              <a:gd name="connsiteY88" fmla="*/ 682262 h 3296324"/>
              <a:gd name="connsiteX89" fmla="*/ 60697 w 2987069"/>
              <a:gd name="connsiteY89" fmla="*/ 601094 h 3296324"/>
              <a:gd name="connsiteX90" fmla="*/ 1335290 w 2987069"/>
              <a:gd name="connsiteY9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6 h 3296324"/>
              <a:gd name="connsiteX81" fmla="*/ 1650713 w 2987069"/>
              <a:gd name="connsiteY81" fmla="*/ 680859 h 3296324"/>
              <a:gd name="connsiteX82" fmla="*/ 1344485 w 2987069"/>
              <a:gd name="connsiteY82" fmla="*/ 815644 h 3296324"/>
              <a:gd name="connsiteX83" fmla="*/ 1335290 w 2987069"/>
              <a:gd name="connsiteY83" fmla="*/ 821485 h 3296324"/>
              <a:gd name="connsiteX84" fmla="*/ 1326095 w 2987069"/>
              <a:gd name="connsiteY84" fmla="*/ 815645 h 3296324"/>
              <a:gd name="connsiteX85" fmla="*/ 1019867 w 2987069"/>
              <a:gd name="connsiteY85" fmla="*/ 680859 h 3296324"/>
              <a:gd name="connsiteX86" fmla="*/ 54369 w 2987069"/>
              <a:gd name="connsiteY86" fmla="*/ 663765 h 3296324"/>
              <a:gd name="connsiteX87" fmla="*/ 0 w 2987069"/>
              <a:gd name="connsiteY87" fmla="*/ 682262 h 3296324"/>
              <a:gd name="connsiteX88" fmla="*/ 60697 w 2987069"/>
              <a:gd name="connsiteY88" fmla="*/ 601094 h 3296324"/>
              <a:gd name="connsiteX89" fmla="*/ 1335290 w 2987069"/>
              <a:gd name="connsiteY8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726908 w 2987069"/>
              <a:gd name="connsiteY79" fmla="*/ 659256 h 3296324"/>
              <a:gd name="connsiteX80" fmla="*/ 1650713 w 2987069"/>
              <a:gd name="connsiteY80" fmla="*/ 680859 h 3296324"/>
              <a:gd name="connsiteX81" fmla="*/ 1344485 w 2987069"/>
              <a:gd name="connsiteY81" fmla="*/ 815644 h 3296324"/>
              <a:gd name="connsiteX82" fmla="*/ 1335290 w 2987069"/>
              <a:gd name="connsiteY82" fmla="*/ 821485 h 3296324"/>
              <a:gd name="connsiteX83" fmla="*/ 1326095 w 2987069"/>
              <a:gd name="connsiteY83" fmla="*/ 815645 h 3296324"/>
              <a:gd name="connsiteX84" fmla="*/ 1019867 w 2987069"/>
              <a:gd name="connsiteY84" fmla="*/ 680859 h 3296324"/>
              <a:gd name="connsiteX85" fmla="*/ 54369 w 2987069"/>
              <a:gd name="connsiteY85" fmla="*/ 663765 h 3296324"/>
              <a:gd name="connsiteX86" fmla="*/ 0 w 2987069"/>
              <a:gd name="connsiteY86" fmla="*/ 682262 h 3296324"/>
              <a:gd name="connsiteX87" fmla="*/ 60697 w 2987069"/>
              <a:gd name="connsiteY87" fmla="*/ 601094 h 3296324"/>
              <a:gd name="connsiteX88" fmla="*/ 1335290 w 2987069"/>
              <a:gd name="connsiteY8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650713 w 2987069"/>
              <a:gd name="connsiteY79" fmla="*/ 680859 h 3296324"/>
              <a:gd name="connsiteX80" fmla="*/ 1344485 w 2987069"/>
              <a:gd name="connsiteY80" fmla="*/ 815644 h 3296324"/>
              <a:gd name="connsiteX81" fmla="*/ 1335290 w 2987069"/>
              <a:gd name="connsiteY81" fmla="*/ 821485 h 3296324"/>
              <a:gd name="connsiteX82" fmla="*/ 1326095 w 2987069"/>
              <a:gd name="connsiteY82" fmla="*/ 815645 h 3296324"/>
              <a:gd name="connsiteX83" fmla="*/ 1019867 w 2987069"/>
              <a:gd name="connsiteY83" fmla="*/ 680859 h 3296324"/>
              <a:gd name="connsiteX84" fmla="*/ 54369 w 2987069"/>
              <a:gd name="connsiteY84" fmla="*/ 663765 h 3296324"/>
              <a:gd name="connsiteX85" fmla="*/ 0 w 2987069"/>
              <a:gd name="connsiteY85" fmla="*/ 682262 h 3296324"/>
              <a:gd name="connsiteX86" fmla="*/ 60697 w 2987069"/>
              <a:gd name="connsiteY86" fmla="*/ 601094 h 3296324"/>
              <a:gd name="connsiteX87" fmla="*/ 1335290 w 2987069"/>
              <a:gd name="connsiteY8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44485 w 2987069"/>
              <a:gd name="connsiteY79" fmla="*/ 815644 h 3296324"/>
              <a:gd name="connsiteX80" fmla="*/ 1335290 w 2987069"/>
              <a:gd name="connsiteY80" fmla="*/ 821485 h 3296324"/>
              <a:gd name="connsiteX81" fmla="*/ 1326095 w 2987069"/>
              <a:gd name="connsiteY81" fmla="*/ 815645 h 3296324"/>
              <a:gd name="connsiteX82" fmla="*/ 1019867 w 2987069"/>
              <a:gd name="connsiteY82" fmla="*/ 680859 h 3296324"/>
              <a:gd name="connsiteX83" fmla="*/ 54369 w 2987069"/>
              <a:gd name="connsiteY83" fmla="*/ 663765 h 3296324"/>
              <a:gd name="connsiteX84" fmla="*/ 0 w 2987069"/>
              <a:gd name="connsiteY84" fmla="*/ 682262 h 3296324"/>
              <a:gd name="connsiteX85" fmla="*/ 60697 w 2987069"/>
              <a:gd name="connsiteY85" fmla="*/ 601094 h 3296324"/>
              <a:gd name="connsiteX86" fmla="*/ 1335290 w 2987069"/>
              <a:gd name="connsiteY8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35290 w 2987069"/>
              <a:gd name="connsiteY79" fmla="*/ 821485 h 3296324"/>
              <a:gd name="connsiteX80" fmla="*/ 1326095 w 2987069"/>
              <a:gd name="connsiteY80" fmla="*/ 815645 h 3296324"/>
              <a:gd name="connsiteX81" fmla="*/ 1019867 w 2987069"/>
              <a:gd name="connsiteY81" fmla="*/ 680859 h 3296324"/>
              <a:gd name="connsiteX82" fmla="*/ 54369 w 2987069"/>
              <a:gd name="connsiteY82" fmla="*/ 663765 h 3296324"/>
              <a:gd name="connsiteX83" fmla="*/ 0 w 2987069"/>
              <a:gd name="connsiteY83" fmla="*/ 682262 h 3296324"/>
              <a:gd name="connsiteX84" fmla="*/ 60697 w 2987069"/>
              <a:gd name="connsiteY84" fmla="*/ 601094 h 3296324"/>
              <a:gd name="connsiteX85" fmla="*/ 1335290 w 2987069"/>
              <a:gd name="connsiteY8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335290 w 2987069"/>
              <a:gd name="connsiteY78" fmla="*/ 821485 h 3296324"/>
              <a:gd name="connsiteX79" fmla="*/ 1326095 w 2987069"/>
              <a:gd name="connsiteY79" fmla="*/ 815645 h 3296324"/>
              <a:gd name="connsiteX80" fmla="*/ 1019867 w 2987069"/>
              <a:gd name="connsiteY80" fmla="*/ 680859 h 3296324"/>
              <a:gd name="connsiteX81" fmla="*/ 54369 w 2987069"/>
              <a:gd name="connsiteY81" fmla="*/ 663765 h 3296324"/>
              <a:gd name="connsiteX82" fmla="*/ 0 w 2987069"/>
              <a:gd name="connsiteY82" fmla="*/ 682262 h 3296324"/>
              <a:gd name="connsiteX83" fmla="*/ 60697 w 2987069"/>
              <a:gd name="connsiteY83" fmla="*/ 601094 h 3296324"/>
              <a:gd name="connsiteX84" fmla="*/ 1335290 w 2987069"/>
              <a:gd name="connsiteY8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35290 w 2987069"/>
              <a:gd name="connsiteY77" fmla="*/ 821485 h 3296324"/>
              <a:gd name="connsiteX78" fmla="*/ 1326095 w 2987069"/>
              <a:gd name="connsiteY78" fmla="*/ 815645 h 3296324"/>
              <a:gd name="connsiteX79" fmla="*/ 1019867 w 2987069"/>
              <a:gd name="connsiteY79" fmla="*/ 680859 h 3296324"/>
              <a:gd name="connsiteX80" fmla="*/ 54369 w 2987069"/>
              <a:gd name="connsiteY80" fmla="*/ 663765 h 3296324"/>
              <a:gd name="connsiteX81" fmla="*/ 0 w 2987069"/>
              <a:gd name="connsiteY81" fmla="*/ 682262 h 3296324"/>
              <a:gd name="connsiteX82" fmla="*/ 60697 w 2987069"/>
              <a:gd name="connsiteY82" fmla="*/ 601094 h 3296324"/>
              <a:gd name="connsiteX83" fmla="*/ 1335290 w 2987069"/>
              <a:gd name="connsiteY8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26095 w 2987069"/>
              <a:gd name="connsiteY77" fmla="*/ 815645 h 3296324"/>
              <a:gd name="connsiteX78" fmla="*/ 1019867 w 2987069"/>
              <a:gd name="connsiteY78" fmla="*/ 680859 h 3296324"/>
              <a:gd name="connsiteX79" fmla="*/ 54369 w 2987069"/>
              <a:gd name="connsiteY79" fmla="*/ 663765 h 3296324"/>
              <a:gd name="connsiteX80" fmla="*/ 0 w 2987069"/>
              <a:gd name="connsiteY80" fmla="*/ 682262 h 3296324"/>
              <a:gd name="connsiteX81" fmla="*/ 60697 w 2987069"/>
              <a:gd name="connsiteY81" fmla="*/ 601094 h 3296324"/>
              <a:gd name="connsiteX82" fmla="*/ 1335290 w 2987069"/>
              <a:gd name="connsiteY8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26095 w 2987069"/>
              <a:gd name="connsiteY76" fmla="*/ 815645 h 3296324"/>
              <a:gd name="connsiteX77" fmla="*/ 1019867 w 2987069"/>
              <a:gd name="connsiteY77" fmla="*/ 680859 h 3296324"/>
              <a:gd name="connsiteX78" fmla="*/ 54369 w 2987069"/>
              <a:gd name="connsiteY78" fmla="*/ 663765 h 3296324"/>
              <a:gd name="connsiteX79" fmla="*/ 0 w 2987069"/>
              <a:gd name="connsiteY79" fmla="*/ 682262 h 3296324"/>
              <a:gd name="connsiteX80" fmla="*/ 60697 w 2987069"/>
              <a:gd name="connsiteY80" fmla="*/ 601094 h 3296324"/>
              <a:gd name="connsiteX81" fmla="*/ 1335290 w 2987069"/>
              <a:gd name="connsiteY8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485107 w 2987069"/>
              <a:gd name="connsiteY20" fmla="*/ 1699382 h 3296324"/>
              <a:gd name="connsiteX21" fmla="*/ 2622950 w 2987069"/>
              <a:gd name="connsiteY21" fmla="*/ 1767181 h 3296324"/>
              <a:gd name="connsiteX22" fmla="*/ 2664409 w 2987069"/>
              <a:gd name="connsiteY22" fmla="*/ 1787573 h 3296324"/>
              <a:gd name="connsiteX23" fmla="*/ 2833221 w 2987069"/>
              <a:gd name="connsiteY23" fmla="*/ 1898020 h 3296324"/>
              <a:gd name="connsiteX24" fmla="*/ 2950798 w 2987069"/>
              <a:gd name="connsiteY24" fmla="*/ 1995221 h 3296324"/>
              <a:gd name="connsiteX25" fmla="*/ 2912807 w 2987069"/>
              <a:gd name="connsiteY25" fmla="*/ 2142967 h 3296324"/>
              <a:gd name="connsiteX26" fmla="*/ 2503275 w 2987069"/>
              <a:gd name="connsiteY26" fmla="*/ 2819764 h 3296324"/>
              <a:gd name="connsiteX27" fmla="*/ 2438540 w 2987069"/>
              <a:gd name="connsiteY27" fmla="*/ 2878599 h 3296324"/>
              <a:gd name="connsiteX28" fmla="*/ 2424095 w 2987069"/>
              <a:gd name="connsiteY28" fmla="*/ 2809053 h 3296324"/>
              <a:gd name="connsiteX29" fmla="*/ 2390231 w 2987069"/>
              <a:gd name="connsiteY29" fmla="*/ 2694906 h 3296324"/>
              <a:gd name="connsiteX30" fmla="*/ 2358361 w 2987069"/>
              <a:gd name="connsiteY30" fmla="*/ 2610334 h 3296324"/>
              <a:gd name="connsiteX31" fmla="*/ 2358361 w 2987069"/>
              <a:gd name="connsiteY31" fmla="*/ 2610334 h 3296324"/>
              <a:gd name="connsiteX32" fmla="*/ 2390231 w 2987069"/>
              <a:gd name="connsiteY32" fmla="*/ 2694906 h 3296324"/>
              <a:gd name="connsiteX33" fmla="*/ 2424094 w 2987069"/>
              <a:gd name="connsiteY33" fmla="*/ 2809054 h 3296324"/>
              <a:gd name="connsiteX34" fmla="*/ 2438540 w 2987069"/>
              <a:gd name="connsiteY34" fmla="*/ 2878599 h 3296324"/>
              <a:gd name="connsiteX35" fmla="*/ 2385976 w 2987069"/>
              <a:gd name="connsiteY35" fmla="*/ 2926373 h 3296324"/>
              <a:gd name="connsiteX36" fmla="*/ 1978238 w 2987069"/>
              <a:gd name="connsiteY36" fmla="*/ 3173754 h 3296324"/>
              <a:gd name="connsiteX37" fmla="*/ 1845477 w 2987069"/>
              <a:gd name="connsiteY37" fmla="*/ 3222345 h 3296324"/>
              <a:gd name="connsiteX38" fmla="*/ 1857961 w 2987069"/>
              <a:gd name="connsiteY38" fmla="*/ 3206425 h 3296324"/>
              <a:gd name="connsiteX39" fmla="*/ 1857961 w 2987069"/>
              <a:gd name="connsiteY39" fmla="*/ 3206424 h 3296324"/>
              <a:gd name="connsiteX40" fmla="*/ 1857961 w 2987069"/>
              <a:gd name="connsiteY40" fmla="*/ 3206424 h 3296324"/>
              <a:gd name="connsiteX41" fmla="*/ 1892645 w 2987069"/>
              <a:gd name="connsiteY41" fmla="*/ 3151814 h 3296324"/>
              <a:gd name="connsiteX42" fmla="*/ 1892645 w 2987069"/>
              <a:gd name="connsiteY42" fmla="*/ 3151814 h 3296324"/>
              <a:gd name="connsiteX43" fmla="*/ 1857961 w 2987069"/>
              <a:gd name="connsiteY43" fmla="*/ 3206424 h 3296324"/>
              <a:gd name="connsiteX44" fmla="*/ 1845477 w 2987069"/>
              <a:gd name="connsiteY44" fmla="*/ 3222345 h 3296324"/>
              <a:gd name="connsiteX45" fmla="*/ 1826477 w 2987069"/>
              <a:gd name="connsiteY45" fmla="*/ 3229299 h 3296324"/>
              <a:gd name="connsiteX46" fmla="*/ 1504174 w 2987069"/>
              <a:gd name="connsiteY46" fmla="*/ 3295031 h 3296324"/>
              <a:gd name="connsiteX47" fmla="*/ 1478586 w 2987069"/>
              <a:gd name="connsiteY47" fmla="*/ 3296324 h 3296324"/>
              <a:gd name="connsiteX48" fmla="*/ 1494463 w 2987069"/>
              <a:gd name="connsiteY48" fmla="*/ 3293901 h 3296324"/>
              <a:gd name="connsiteX49" fmla="*/ 1990216 w 2987069"/>
              <a:gd name="connsiteY49" fmla="*/ 2961725 h 3296324"/>
              <a:gd name="connsiteX50" fmla="*/ 2037429 w 2987069"/>
              <a:gd name="connsiteY50" fmla="*/ 2874741 h 3296324"/>
              <a:gd name="connsiteX51" fmla="*/ 2020074 w 2987069"/>
              <a:gd name="connsiteY51" fmla="*/ 2920208 h 3296324"/>
              <a:gd name="connsiteX52" fmla="*/ 1945589 w 2987069"/>
              <a:gd name="connsiteY52" fmla="*/ 3068452 h 3296324"/>
              <a:gd name="connsiteX53" fmla="*/ 1916832 w 2987069"/>
              <a:gd name="connsiteY53" fmla="*/ 3113730 h 3296324"/>
              <a:gd name="connsiteX54" fmla="*/ 1916833 w 2987069"/>
              <a:gd name="connsiteY54" fmla="*/ 3113730 h 3296324"/>
              <a:gd name="connsiteX55" fmla="*/ 1945589 w 2987069"/>
              <a:gd name="connsiteY55" fmla="*/ 3068452 h 3296324"/>
              <a:gd name="connsiteX56" fmla="*/ 2020075 w 2987069"/>
              <a:gd name="connsiteY56" fmla="*/ 2920208 h 3296324"/>
              <a:gd name="connsiteX57" fmla="*/ 2037430 w 2987069"/>
              <a:gd name="connsiteY57" fmla="*/ 2874740 h 3296324"/>
              <a:gd name="connsiteX58" fmla="*/ 2063037 w 2987069"/>
              <a:gd name="connsiteY58" fmla="*/ 2827563 h 3296324"/>
              <a:gd name="connsiteX59" fmla="*/ 2109058 w 2987069"/>
              <a:gd name="connsiteY59" fmla="*/ 2679306 h 3296324"/>
              <a:gd name="connsiteX60" fmla="*/ 2117243 w 2987069"/>
              <a:gd name="connsiteY60" fmla="*/ 2625667 h 3296324"/>
              <a:gd name="connsiteX61" fmla="*/ 2124453 w 2987069"/>
              <a:gd name="connsiteY61" fmla="*/ 2598970 h 3296324"/>
              <a:gd name="connsiteX62" fmla="*/ 2161534 w 2987069"/>
              <a:gd name="connsiteY62" fmla="*/ 2272128 h 3296324"/>
              <a:gd name="connsiteX63" fmla="*/ 2160792 w 2987069"/>
              <a:gd name="connsiteY63" fmla="*/ 2251911 h 3296324"/>
              <a:gd name="connsiteX64" fmla="*/ 2239635 w 2987069"/>
              <a:gd name="connsiteY64" fmla="*/ 2369255 h 3296324"/>
              <a:gd name="connsiteX65" fmla="*/ 2273444 w 2987069"/>
              <a:gd name="connsiteY65" fmla="*/ 2430311 h 3296324"/>
              <a:gd name="connsiteX66" fmla="*/ 2273444 w 2987069"/>
              <a:gd name="connsiteY66" fmla="*/ 2430311 h 3296324"/>
              <a:gd name="connsiteX67" fmla="*/ 2239635 w 2987069"/>
              <a:gd name="connsiteY67" fmla="*/ 2369254 h 3296324"/>
              <a:gd name="connsiteX68" fmla="*/ 2160791 w 2987069"/>
              <a:gd name="connsiteY68" fmla="*/ 2251910 h 3296324"/>
              <a:gd name="connsiteX69" fmla="*/ 2155605 w 2987069"/>
              <a:gd name="connsiteY69" fmla="*/ 2110632 h 3296324"/>
              <a:gd name="connsiteX70" fmla="*/ 2046328 w 2987069"/>
              <a:gd name="connsiteY70" fmla="*/ 1646406 h 3296324"/>
              <a:gd name="connsiteX71" fmla="*/ 2017136 w 2987069"/>
              <a:gd name="connsiteY71" fmla="*/ 1581651 h 3296324"/>
              <a:gd name="connsiteX72" fmla="*/ 2017137 w 2987069"/>
              <a:gd name="connsiteY72" fmla="*/ 1581651 h 3296324"/>
              <a:gd name="connsiteX73" fmla="*/ 1981185 w 2987069"/>
              <a:gd name="connsiteY73" fmla="*/ 1501904 h 3296324"/>
              <a:gd name="connsiteX74" fmla="*/ 1464068 w 2987069"/>
              <a:gd name="connsiteY74" fmla="*/ 903272 h 3296324"/>
              <a:gd name="connsiteX75" fmla="*/ 1326095 w 2987069"/>
              <a:gd name="connsiteY75" fmla="*/ 815645 h 3296324"/>
              <a:gd name="connsiteX76" fmla="*/ 1019867 w 2987069"/>
              <a:gd name="connsiteY76" fmla="*/ 680859 h 3296324"/>
              <a:gd name="connsiteX77" fmla="*/ 54369 w 2987069"/>
              <a:gd name="connsiteY77" fmla="*/ 663765 h 3296324"/>
              <a:gd name="connsiteX78" fmla="*/ 0 w 2987069"/>
              <a:gd name="connsiteY78" fmla="*/ 682262 h 3296324"/>
              <a:gd name="connsiteX79" fmla="*/ 60697 w 2987069"/>
              <a:gd name="connsiteY79" fmla="*/ 601094 h 3296324"/>
              <a:gd name="connsiteX80" fmla="*/ 1335290 w 2987069"/>
              <a:gd name="connsiteY8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22950 w 2987069"/>
              <a:gd name="connsiteY20" fmla="*/ 1767181 h 3296324"/>
              <a:gd name="connsiteX21" fmla="*/ 2664409 w 2987069"/>
              <a:gd name="connsiteY21" fmla="*/ 1787573 h 3296324"/>
              <a:gd name="connsiteX22" fmla="*/ 2833221 w 2987069"/>
              <a:gd name="connsiteY22" fmla="*/ 1898020 h 3296324"/>
              <a:gd name="connsiteX23" fmla="*/ 2950798 w 2987069"/>
              <a:gd name="connsiteY23" fmla="*/ 1995221 h 3296324"/>
              <a:gd name="connsiteX24" fmla="*/ 2912807 w 2987069"/>
              <a:gd name="connsiteY24" fmla="*/ 2142967 h 3296324"/>
              <a:gd name="connsiteX25" fmla="*/ 2503275 w 2987069"/>
              <a:gd name="connsiteY25" fmla="*/ 2819764 h 3296324"/>
              <a:gd name="connsiteX26" fmla="*/ 2438540 w 2987069"/>
              <a:gd name="connsiteY26" fmla="*/ 2878599 h 3296324"/>
              <a:gd name="connsiteX27" fmla="*/ 2424095 w 2987069"/>
              <a:gd name="connsiteY27" fmla="*/ 2809053 h 3296324"/>
              <a:gd name="connsiteX28" fmla="*/ 2390231 w 2987069"/>
              <a:gd name="connsiteY28" fmla="*/ 2694906 h 3296324"/>
              <a:gd name="connsiteX29" fmla="*/ 2358361 w 2987069"/>
              <a:gd name="connsiteY29" fmla="*/ 2610334 h 3296324"/>
              <a:gd name="connsiteX30" fmla="*/ 2358361 w 2987069"/>
              <a:gd name="connsiteY30" fmla="*/ 2610334 h 3296324"/>
              <a:gd name="connsiteX31" fmla="*/ 2390231 w 2987069"/>
              <a:gd name="connsiteY31" fmla="*/ 2694906 h 3296324"/>
              <a:gd name="connsiteX32" fmla="*/ 2424094 w 2987069"/>
              <a:gd name="connsiteY32" fmla="*/ 2809054 h 3296324"/>
              <a:gd name="connsiteX33" fmla="*/ 2438540 w 2987069"/>
              <a:gd name="connsiteY33" fmla="*/ 2878599 h 3296324"/>
              <a:gd name="connsiteX34" fmla="*/ 2385976 w 2987069"/>
              <a:gd name="connsiteY34" fmla="*/ 2926373 h 3296324"/>
              <a:gd name="connsiteX35" fmla="*/ 1978238 w 2987069"/>
              <a:gd name="connsiteY35" fmla="*/ 3173754 h 3296324"/>
              <a:gd name="connsiteX36" fmla="*/ 1845477 w 2987069"/>
              <a:gd name="connsiteY36" fmla="*/ 3222345 h 3296324"/>
              <a:gd name="connsiteX37" fmla="*/ 1857961 w 2987069"/>
              <a:gd name="connsiteY37" fmla="*/ 3206425 h 3296324"/>
              <a:gd name="connsiteX38" fmla="*/ 1857961 w 2987069"/>
              <a:gd name="connsiteY38" fmla="*/ 3206424 h 3296324"/>
              <a:gd name="connsiteX39" fmla="*/ 1857961 w 2987069"/>
              <a:gd name="connsiteY39" fmla="*/ 3206424 h 3296324"/>
              <a:gd name="connsiteX40" fmla="*/ 1892645 w 2987069"/>
              <a:gd name="connsiteY40" fmla="*/ 3151814 h 3296324"/>
              <a:gd name="connsiteX41" fmla="*/ 1892645 w 2987069"/>
              <a:gd name="connsiteY41" fmla="*/ 3151814 h 3296324"/>
              <a:gd name="connsiteX42" fmla="*/ 1857961 w 2987069"/>
              <a:gd name="connsiteY42" fmla="*/ 3206424 h 3296324"/>
              <a:gd name="connsiteX43" fmla="*/ 1845477 w 2987069"/>
              <a:gd name="connsiteY43" fmla="*/ 3222345 h 3296324"/>
              <a:gd name="connsiteX44" fmla="*/ 1826477 w 2987069"/>
              <a:gd name="connsiteY44" fmla="*/ 3229299 h 3296324"/>
              <a:gd name="connsiteX45" fmla="*/ 1504174 w 2987069"/>
              <a:gd name="connsiteY45" fmla="*/ 3295031 h 3296324"/>
              <a:gd name="connsiteX46" fmla="*/ 1478586 w 2987069"/>
              <a:gd name="connsiteY46" fmla="*/ 3296324 h 3296324"/>
              <a:gd name="connsiteX47" fmla="*/ 1494463 w 2987069"/>
              <a:gd name="connsiteY47" fmla="*/ 3293901 h 3296324"/>
              <a:gd name="connsiteX48" fmla="*/ 1990216 w 2987069"/>
              <a:gd name="connsiteY48" fmla="*/ 2961725 h 3296324"/>
              <a:gd name="connsiteX49" fmla="*/ 2037429 w 2987069"/>
              <a:gd name="connsiteY49" fmla="*/ 2874741 h 3296324"/>
              <a:gd name="connsiteX50" fmla="*/ 2020074 w 2987069"/>
              <a:gd name="connsiteY50" fmla="*/ 2920208 h 3296324"/>
              <a:gd name="connsiteX51" fmla="*/ 1945589 w 2987069"/>
              <a:gd name="connsiteY51" fmla="*/ 3068452 h 3296324"/>
              <a:gd name="connsiteX52" fmla="*/ 1916832 w 2987069"/>
              <a:gd name="connsiteY52" fmla="*/ 3113730 h 3296324"/>
              <a:gd name="connsiteX53" fmla="*/ 1916833 w 2987069"/>
              <a:gd name="connsiteY53" fmla="*/ 3113730 h 3296324"/>
              <a:gd name="connsiteX54" fmla="*/ 1945589 w 2987069"/>
              <a:gd name="connsiteY54" fmla="*/ 3068452 h 3296324"/>
              <a:gd name="connsiteX55" fmla="*/ 2020075 w 2987069"/>
              <a:gd name="connsiteY55" fmla="*/ 2920208 h 3296324"/>
              <a:gd name="connsiteX56" fmla="*/ 2037430 w 2987069"/>
              <a:gd name="connsiteY56" fmla="*/ 2874740 h 3296324"/>
              <a:gd name="connsiteX57" fmla="*/ 2063037 w 2987069"/>
              <a:gd name="connsiteY57" fmla="*/ 2827563 h 3296324"/>
              <a:gd name="connsiteX58" fmla="*/ 2109058 w 2987069"/>
              <a:gd name="connsiteY58" fmla="*/ 2679306 h 3296324"/>
              <a:gd name="connsiteX59" fmla="*/ 2117243 w 2987069"/>
              <a:gd name="connsiteY59" fmla="*/ 2625667 h 3296324"/>
              <a:gd name="connsiteX60" fmla="*/ 2124453 w 2987069"/>
              <a:gd name="connsiteY60" fmla="*/ 2598970 h 3296324"/>
              <a:gd name="connsiteX61" fmla="*/ 2161534 w 2987069"/>
              <a:gd name="connsiteY61" fmla="*/ 2272128 h 3296324"/>
              <a:gd name="connsiteX62" fmla="*/ 2160792 w 2987069"/>
              <a:gd name="connsiteY62" fmla="*/ 2251911 h 3296324"/>
              <a:gd name="connsiteX63" fmla="*/ 2239635 w 2987069"/>
              <a:gd name="connsiteY63" fmla="*/ 2369255 h 3296324"/>
              <a:gd name="connsiteX64" fmla="*/ 2273444 w 2987069"/>
              <a:gd name="connsiteY64" fmla="*/ 2430311 h 3296324"/>
              <a:gd name="connsiteX65" fmla="*/ 2273444 w 2987069"/>
              <a:gd name="connsiteY65" fmla="*/ 2430311 h 3296324"/>
              <a:gd name="connsiteX66" fmla="*/ 2239635 w 2987069"/>
              <a:gd name="connsiteY66" fmla="*/ 2369254 h 3296324"/>
              <a:gd name="connsiteX67" fmla="*/ 2160791 w 2987069"/>
              <a:gd name="connsiteY67" fmla="*/ 2251910 h 3296324"/>
              <a:gd name="connsiteX68" fmla="*/ 2155605 w 2987069"/>
              <a:gd name="connsiteY68" fmla="*/ 2110632 h 3296324"/>
              <a:gd name="connsiteX69" fmla="*/ 2046328 w 2987069"/>
              <a:gd name="connsiteY69" fmla="*/ 1646406 h 3296324"/>
              <a:gd name="connsiteX70" fmla="*/ 2017136 w 2987069"/>
              <a:gd name="connsiteY70" fmla="*/ 1581651 h 3296324"/>
              <a:gd name="connsiteX71" fmla="*/ 2017137 w 2987069"/>
              <a:gd name="connsiteY71" fmla="*/ 1581651 h 3296324"/>
              <a:gd name="connsiteX72" fmla="*/ 1981185 w 2987069"/>
              <a:gd name="connsiteY72" fmla="*/ 1501904 h 3296324"/>
              <a:gd name="connsiteX73" fmla="*/ 1464068 w 2987069"/>
              <a:gd name="connsiteY73" fmla="*/ 903272 h 3296324"/>
              <a:gd name="connsiteX74" fmla="*/ 1326095 w 2987069"/>
              <a:gd name="connsiteY74" fmla="*/ 815645 h 3296324"/>
              <a:gd name="connsiteX75" fmla="*/ 1019867 w 2987069"/>
              <a:gd name="connsiteY75" fmla="*/ 680859 h 3296324"/>
              <a:gd name="connsiteX76" fmla="*/ 54369 w 2987069"/>
              <a:gd name="connsiteY76" fmla="*/ 663765 h 3296324"/>
              <a:gd name="connsiteX77" fmla="*/ 0 w 2987069"/>
              <a:gd name="connsiteY77" fmla="*/ 682262 h 3296324"/>
              <a:gd name="connsiteX78" fmla="*/ 60697 w 2987069"/>
              <a:gd name="connsiteY78" fmla="*/ 601094 h 3296324"/>
              <a:gd name="connsiteX79" fmla="*/ 1335290 w 2987069"/>
              <a:gd name="connsiteY7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64409 w 2987069"/>
              <a:gd name="connsiteY20" fmla="*/ 1787573 h 3296324"/>
              <a:gd name="connsiteX21" fmla="*/ 2833221 w 2987069"/>
              <a:gd name="connsiteY21" fmla="*/ 1898020 h 3296324"/>
              <a:gd name="connsiteX22" fmla="*/ 2950798 w 2987069"/>
              <a:gd name="connsiteY22" fmla="*/ 1995221 h 3296324"/>
              <a:gd name="connsiteX23" fmla="*/ 2912807 w 2987069"/>
              <a:gd name="connsiteY23" fmla="*/ 2142967 h 3296324"/>
              <a:gd name="connsiteX24" fmla="*/ 2503275 w 2987069"/>
              <a:gd name="connsiteY24" fmla="*/ 2819764 h 3296324"/>
              <a:gd name="connsiteX25" fmla="*/ 2438540 w 2987069"/>
              <a:gd name="connsiteY25" fmla="*/ 2878599 h 3296324"/>
              <a:gd name="connsiteX26" fmla="*/ 2424095 w 2987069"/>
              <a:gd name="connsiteY26" fmla="*/ 2809053 h 3296324"/>
              <a:gd name="connsiteX27" fmla="*/ 2390231 w 2987069"/>
              <a:gd name="connsiteY27" fmla="*/ 2694906 h 3296324"/>
              <a:gd name="connsiteX28" fmla="*/ 2358361 w 2987069"/>
              <a:gd name="connsiteY28" fmla="*/ 2610334 h 3296324"/>
              <a:gd name="connsiteX29" fmla="*/ 2358361 w 2987069"/>
              <a:gd name="connsiteY29" fmla="*/ 2610334 h 3296324"/>
              <a:gd name="connsiteX30" fmla="*/ 2390231 w 2987069"/>
              <a:gd name="connsiteY30" fmla="*/ 2694906 h 3296324"/>
              <a:gd name="connsiteX31" fmla="*/ 2424094 w 2987069"/>
              <a:gd name="connsiteY31" fmla="*/ 2809054 h 3296324"/>
              <a:gd name="connsiteX32" fmla="*/ 2438540 w 2987069"/>
              <a:gd name="connsiteY32" fmla="*/ 2878599 h 3296324"/>
              <a:gd name="connsiteX33" fmla="*/ 2385976 w 2987069"/>
              <a:gd name="connsiteY33" fmla="*/ 2926373 h 3296324"/>
              <a:gd name="connsiteX34" fmla="*/ 1978238 w 2987069"/>
              <a:gd name="connsiteY34" fmla="*/ 3173754 h 3296324"/>
              <a:gd name="connsiteX35" fmla="*/ 1845477 w 2987069"/>
              <a:gd name="connsiteY35" fmla="*/ 3222345 h 3296324"/>
              <a:gd name="connsiteX36" fmla="*/ 1857961 w 2987069"/>
              <a:gd name="connsiteY36" fmla="*/ 3206425 h 3296324"/>
              <a:gd name="connsiteX37" fmla="*/ 1857961 w 2987069"/>
              <a:gd name="connsiteY37" fmla="*/ 3206424 h 3296324"/>
              <a:gd name="connsiteX38" fmla="*/ 1857961 w 2987069"/>
              <a:gd name="connsiteY38" fmla="*/ 3206424 h 3296324"/>
              <a:gd name="connsiteX39" fmla="*/ 1892645 w 2987069"/>
              <a:gd name="connsiteY39" fmla="*/ 3151814 h 3296324"/>
              <a:gd name="connsiteX40" fmla="*/ 1892645 w 2987069"/>
              <a:gd name="connsiteY40" fmla="*/ 3151814 h 3296324"/>
              <a:gd name="connsiteX41" fmla="*/ 1857961 w 2987069"/>
              <a:gd name="connsiteY41" fmla="*/ 3206424 h 3296324"/>
              <a:gd name="connsiteX42" fmla="*/ 1845477 w 2987069"/>
              <a:gd name="connsiteY42" fmla="*/ 3222345 h 3296324"/>
              <a:gd name="connsiteX43" fmla="*/ 1826477 w 2987069"/>
              <a:gd name="connsiteY43" fmla="*/ 3229299 h 3296324"/>
              <a:gd name="connsiteX44" fmla="*/ 1504174 w 2987069"/>
              <a:gd name="connsiteY44" fmla="*/ 3295031 h 3296324"/>
              <a:gd name="connsiteX45" fmla="*/ 1478586 w 2987069"/>
              <a:gd name="connsiteY45" fmla="*/ 3296324 h 3296324"/>
              <a:gd name="connsiteX46" fmla="*/ 1494463 w 2987069"/>
              <a:gd name="connsiteY46" fmla="*/ 3293901 h 3296324"/>
              <a:gd name="connsiteX47" fmla="*/ 1990216 w 2987069"/>
              <a:gd name="connsiteY47" fmla="*/ 2961725 h 3296324"/>
              <a:gd name="connsiteX48" fmla="*/ 2037429 w 2987069"/>
              <a:gd name="connsiteY48" fmla="*/ 2874741 h 3296324"/>
              <a:gd name="connsiteX49" fmla="*/ 2020074 w 2987069"/>
              <a:gd name="connsiteY49" fmla="*/ 2920208 h 3296324"/>
              <a:gd name="connsiteX50" fmla="*/ 1945589 w 2987069"/>
              <a:gd name="connsiteY50" fmla="*/ 3068452 h 3296324"/>
              <a:gd name="connsiteX51" fmla="*/ 1916832 w 2987069"/>
              <a:gd name="connsiteY51" fmla="*/ 3113730 h 3296324"/>
              <a:gd name="connsiteX52" fmla="*/ 1916833 w 2987069"/>
              <a:gd name="connsiteY52" fmla="*/ 3113730 h 3296324"/>
              <a:gd name="connsiteX53" fmla="*/ 1945589 w 2987069"/>
              <a:gd name="connsiteY53" fmla="*/ 3068452 h 3296324"/>
              <a:gd name="connsiteX54" fmla="*/ 2020075 w 2987069"/>
              <a:gd name="connsiteY54" fmla="*/ 2920208 h 3296324"/>
              <a:gd name="connsiteX55" fmla="*/ 2037430 w 2987069"/>
              <a:gd name="connsiteY55" fmla="*/ 2874740 h 3296324"/>
              <a:gd name="connsiteX56" fmla="*/ 2063037 w 2987069"/>
              <a:gd name="connsiteY56" fmla="*/ 2827563 h 3296324"/>
              <a:gd name="connsiteX57" fmla="*/ 2109058 w 2987069"/>
              <a:gd name="connsiteY57" fmla="*/ 2679306 h 3296324"/>
              <a:gd name="connsiteX58" fmla="*/ 2117243 w 2987069"/>
              <a:gd name="connsiteY58" fmla="*/ 2625667 h 3296324"/>
              <a:gd name="connsiteX59" fmla="*/ 2124453 w 2987069"/>
              <a:gd name="connsiteY59" fmla="*/ 2598970 h 3296324"/>
              <a:gd name="connsiteX60" fmla="*/ 2161534 w 2987069"/>
              <a:gd name="connsiteY60" fmla="*/ 2272128 h 3296324"/>
              <a:gd name="connsiteX61" fmla="*/ 2160792 w 2987069"/>
              <a:gd name="connsiteY61" fmla="*/ 2251911 h 3296324"/>
              <a:gd name="connsiteX62" fmla="*/ 2239635 w 2987069"/>
              <a:gd name="connsiteY62" fmla="*/ 2369255 h 3296324"/>
              <a:gd name="connsiteX63" fmla="*/ 2273444 w 2987069"/>
              <a:gd name="connsiteY63" fmla="*/ 2430311 h 3296324"/>
              <a:gd name="connsiteX64" fmla="*/ 2273444 w 2987069"/>
              <a:gd name="connsiteY64" fmla="*/ 2430311 h 3296324"/>
              <a:gd name="connsiteX65" fmla="*/ 2239635 w 2987069"/>
              <a:gd name="connsiteY65" fmla="*/ 2369254 h 3296324"/>
              <a:gd name="connsiteX66" fmla="*/ 2160791 w 2987069"/>
              <a:gd name="connsiteY66" fmla="*/ 2251910 h 3296324"/>
              <a:gd name="connsiteX67" fmla="*/ 2155605 w 2987069"/>
              <a:gd name="connsiteY67" fmla="*/ 2110632 h 3296324"/>
              <a:gd name="connsiteX68" fmla="*/ 2046328 w 2987069"/>
              <a:gd name="connsiteY68" fmla="*/ 1646406 h 3296324"/>
              <a:gd name="connsiteX69" fmla="*/ 2017136 w 2987069"/>
              <a:gd name="connsiteY69" fmla="*/ 1581651 h 3296324"/>
              <a:gd name="connsiteX70" fmla="*/ 2017137 w 2987069"/>
              <a:gd name="connsiteY70" fmla="*/ 1581651 h 3296324"/>
              <a:gd name="connsiteX71" fmla="*/ 1981185 w 2987069"/>
              <a:gd name="connsiteY71" fmla="*/ 1501904 h 3296324"/>
              <a:gd name="connsiteX72" fmla="*/ 1464068 w 2987069"/>
              <a:gd name="connsiteY72" fmla="*/ 903272 h 3296324"/>
              <a:gd name="connsiteX73" fmla="*/ 1326095 w 2987069"/>
              <a:gd name="connsiteY73" fmla="*/ 815645 h 3296324"/>
              <a:gd name="connsiteX74" fmla="*/ 1019867 w 2987069"/>
              <a:gd name="connsiteY74" fmla="*/ 680859 h 3296324"/>
              <a:gd name="connsiteX75" fmla="*/ 54369 w 2987069"/>
              <a:gd name="connsiteY75" fmla="*/ 663765 h 3296324"/>
              <a:gd name="connsiteX76" fmla="*/ 0 w 2987069"/>
              <a:gd name="connsiteY76" fmla="*/ 682262 h 3296324"/>
              <a:gd name="connsiteX77" fmla="*/ 60697 w 2987069"/>
              <a:gd name="connsiteY77" fmla="*/ 601094 h 3296324"/>
              <a:gd name="connsiteX78" fmla="*/ 1335290 w 2987069"/>
              <a:gd name="connsiteY7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664409 w 2987069"/>
              <a:gd name="connsiteY19" fmla="*/ 1787573 h 3296324"/>
              <a:gd name="connsiteX20" fmla="*/ 2833221 w 2987069"/>
              <a:gd name="connsiteY20" fmla="*/ 1898020 h 3296324"/>
              <a:gd name="connsiteX21" fmla="*/ 2950798 w 2987069"/>
              <a:gd name="connsiteY21" fmla="*/ 1995221 h 3296324"/>
              <a:gd name="connsiteX22" fmla="*/ 2912807 w 2987069"/>
              <a:gd name="connsiteY22" fmla="*/ 2142967 h 3296324"/>
              <a:gd name="connsiteX23" fmla="*/ 2503275 w 2987069"/>
              <a:gd name="connsiteY23" fmla="*/ 2819764 h 3296324"/>
              <a:gd name="connsiteX24" fmla="*/ 2438540 w 2987069"/>
              <a:gd name="connsiteY24" fmla="*/ 2878599 h 3296324"/>
              <a:gd name="connsiteX25" fmla="*/ 2424095 w 2987069"/>
              <a:gd name="connsiteY25" fmla="*/ 2809053 h 3296324"/>
              <a:gd name="connsiteX26" fmla="*/ 2390231 w 2987069"/>
              <a:gd name="connsiteY26" fmla="*/ 2694906 h 3296324"/>
              <a:gd name="connsiteX27" fmla="*/ 2358361 w 2987069"/>
              <a:gd name="connsiteY27" fmla="*/ 2610334 h 3296324"/>
              <a:gd name="connsiteX28" fmla="*/ 2358361 w 2987069"/>
              <a:gd name="connsiteY28" fmla="*/ 2610334 h 3296324"/>
              <a:gd name="connsiteX29" fmla="*/ 2390231 w 2987069"/>
              <a:gd name="connsiteY29" fmla="*/ 2694906 h 3296324"/>
              <a:gd name="connsiteX30" fmla="*/ 2424094 w 2987069"/>
              <a:gd name="connsiteY30" fmla="*/ 2809054 h 3296324"/>
              <a:gd name="connsiteX31" fmla="*/ 2438540 w 2987069"/>
              <a:gd name="connsiteY31" fmla="*/ 2878599 h 3296324"/>
              <a:gd name="connsiteX32" fmla="*/ 2385976 w 2987069"/>
              <a:gd name="connsiteY32" fmla="*/ 2926373 h 3296324"/>
              <a:gd name="connsiteX33" fmla="*/ 1978238 w 2987069"/>
              <a:gd name="connsiteY33" fmla="*/ 3173754 h 3296324"/>
              <a:gd name="connsiteX34" fmla="*/ 1845477 w 2987069"/>
              <a:gd name="connsiteY34" fmla="*/ 3222345 h 3296324"/>
              <a:gd name="connsiteX35" fmla="*/ 1857961 w 2987069"/>
              <a:gd name="connsiteY35" fmla="*/ 3206425 h 3296324"/>
              <a:gd name="connsiteX36" fmla="*/ 1857961 w 2987069"/>
              <a:gd name="connsiteY36" fmla="*/ 3206424 h 3296324"/>
              <a:gd name="connsiteX37" fmla="*/ 1857961 w 2987069"/>
              <a:gd name="connsiteY37" fmla="*/ 3206424 h 3296324"/>
              <a:gd name="connsiteX38" fmla="*/ 1892645 w 2987069"/>
              <a:gd name="connsiteY38" fmla="*/ 3151814 h 3296324"/>
              <a:gd name="connsiteX39" fmla="*/ 1892645 w 2987069"/>
              <a:gd name="connsiteY39" fmla="*/ 3151814 h 3296324"/>
              <a:gd name="connsiteX40" fmla="*/ 1857961 w 2987069"/>
              <a:gd name="connsiteY40" fmla="*/ 3206424 h 3296324"/>
              <a:gd name="connsiteX41" fmla="*/ 1845477 w 2987069"/>
              <a:gd name="connsiteY41" fmla="*/ 3222345 h 3296324"/>
              <a:gd name="connsiteX42" fmla="*/ 1826477 w 2987069"/>
              <a:gd name="connsiteY42" fmla="*/ 3229299 h 3296324"/>
              <a:gd name="connsiteX43" fmla="*/ 1504174 w 2987069"/>
              <a:gd name="connsiteY43" fmla="*/ 3295031 h 3296324"/>
              <a:gd name="connsiteX44" fmla="*/ 1478586 w 2987069"/>
              <a:gd name="connsiteY44" fmla="*/ 3296324 h 3296324"/>
              <a:gd name="connsiteX45" fmla="*/ 1494463 w 2987069"/>
              <a:gd name="connsiteY45" fmla="*/ 3293901 h 3296324"/>
              <a:gd name="connsiteX46" fmla="*/ 1990216 w 2987069"/>
              <a:gd name="connsiteY46" fmla="*/ 2961725 h 3296324"/>
              <a:gd name="connsiteX47" fmla="*/ 2037429 w 2987069"/>
              <a:gd name="connsiteY47" fmla="*/ 2874741 h 3296324"/>
              <a:gd name="connsiteX48" fmla="*/ 2020074 w 2987069"/>
              <a:gd name="connsiteY48" fmla="*/ 2920208 h 3296324"/>
              <a:gd name="connsiteX49" fmla="*/ 1945589 w 2987069"/>
              <a:gd name="connsiteY49" fmla="*/ 3068452 h 3296324"/>
              <a:gd name="connsiteX50" fmla="*/ 1916832 w 2987069"/>
              <a:gd name="connsiteY50" fmla="*/ 3113730 h 3296324"/>
              <a:gd name="connsiteX51" fmla="*/ 1916833 w 2987069"/>
              <a:gd name="connsiteY51" fmla="*/ 3113730 h 3296324"/>
              <a:gd name="connsiteX52" fmla="*/ 1945589 w 2987069"/>
              <a:gd name="connsiteY52" fmla="*/ 3068452 h 3296324"/>
              <a:gd name="connsiteX53" fmla="*/ 2020075 w 2987069"/>
              <a:gd name="connsiteY53" fmla="*/ 2920208 h 3296324"/>
              <a:gd name="connsiteX54" fmla="*/ 2037430 w 2987069"/>
              <a:gd name="connsiteY54" fmla="*/ 2874740 h 3296324"/>
              <a:gd name="connsiteX55" fmla="*/ 2063037 w 2987069"/>
              <a:gd name="connsiteY55" fmla="*/ 2827563 h 3296324"/>
              <a:gd name="connsiteX56" fmla="*/ 2109058 w 2987069"/>
              <a:gd name="connsiteY56" fmla="*/ 2679306 h 3296324"/>
              <a:gd name="connsiteX57" fmla="*/ 2117243 w 2987069"/>
              <a:gd name="connsiteY57" fmla="*/ 2625667 h 3296324"/>
              <a:gd name="connsiteX58" fmla="*/ 2124453 w 2987069"/>
              <a:gd name="connsiteY58" fmla="*/ 2598970 h 3296324"/>
              <a:gd name="connsiteX59" fmla="*/ 2161534 w 2987069"/>
              <a:gd name="connsiteY59" fmla="*/ 2272128 h 3296324"/>
              <a:gd name="connsiteX60" fmla="*/ 2160792 w 2987069"/>
              <a:gd name="connsiteY60" fmla="*/ 2251911 h 3296324"/>
              <a:gd name="connsiteX61" fmla="*/ 2239635 w 2987069"/>
              <a:gd name="connsiteY61" fmla="*/ 2369255 h 3296324"/>
              <a:gd name="connsiteX62" fmla="*/ 2273444 w 2987069"/>
              <a:gd name="connsiteY62" fmla="*/ 2430311 h 3296324"/>
              <a:gd name="connsiteX63" fmla="*/ 2273444 w 2987069"/>
              <a:gd name="connsiteY63" fmla="*/ 2430311 h 3296324"/>
              <a:gd name="connsiteX64" fmla="*/ 2239635 w 2987069"/>
              <a:gd name="connsiteY64" fmla="*/ 2369254 h 3296324"/>
              <a:gd name="connsiteX65" fmla="*/ 2160791 w 2987069"/>
              <a:gd name="connsiteY65" fmla="*/ 2251910 h 3296324"/>
              <a:gd name="connsiteX66" fmla="*/ 2155605 w 2987069"/>
              <a:gd name="connsiteY66" fmla="*/ 2110632 h 3296324"/>
              <a:gd name="connsiteX67" fmla="*/ 2046328 w 2987069"/>
              <a:gd name="connsiteY67" fmla="*/ 1646406 h 3296324"/>
              <a:gd name="connsiteX68" fmla="*/ 2017136 w 2987069"/>
              <a:gd name="connsiteY68" fmla="*/ 1581651 h 3296324"/>
              <a:gd name="connsiteX69" fmla="*/ 2017137 w 2987069"/>
              <a:gd name="connsiteY69" fmla="*/ 1581651 h 3296324"/>
              <a:gd name="connsiteX70" fmla="*/ 1981185 w 2987069"/>
              <a:gd name="connsiteY70" fmla="*/ 1501904 h 3296324"/>
              <a:gd name="connsiteX71" fmla="*/ 1464068 w 2987069"/>
              <a:gd name="connsiteY71" fmla="*/ 903272 h 3296324"/>
              <a:gd name="connsiteX72" fmla="*/ 1326095 w 2987069"/>
              <a:gd name="connsiteY72" fmla="*/ 815645 h 3296324"/>
              <a:gd name="connsiteX73" fmla="*/ 1019867 w 2987069"/>
              <a:gd name="connsiteY73" fmla="*/ 680859 h 3296324"/>
              <a:gd name="connsiteX74" fmla="*/ 54369 w 2987069"/>
              <a:gd name="connsiteY74" fmla="*/ 663765 h 3296324"/>
              <a:gd name="connsiteX75" fmla="*/ 0 w 2987069"/>
              <a:gd name="connsiteY75" fmla="*/ 682262 h 3296324"/>
              <a:gd name="connsiteX76" fmla="*/ 60697 w 2987069"/>
              <a:gd name="connsiteY76" fmla="*/ 601094 h 3296324"/>
              <a:gd name="connsiteX77" fmla="*/ 1335290 w 2987069"/>
              <a:gd name="connsiteY7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64409 w 2987069"/>
              <a:gd name="connsiteY18" fmla="*/ 1787573 h 3296324"/>
              <a:gd name="connsiteX19" fmla="*/ 2833221 w 2987069"/>
              <a:gd name="connsiteY19" fmla="*/ 1898020 h 3296324"/>
              <a:gd name="connsiteX20" fmla="*/ 2950798 w 2987069"/>
              <a:gd name="connsiteY20" fmla="*/ 1995221 h 3296324"/>
              <a:gd name="connsiteX21" fmla="*/ 2912807 w 2987069"/>
              <a:gd name="connsiteY21" fmla="*/ 2142967 h 3296324"/>
              <a:gd name="connsiteX22" fmla="*/ 2503275 w 2987069"/>
              <a:gd name="connsiteY22" fmla="*/ 2819764 h 3296324"/>
              <a:gd name="connsiteX23" fmla="*/ 2438540 w 2987069"/>
              <a:gd name="connsiteY23" fmla="*/ 2878599 h 3296324"/>
              <a:gd name="connsiteX24" fmla="*/ 2424095 w 2987069"/>
              <a:gd name="connsiteY24" fmla="*/ 2809053 h 3296324"/>
              <a:gd name="connsiteX25" fmla="*/ 2390231 w 2987069"/>
              <a:gd name="connsiteY25" fmla="*/ 2694906 h 3296324"/>
              <a:gd name="connsiteX26" fmla="*/ 2358361 w 2987069"/>
              <a:gd name="connsiteY26" fmla="*/ 2610334 h 3296324"/>
              <a:gd name="connsiteX27" fmla="*/ 2358361 w 2987069"/>
              <a:gd name="connsiteY27" fmla="*/ 2610334 h 3296324"/>
              <a:gd name="connsiteX28" fmla="*/ 2390231 w 2987069"/>
              <a:gd name="connsiteY28" fmla="*/ 2694906 h 3296324"/>
              <a:gd name="connsiteX29" fmla="*/ 2424094 w 2987069"/>
              <a:gd name="connsiteY29" fmla="*/ 2809054 h 3296324"/>
              <a:gd name="connsiteX30" fmla="*/ 2438540 w 2987069"/>
              <a:gd name="connsiteY30" fmla="*/ 2878599 h 3296324"/>
              <a:gd name="connsiteX31" fmla="*/ 2385976 w 2987069"/>
              <a:gd name="connsiteY31" fmla="*/ 2926373 h 3296324"/>
              <a:gd name="connsiteX32" fmla="*/ 1978238 w 2987069"/>
              <a:gd name="connsiteY32" fmla="*/ 3173754 h 3296324"/>
              <a:gd name="connsiteX33" fmla="*/ 1845477 w 2987069"/>
              <a:gd name="connsiteY33" fmla="*/ 3222345 h 3296324"/>
              <a:gd name="connsiteX34" fmla="*/ 1857961 w 2987069"/>
              <a:gd name="connsiteY34" fmla="*/ 3206425 h 3296324"/>
              <a:gd name="connsiteX35" fmla="*/ 1857961 w 2987069"/>
              <a:gd name="connsiteY35" fmla="*/ 3206424 h 3296324"/>
              <a:gd name="connsiteX36" fmla="*/ 1857961 w 2987069"/>
              <a:gd name="connsiteY36" fmla="*/ 3206424 h 3296324"/>
              <a:gd name="connsiteX37" fmla="*/ 1892645 w 2987069"/>
              <a:gd name="connsiteY37" fmla="*/ 3151814 h 3296324"/>
              <a:gd name="connsiteX38" fmla="*/ 1892645 w 2987069"/>
              <a:gd name="connsiteY38" fmla="*/ 3151814 h 3296324"/>
              <a:gd name="connsiteX39" fmla="*/ 1857961 w 2987069"/>
              <a:gd name="connsiteY39" fmla="*/ 3206424 h 3296324"/>
              <a:gd name="connsiteX40" fmla="*/ 1845477 w 2987069"/>
              <a:gd name="connsiteY40" fmla="*/ 3222345 h 3296324"/>
              <a:gd name="connsiteX41" fmla="*/ 1826477 w 2987069"/>
              <a:gd name="connsiteY41" fmla="*/ 3229299 h 3296324"/>
              <a:gd name="connsiteX42" fmla="*/ 1504174 w 2987069"/>
              <a:gd name="connsiteY42" fmla="*/ 3295031 h 3296324"/>
              <a:gd name="connsiteX43" fmla="*/ 1478586 w 2987069"/>
              <a:gd name="connsiteY43" fmla="*/ 3296324 h 3296324"/>
              <a:gd name="connsiteX44" fmla="*/ 1494463 w 2987069"/>
              <a:gd name="connsiteY44" fmla="*/ 3293901 h 3296324"/>
              <a:gd name="connsiteX45" fmla="*/ 1990216 w 2987069"/>
              <a:gd name="connsiteY45" fmla="*/ 2961725 h 3296324"/>
              <a:gd name="connsiteX46" fmla="*/ 2037429 w 2987069"/>
              <a:gd name="connsiteY46" fmla="*/ 2874741 h 3296324"/>
              <a:gd name="connsiteX47" fmla="*/ 2020074 w 2987069"/>
              <a:gd name="connsiteY47" fmla="*/ 2920208 h 3296324"/>
              <a:gd name="connsiteX48" fmla="*/ 1945589 w 2987069"/>
              <a:gd name="connsiteY48" fmla="*/ 3068452 h 3296324"/>
              <a:gd name="connsiteX49" fmla="*/ 1916832 w 2987069"/>
              <a:gd name="connsiteY49" fmla="*/ 3113730 h 3296324"/>
              <a:gd name="connsiteX50" fmla="*/ 1916833 w 2987069"/>
              <a:gd name="connsiteY50" fmla="*/ 3113730 h 3296324"/>
              <a:gd name="connsiteX51" fmla="*/ 1945589 w 2987069"/>
              <a:gd name="connsiteY51" fmla="*/ 3068452 h 3296324"/>
              <a:gd name="connsiteX52" fmla="*/ 2020075 w 2987069"/>
              <a:gd name="connsiteY52" fmla="*/ 2920208 h 3296324"/>
              <a:gd name="connsiteX53" fmla="*/ 2037430 w 2987069"/>
              <a:gd name="connsiteY53" fmla="*/ 2874740 h 3296324"/>
              <a:gd name="connsiteX54" fmla="*/ 2063037 w 2987069"/>
              <a:gd name="connsiteY54" fmla="*/ 2827563 h 3296324"/>
              <a:gd name="connsiteX55" fmla="*/ 2109058 w 2987069"/>
              <a:gd name="connsiteY55" fmla="*/ 2679306 h 3296324"/>
              <a:gd name="connsiteX56" fmla="*/ 2117243 w 2987069"/>
              <a:gd name="connsiteY56" fmla="*/ 2625667 h 3296324"/>
              <a:gd name="connsiteX57" fmla="*/ 2124453 w 2987069"/>
              <a:gd name="connsiteY57" fmla="*/ 2598970 h 3296324"/>
              <a:gd name="connsiteX58" fmla="*/ 2161534 w 2987069"/>
              <a:gd name="connsiteY58" fmla="*/ 2272128 h 3296324"/>
              <a:gd name="connsiteX59" fmla="*/ 2160792 w 2987069"/>
              <a:gd name="connsiteY59" fmla="*/ 2251911 h 3296324"/>
              <a:gd name="connsiteX60" fmla="*/ 2239635 w 2987069"/>
              <a:gd name="connsiteY60" fmla="*/ 2369255 h 3296324"/>
              <a:gd name="connsiteX61" fmla="*/ 2273444 w 2987069"/>
              <a:gd name="connsiteY61" fmla="*/ 2430311 h 3296324"/>
              <a:gd name="connsiteX62" fmla="*/ 2273444 w 2987069"/>
              <a:gd name="connsiteY62" fmla="*/ 2430311 h 3296324"/>
              <a:gd name="connsiteX63" fmla="*/ 2239635 w 2987069"/>
              <a:gd name="connsiteY63" fmla="*/ 2369254 h 3296324"/>
              <a:gd name="connsiteX64" fmla="*/ 2160791 w 2987069"/>
              <a:gd name="connsiteY64" fmla="*/ 2251910 h 3296324"/>
              <a:gd name="connsiteX65" fmla="*/ 2155605 w 2987069"/>
              <a:gd name="connsiteY65" fmla="*/ 2110632 h 3296324"/>
              <a:gd name="connsiteX66" fmla="*/ 2046328 w 2987069"/>
              <a:gd name="connsiteY66" fmla="*/ 1646406 h 3296324"/>
              <a:gd name="connsiteX67" fmla="*/ 2017136 w 2987069"/>
              <a:gd name="connsiteY67" fmla="*/ 1581651 h 3296324"/>
              <a:gd name="connsiteX68" fmla="*/ 2017137 w 2987069"/>
              <a:gd name="connsiteY68" fmla="*/ 1581651 h 3296324"/>
              <a:gd name="connsiteX69" fmla="*/ 1981185 w 2987069"/>
              <a:gd name="connsiteY69" fmla="*/ 1501904 h 3296324"/>
              <a:gd name="connsiteX70" fmla="*/ 1464068 w 2987069"/>
              <a:gd name="connsiteY70" fmla="*/ 903272 h 3296324"/>
              <a:gd name="connsiteX71" fmla="*/ 1326095 w 2987069"/>
              <a:gd name="connsiteY71" fmla="*/ 815645 h 3296324"/>
              <a:gd name="connsiteX72" fmla="*/ 1019867 w 2987069"/>
              <a:gd name="connsiteY72" fmla="*/ 680859 h 3296324"/>
              <a:gd name="connsiteX73" fmla="*/ 54369 w 2987069"/>
              <a:gd name="connsiteY73" fmla="*/ 663765 h 3296324"/>
              <a:gd name="connsiteX74" fmla="*/ 0 w 2987069"/>
              <a:gd name="connsiteY74" fmla="*/ 682262 h 3296324"/>
              <a:gd name="connsiteX75" fmla="*/ 60697 w 2987069"/>
              <a:gd name="connsiteY75" fmla="*/ 601094 h 3296324"/>
              <a:gd name="connsiteX76" fmla="*/ 1335290 w 2987069"/>
              <a:gd name="connsiteY7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833221 w 2987069"/>
              <a:gd name="connsiteY18" fmla="*/ 1898020 h 3296324"/>
              <a:gd name="connsiteX19" fmla="*/ 2950798 w 2987069"/>
              <a:gd name="connsiteY19" fmla="*/ 1995221 h 3296324"/>
              <a:gd name="connsiteX20" fmla="*/ 2912807 w 2987069"/>
              <a:gd name="connsiteY20" fmla="*/ 2142967 h 3296324"/>
              <a:gd name="connsiteX21" fmla="*/ 2503275 w 2987069"/>
              <a:gd name="connsiteY21" fmla="*/ 2819764 h 3296324"/>
              <a:gd name="connsiteX22" fmla="*/ 2438540 w 2987069"/>
              <a:gd name="connsiteY22" fmla="*/ 2878599 h 3296324"/>
              <a:gd name="connsiteX23" fmla="*/ 2424095 w 2987069"/>
              <a:gd name="connsiteY23" fmla="*/ 2809053 h 3296324"/>
              <a:gd name="connsiteX24" fmla="*/ 2390231 w 2987069"/>
              <a:gd name="connsiteY24" fmla="*/ 2694906 h 3296324"/>
              <a:gd name="connsiteX25" fmla="*/ 2358361 w 2987069"/>
              <a:gd name="connsiteY25" fmla="*/ 2610334 h 3296324"/>
              <a:gd name="connsiteX26" fmla="*/ 2358361 w 2987069"/>
              <a:gd name="connsiteY26" fmla="*/ 2610334 h 3296324"/>
              <a:gd name="connsiteX27" fmla="*/ 2390231 w 2987069"/>
              <a:gd name="connsiteY27" fmla="*/ 2694906 h 3296324"/>
              <a:gd name="connsiteX28" fmla="*/ 2424094 w 2987069"/>
              <a:gd name="connsiteY28" fmla="*/ 2809054 h 3296324"/>
              <a:gd name="connsiteX29" fmla="*/ 2438540 w 2987069"/>
              <a:gd name="connsiteY29" fmla="*/ 2878599 h 3296324"/>
              <a:gd name="connsiteX30" fmla="*/ 2385976 w 2987069"/>
              <a:gd name="connsiteY30" fmla="*/ 2926373 h 3296324"/>
              <a:gd name="connsiteX31" fmla="*/ 1978238 w 2987069"/>
              <a:gd name="connsiteY31" fmla="*/ 3173754 h 3296324"/>
              <a:gd name="connsiteX32" fmla="*/ 1845477 w 2987069"/>
              <a:gd name="connsiteY32" fmla="*/ 3222345 h 3296324"/>
              <a:gd name="connsiteX33" fmla="*/ 1857961 w 2987069"/>
              <a:gd name="connsiteY33" fmla="*/ 3206425 h 3296324"/>
              <a:gd name="connsiteX34" fmla="*/ 1857961 w 2987069"/>
              <a:gd name="connsiteY34" fmla="*/ 3206424 h 3296324"/>
              <a:gd name="connsiteX35" fmla="*/ 1857961 w 2987069"/>
              <a:gd name="connsiteY35" fmla="*/ 3206424 h 3296324"/>
              <a:gd name="connsiteX36" fmla="*/ 1892645 w 2987069"/>
              <a:gd name="connsiteY36" fmla="*/ 3151814 h 3296324"/>
              <a:gd name="connsiteX37" fmla="*/ 1892645 w 2987069"/>
              <a:gd name="connsiteY37" fmla="*/ 3151814 h 3296324"/>
              <a:gd name="connsiteX38" fmla="*/ 1857961 w 2987069"/>
              <a:gd name="connsiteY38" fmla="*/ 3206424 h 3296324"/>
              <a:gd name="connsiteX39" fmla="*/ 1845477 w 2987069"/>
              <a:gd name="connsiteY39" fmla="*/ 3222345 h 3296324"/>
              <a:gd name="connsiteX40" fmla="*/ 1826477 w 2987069"/>
              <a:gd name="connsiteY40" fmla="*/ 3229299 h 3296324"/>
              <a:gd name="connsiteX41" fmla="*/ 1504174 w 2987069"/>
              <a:gd name="connsiteY41" fmla="*/ 3295031 h 3296324"/>
              <a:gd name="connsiteX42" fmla="*/ 1478586 w 2987069"/>
              <a:gd name="connsiteY42" fmla="*/ 3296324 h 3296324"/>
              <a:gd name="connsiteX43" fmla="*/ 1494463 w 2987069"/>
              <a:gd name="connsiteY43" fmla="*/ 3293901 h 3296324"/>
              <a:gd name="connsiteX44" fmla="*/ 1990216 w 2987069"/>
              <a:gd name="connsiteY44" fmla="*/ 2961725 h 3296324"/>
              <a:gd name="connsiteX45" fmla="*/ 2037429 w 2987069"/>
              <a:gd name="connsiteY45" fmla="*/ 2874741 h 3296324"/>
              <a:gd name="connsiteX46" fmla="*/ 2020074 w 2987069"/>
              <a:gd name="connsiteY46" fmla="*/ 2920208 h 3296324"/>
              <a:gd name="connsiteX47" fmla="*/ 1945589 w 2987069"/>
              <a:gd name="connsiteY47" fmla="*/ 3068452 h 3296324"/>
              <a:gd name="connsiteX48" fmla="*/ 1916832 w 2987069"/>
              <a:gd name="connsiteY48" fmla="*/ 3113730 h 3296324"/>
              <a:gd name="connsiteX49" fmla="*/ 1916833 w 2987069"/>
              <a:gd name="connsiteY49" fmla="*/ 3113730 h 3296324"/>
              <a:gd name="connsiteX50" fmla="*/ 1945589 w 2987069"/>
              <a:gd name="connsiteY50" fmla="*/ 3068452 h 3296324"/>
              <a:gd name="connsiteX51" fmla="*/ 2020075 w 2987069"/>
              <a:gd name="connsiteY51" fmla="*/ 2920208 h 3296324"/>
              <a:gd name="connsiteX52" fmla="*/ 2037430 w 2987069"/>
              <a:gd name="connsiteY52" fmla="*/ 2874740 h 3296324"/>
              <a:gd name="connsiteX53" fmla="*/ 2063037 w 2987069"/>
              <a:gd name="connsiteY53" fmla="*/ 2827563 h 3296324"/>
              <a:gd name="connsiteX54" fmla="*/ 2109058 w 2987069"/>
              <a:gd name="connsiteY54" fmla="*/ 2679306 h 3296324"/>
              <a:gd name="connsiteX55" fmla="*/ 2117243 w 2987069"/>
              <a:gd name="connsiteY55" fmla="*/ 2625667 h 3296324"/>
              <a:gd name="connsiteX56" fmla="*/ 2124453 w 2987069"/>
              <a:gd name="connsiteY56" fmla="*/ 2598970 h 3296324"/>
              <a:gd name="connsiteX57" fmla="*/ 2161534 w 2987069"/>
              <a:gd name="connsiteY57" fmla="*/ 2272128 h 3296324"/>
              <a:gd name="connsiteX58" fmla="*/ 2160792 w 2987069"/>
              <a:gd name="connsiteY58" fmla="*/ 2251911 h 3296324"/>
              <a:gd name="connsiteX59" fmla="*/ 2239635 w 2987069"/>
              <a:gd name="connsiteY59" fmla="*/ 2369255 h 3296324"/>
              <a:gd name="connsiteX60" fmla="*/ 2273444 w 2987069"/>
              <a:gd name="connsiteY60" fmla="*/ 2430311 h 3296324"/>
              <a:gd name="connsiteX61" fmla="*/ 2273444 w 2987069"/>
              <a:gd name="connsiteY61" fmla="*/ 2430311 h 3296324"/>
              <a:gd name="connsiteX62" fmla="*/ 2239635 w 2987069"/>
              <a:gd name="connsiteY62" fmla="*/ 2369254 h 3296324"/>
              <a:gd name="connsiteX63" fmla="*/ 2160791 w 2987069"/>
              <a:gd name="connsiteY63" fmla="*/ 2251910 h 3296324"/>
              <a:gd name="connsiteX64" fmla="*/ 2155605 w 2987069"/>
              <a:gd name="connsiteY64" fmla="*/ 2110632 h 3296324"/>
              <a:gd name="connsiteX65" fmla="*/ 2046328 w 2987069"/>
              <a:gd name="connsiteY65" fmla="*/ 1646406 h 3296324"/>
              <a:gd name="connsiteX66" fmla="*/ 2017136 w 2987069"/>
              <a:gd name="connsiteY66" fmla="*/ 1581651 h 3296324"/>
              <a:gd name="connsiteX67" fmla="*/ 2017137 w 2987069"/>
              <a:gd name="connsiteY67" fmla="*/ 1581651 h 3296324"/>
              <a:gd name="connsiteX68" fmla="*/ 1981185 w 2987069"/>
              <a:gd name="connsiteY68" fmla="*/ 1501904 h 3296324"/>
              <a:gd name="connsiteX69" fmla="*/ 1464068 w 2987069"/>
              <a:gd name="connsiteY69" fmla="*/ 903272 h 3296324"/>
              <a:gd name="connsiteX70" fmla="*/ 1326095 w 2987069"/>
              <a:gd name="connsiteY70" fmla="*/ 815645 h 3296324"/>
              <a:gd name="connsiteX71" fmla="*/ 1019867 w 2987069"/>
              <a:gd name="connsiteY71" fmla="*/ 680859 h 3296324"/>
              <a:gd name="connsiteX72" fmla="*/ 54369 w 2987069"/>
              <a:gd name="connsiteY72" fmla="*/ 663765 h 3296324"/>
              <a:gd name="connsiteX73" fmla="*/ 0 w 2987069"/>
              <a:gd name="connsiteY73" fmla="*/ 682262 h 3296324"/>
              <a:gd name="connsiteX74" fmla="*/ 60697 w 2987069"/>
              <a:gd name="connsiteY74" fmla="*/ 601094 h 3296324"/>
              <a:gd name="connsiteX75" fmla="*/ 1335290 w 2987069"/>
              <a:gd name="connsiteY7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833221 w 2987069"/>
              <a:gd name="connsiteY17" fmla="*/ 1898020 h 3296324"/>
              <a:gd name="connsiteX18" fmla="*/ 2950798 w 2987069"/>
              <a:gd name="connsiteY18" fmla="*/ 1995221 h 3296324"/>
              <a:gd name="connsiteX19" fmla="*/ 2912807 w 2987069"/>
              <a:gd name="connsiteY19" fmla="*/ 2142967 h 3296324"/>
              <a:gd name="connsiteX20" fmla="*/ 2503275 w 2987069"/>
              <a:gd name="connsiteY20" fmla="*/ 2819764 h 3296324"/>
              <a:gd name="connsiteX21" fmla="*/ 2438540 w 2987069"/>
              <a:gd name="connsiteY21" fmla="*/ 2878599 h 3296324"/>
              <a:gd name="connsiteX22" fmla="*/ 2424095 w 2987069"/>
              <a:gd name="connsiteY22" fmla="*/ 2809053 h 3296324"/>
              <a:gd name="connsiteX23" fmla="*/ 2390231 w 2987069"/>
              <a:gd name="connsiteY23" fmla="*/ 2694906 h 3296324"/>
              <a:gd name="connsiteX24" fmla="*/ 2358361 w 2987069"/>
              <a:gd name="connsiteY24" fmla="*/ 2610334 h 3296324"/>
              <a:gd name="connsiteX25" fmla="*/ 2358361 w 2987069"/>
              <a:gd name="connsiteY25" fmla="*/ 2610334 h 3296324"/>
              <a:gd name="connsiteX26" fmla="*/ 2390231 w 2987069"/>
              <a:gd name="connsiteY26" fmla="*/ 2694906 h 3296324"/>
              <a:gd name="connsiteX27" fmla="*/ 2424094 w 2987069"/>
              <a:gd name="connsiteY27" fmla="*/ 2809054 h 3296324"/>
              <a:gd name="connsiteX28" fmla="*/ 2438540 w 2987069"/>
              <a:gd name="connsiteY28" fmla="*/ 2878599 h 3296324"/>
              <a:gd name="connsiteX29" fmla="*/ 2385976 w 2987069"/>
              <a:gd name="connsiteY29" fmla="*/ 2926373 h 3296324"/>
              <a:gd name="connsiteX30" fmla="*/ 1978238 w 2987069"/>
              <a:gd name="connsiteY30" fmla="*/ 3173754 h 3296324"/>
              <a:gd name="connsiteX31" fmla="*/ 1845477 w 2987069"/>
              <a:gd name="connsiteY31" fmla="*/ 3222345 h 3296324"/>
              <a:gd name="connsiteX32" fmla="*/ 1857961 w 2987069"/>
              <a:gd name="connsiteY32" fmla="*/ 3206425 h 3296324"/>
              <a:gd name="connsiteX33" fmla="*/ 1857961 w 2987069"/>
              <a:gd name="connsiteY33" fmla="*/ 3206424 h 3296324"/>
              <a:gd name="connsiteX34" fmla="*/ 1857961 w 2987069"/>
              <a:gd name="connsiteY34" fmla="*/ 3206424 h 3296324"/>
              <a:gd name="connsiteX35" fmla="*/ 1892645 w 2987069"/>
              <a:gd name="connsiteY35" fmla="*/ 3151814 h 3296324"/>
              <a:gd name="connsiteX36" fmla="*/ 1892645 w 2987069"/>
              <a:gd name="connsiteY36" fmla="*/ 3151814 h 3296324"/>
              <a:gd name="connsiteX37" fmla="*/ 1857961 w 2987069"/>
              <a:gd name="connsiteY37" fmla="*/ 3206424 h 3296324"/>
              <a:gd name="connsiteX38" fmla="*/ 1845477 w 2987069"/>
              <a:gd name="connsiteY38" fmla="*/ 3222345 h 3296324"/>
              <a:gd name="connsiteX39" fmla="*/ 1826477 w 2987069"/>
              <a:gd name="connsiteY39" fmla="*/ 3229299 h 3296324"/>
              <a:gd name="connsiteX40" fmla="*/ 1504174 w 2987069"/>
              <a:gd name="connsiteY40" fmla="*/ 3295031 h 3296324"/>
              <a:gd name="connsiteX41" fmla="*/ 1478586 w 2987069"/>
              <a:gd name="connsiteY41" fmla="*/ 3296324 h 3296324"/>
              <a:gd name="connsiteX42" fmla="*/ 1494463 w 2987069"/>
              <a:gd name="connsiteY42" fmla="*/ 3293901 h 3296324"/>
              <a:gd name="connsiteX43" fmla="*/ 1990216 w 2987069"/>
              <a:gd name="connsiteY43" fmla="*/ 2961725 h 3296324"/>
              <a:gd name="connsiteX44" fmla="*/ 2037429 w 2987069"/>
              <a:gd name="connsiteY44" fmla="*/ 2874741 h 3296324"/>
              <a:gd name="connsiteX45" fmla="*/ 2020074 w 2987069"/>
              <a:gd name="connsiteY45" fmla="*/ 2920208 h 3296324"/>
              <a:gd name="connsiteX46" fmla="*/ 1945589 w 2987069"/>
              <a:gd name="connsiteY46" fmla="*/ 3068452 h 3296324"/>
              <a:gd name="connsiteX47" fmla="*/ 1916832 w 2987069"/>
              <a:gd name="connsiteY47" fmla="*/ 3113730 h 3296324"/>
              <a:gd name="connsiteX48" fmla="*/ 1916833 w 2987069"/>
              <a:gd name="connsiteY48" fmla="*/ 3113730 h 3296324"/>
              <a:gd name="connsiteX49" fmla="*/ 1945589 w 2987069"/>
              <a:gd name="connsiteY49" fmla="*/ 3068452 h 3296324"/>
              <a:gd name="connsiteX50" fmla="*/ 2020075 w 2987069"/>
              <a:gd name="connsiteY50" fmla="*/ 2920208 h 3296324"/>
              <a:gd name="connsiteX51" fmla="*/ 2037430 w 2987069"/>
              <a:gd name="connsiteY51" fmla="*/ 2874740 h 3296324"/>
              <a:gd name="connsiteX52" fmla="*/ 2063037 w 2987069"/>
              <a:gd name="connsiteY52" fmla="*/ 2827563 h 3296324"/>
              <a:gd name="connsiteX53" fmla="*/ 2109058 w 2987069"/>
              <a:gd name="connsiteY53" fmla="*/ 2679306 h 3296324"/>
              <a:gd name="connsiteX54" fmla="*/ 2117243 w 2987069"/>
              <a:gd name="connsiteY54" fmla="*/ 2625667 h 3296324"/>
              <a:gd name="connsiteX55" fmla="*/ 2124453 w 2987069"/>
              <a:gd name="connsiteY55" fmla="*/ 2598970 h 3296324"/>
              <a:gd name="connsiteX56" fmla="*/ 2161534 w 2987069"/>
              <a:gd name="connsiteY56" fmla="*/ 2272128 h 3296324"/>
              <a:gd name="connsiteX57" fmla="*/ 2160792 w 2987069"/>
              <a:gd name="connsiteY57" fmla="*/ 2251911 h 3296324"/>
              <a:gd name="connsiteX58" fmla="*/ 2239635 w 2987069"/>
              <a:gd name="connsiteY58" fmla="*/ 2369255 h 3296324"/>
              <a:gd name="connsiteX59" fmla="*/ 2273444 w 2987069"/>
              <a:gd name="connsiteY59" fmla="*/ 2430311 h 3296324"/>
              <a:gd name="connsiteX60" fmla="*/ 2273444 w 2987069"/>
              <a:gd name="connsiteY60" fmla="*/ 2430311 h 3296324"/>
              <a:gd name="connsiteX61" fmla="*/ 2239635 w 2987069"/>
              <a:gd name="connsiteY61" fmla="*/ 2369254 h 3296324"/>
              <a:gd name="connsiteX62" fmla="*/ 2160791 w 2987069"/>
              <a:gd name="connsiteY62" fmla="*/ 2251910 h 3296324"/>
              <a:gd name="connsiteX63" fmla="*/ 2155605 w 2987069"/>
              <a:gd name="connsiteY63" fmla="*/ 2110632 h 3296324"/>
              <a:gd name="connsiteX64" fmla="*/ 2046328 w 2987069"/>
              <a:gd name="connsiteY64" fmla="*/ 1646406 h 3296324"/>
              <a:gd name="connsiteX65" fmla="*/ 2017136 w 2987069"/>
              <a:gd name="connsiteY65" fmla="*/ 1581651 h 3296324"/>
              <a:gd name="connsiteX66" fmla="*/ 2017137 w 2987069"/>
              <a:gd name="connsiteY66" fmla="*/ 1581651 h 3296324"/>
              <a:gd name="connsiteX67" fmla="*/ 1981185 w 2987069"/>
              <a:gd name="connsiteY67" fmla="*/ 1501904 h 3296324"/>
              <a:gd name="connsiteX68" fmla="*/ 1464068 w 2987069"/>
              <a:gd name="connsiteY68" fmla="*/ 903272 h 3296324"/>
              <a:gd name="connsiteX69" fmla="*/ 1326095 w 2987069"/>
              <a:gd name="connsiteY69" fmla="*/ 815645 h 3296324"/>
              <a:gd name="connsiteX70" fmla="*/ 1019867 w 2987069"/>
              <a:gd name="connsiteY70" fmla="*/ 680859 h 3296324"/>
              <a:gd name="connsiteX71" fmla="*/ 54369 w 2987069"/>
              <a:gd name="connsiteY71" fmla="*/ 663765 h 3296324"/>
              <a:gd name="connsiteX72" fmla="*/ 0 w 2987069"/>
              <a:gd name="connsiteY72" fmla="*/ 682262 h 3296324"/>
              <a:gd name="connsiteX73" fmla="*/ 60697 w 2987069"/>
              <a:gd name="connsiteY73" fmla="*/ 601094 h 3296324"/>
              <a:gd name="connsiteX74" fmla="*/ 1335290 w 2987069"/>
              <a:gd name="connsiteY7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950798 w 2987069"/>
              <a:gd name="connsiteY17" fmla="*/ 1995221 h 3296324"/>
              <a:gd name="connsiteX18" fmla="*/ 2912807 w 2987069"/>
              <a:gd name="connsiteY18" fmla="*/ 2142967 h 3296324"/>
              <a:gd name="connsiteX19" fmla="*/ 2503275 w 2987069"/>
              <a:gd name="connsiteY19" fmla="*/ 2819764 h 3296324"/>
              <a:gd name="connsiteX20" fmla="*/ 2438540 w 2987069"/>
              <a:gd name="connsiteY20" fmla="*/ 2878599 h 3296324"/>
              <a:gd name="connsiteX21" fmla="*/ 2424095 w 2987069"/>
              <a:gd name="connsiteY21" fmla="*/ 2809053 h 3296324"/>
              <a:gd name="connsiteX22" fmla="*/ 2390231 w 2987069"/>
              <a:gd name="connsiteY22" fmla="*/ 2694906 h 3296324"/>
              <a:gd name="connsiteX23" fmla="*/ 2358361 w 2987069"/>
              <a:gd name="connsiteY23" fmla="*/ 2610334 h 3296324"/>
              <a:gd name="connsiteX24" fmla="*/ 2358361 w 2987069"/>
              <a:gd name="connsiteY24" fmla="*/ 2610334 h 3296324"/>
              <a:gd name="connsiteX25" fmla="*/ 2390231 w 2987069"/>
              <a:gd name="connsiteY25" fmla="*/ 2694906 h 3296324"/>
              <a:gd name="connsiteX26" fmla="*/ 2424094 w 2987069"/>
              <a:gd name="connsiteY26" fmla="*/ 2809054 h 3296324"/>
              <a:gd name="connsiteX27" fmla="*/ 2438540 w 2987069"/>
              <a:gd name="connsiteY27" fmla="*/ 2878599 h 3296324"/>
              <a:gd name="connsiteX28" fmla="*/ 2385976 w 2987069"/>
              <a:gd name="connsiteY28" fmla="*/ 2926373 h 3296324"/>
              <a:gd name="connsiteX29" fmla="*/ 1978238 w 2987069"/>
              <a:gd name="connsiteY29" fmla="*/ 3173754 h 3296324"/>
              <a:gd name="connsiteX30" fmla="*/ 1845477 w 2987069"/>
              <a:gd name="connsiteY30" fmla="*/ 3222345 h 3296324"/>
              <a:gd name="connsiteX31" fmla="*/ 1857961 w 2987069"/>
              <a:gd name="connsiteY31" fmla="*/ 3206425 h 3296324"/>
              <a:gd name="connsiteX32" fmla="*/ 1857961 w 2987069"/>
              <a:gd name="connsiteY32" fmla="*/ 3206424 h 3296324"/>
              <a:gd name="connsiteX33" fmla="*/ 1857961 w 2987069"/>
              <a:gd name="connsiteY33" fmla="*/ 3206424 h 3296324"/>
              <a:gd name="connsiteX34" fmla="*/ 1892645 w 2987069"/>
              <a:gd name="connsiteY34" fmla="*/ 3151814 h 3296324"/>
              <a:gd name="connsiteX35" fmla="*/ 1892645 w 2987069"/>
              <a:gd name="connsiteY35" fmla="*/ 3151814 h 3296324"/>
              <a:gd name="connsiteX36" fmla="*/ 1857961 w 2987069"/>
              <a:gd name="connsiteY36" fmla="*/ 3206424 h 3296324"/>
              <a:gd name="connsiteX37" fmla="*/ 1845477 w 2987069"/>
              <a:gd name="connsiteY37" fmla="*/ 3222345 h 3296324"/>
              <a:gd name="connsiteX38" fmla="*/ 1826477 w 2987069"/>
              <a:gd name="connsiteY38" fmla="*/ 3229299 h 3296324"/>
              <a:gd name="connsiteX39" fmla="*/ 1504174 w 2987069"/>
              <a:gd name="connsiteY39" fmla="*/ 3295031 h 3296324"/>
              <a:gd name="connsiteX40" fmla="*/ 1478586 w 2987069"/>
              <a:gd name="connsiteY40" fmla="*/ 3296324 h 3296324"/>
              <a:gd name="connsiteX41" fmla="*/ 1494463 w 2987069"/>
              <a:gd name="connsiteY41" fmla="*/ 3293901 h 3296324"/>
              <a:gd name="connsiteX42" fmla="*/ 1990216 w 2987069"/>
              <a:gd name="connsiteY42" fmla="*/ 2961725 h 3296324"/>
              <a:gd name="connsiteX43" fmla="*/ 2037429 w 2987069"/>
              <a:gd name="connsiteY43" fmla="*/ 2874741 h 3296324"/>
              <a:gd name="connsiteX44" fmla="*/ 2020074 w 2987069"/>
              <a:gd name="connsiteY44" fmla="*/ 2920208 h 3296324"/>
              <a:gd name="connsiteX45" fmla="*/ 1945589 w 2987069"/>
              <a:gd name="connsiteY45" fmla="*/ 3068452 h 3296324"/>
              <a:gd name="connsiteX46" fmla="*/ 1916832 w 2987069"/>
              <a:gd name="connsiteY46" fmla="*/ 3113730 h 3296324"/>
              <a:gd name="connsiteX47" fmla="*/ 1916833 w 2987069"/>
              <a:gd name="connsiteY47" fmla="*/ 3113730 h 3296324"/>
              <a:gd name="connsiteX48" fmla="*/ 1945589 w 2987069"/>
              <a:gd name="connsiteY48" fmla="*/ 3068452 h 3296324"/>
              <a:gd name="connsiteX49" fmla="*/ 2020075 w 2987069"/>
              <a:gd name="connsiteY49" fmla="*/ 2920208 h 3296324"/>
              <a:gd name="connsiteX50" fmla="*/ 2037430 w 2987069"/>
              <a:gd name="connsiteY50" fmla="*/ 2874740 h 3296324"/>
              <a:gd name="connsiteX51" fmla="*/ 2063037 w 2987069"/>
              <a:gd name="connsiteY51" fmla="*/ 2827563 h 3296324"/>
              <a:gd name="connsiteX52" fmla="*/ 2109058 w 2987069"/>
              <a:gd name="connsiteY52" fmla="*/ 2679306 h 3296324"/>
              <a:gd name="connsiteX53" fmla="*/ 2117243 w 2987069"/>
              <a:gd name="connsiteY53" fmla="*/ 2625667 h 3296324"/>
              <a:gd name="connsiteX54" fmla="*/ 2124453 w 2987069"/>
              <a:gd name="connsiteY54" fmla="*/ 2598970 h 3296324"/>
              <a:gd name="connsiteX55" fmla="*/ 2161534 w 2987069"/>
              <a:gd name="connsiteY55" fmla="*/ 2272128 h 3296324"/>
              <a:gd name="connsiteX56" fmla="*/ 2160792 w 2987069"/>
              <a:gd name="connsiteY56" fmla="*/ 2251911 h 3296324"/>
              <a:gd name="connsiteX57" fmla="*/ 2239635 w 2987069"/>
              <a:gd name="connsiteY57" fmla="*/ 2369255 h 3296324"/>
              <a:gd name="connsiteX58" fmla="*/ 2273444 w 2987069"/>
              <a:gd name="connsiteY58" fmla="*/ 2430311 h 3296324"/>
              <a:gd name="connsiteX59" fmla="*/ 2273444 w 2987069"/>
              <a:gd name="connsiteY59" fmla="*/ 2430311 h 3296324"/>
              <a:gd name="connsiteX60" fmla="*/ 2239635 w 2987069"/>
              <a:gd name="connsiteY60" fmla="*/ 2369254 h 3296324"/>
              <a:gd name="connsiteX61" fmla="*/ 2160791 w 2987069"/>
              <a:gd name="connsiteY61" fmla="*/ 2251910 h 3296324"/>
              <a:gd name="connsiteX62" fmla="*/ 2155605 w 2987069"/>
              <a:gd name="connsiteY62" fmla="*/ 2110632 h 3296324"/>
              <a:gd name="connsiteX63" fmla="*/ 2046328 w 2987069"/>
              <a:gd name="connsiteY63" fmla="*/ 1646406 h 3296324"/>
              <a:gd name="connsiteX64" fmla="*/ 2017136 w 2987069"/>
              <a:gd name="connsiteY64" fmla="*/ 1581651 h 3296324"/>
              <a:gd name="connsiteX65" fmla="*/ 2017137 w 2987069"/>
              <a:gd name="connsiteY65" fmla="*/ 1581651 h 3296324"/>
              <a:gd name="connsiteX66" fmla="*/ 1981185 w 2987069"/>
              <a:gd name="connsiteY66" fmla="*/ 1501904 h 3296324"/>
              <a:gd name="connsiteX67" fmla="*/ 1464068 w 2987069"/>
              <a:gd name="connsiteY67" fmla="*/ 903272 h 3296324"/>
              <a:gd name="connsiteX68" fmla="*/ 1326095 w 2987069"/>
              <a:gd name="connsiteY68" fmla="*/ 815645 h 3296324"/>
              <a:gd name="connsiteX69" fmla="*/ 1019867 w 2987069"/>
              <a:gd name="connsiteY69" fmla="*/ 680859 h 3296324"/>
              <a:gd name="connsiteX70" fmla="*/ 54369 w 2987069"/>
              <a:gd name="connsiteY70" fmla="*/ 663765 h 3296324"/>
              <a:gd name="connsiteX71" fmla="*/ 0 w 2987069"/>
              <a:gd name="connsiteY71" fmla="*/ 682262 h 3296324"/>
              <a:gd name="connsiteX72" fmla="*/ 60697 w 2987069"/>
              <a:gd name="connsiteY72" fmla="*/ 601094 h 3296324"/>
              <a:gd name="connsiteX73" fmla="*/ 1335290 w 2987069"/>
              <a:gd name="connsiteY7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50798 w 2987069"/>
              <a:gd name="connsiteY16" fmla="*/ 1995221 h 3296324"/>
              <a:gd name="connsiteX17" fmla="*/ 2912807 w 2987069"/>
              <a:gd name="connsiteY17" fmla="*/ 2142967 h 3296324"/>
              <a:gd name="connsiteX18" fmla="*/ 2503275 w 2987069"/>
              <a:gd name="connsiteY18" fmla="*/ 2819764 h 3296324"/>
              <a:gd name="connsiteX19" fmla="*/ 2438540 w 2987069"/>
              <a:gd name="connsiteY19" fmla="*/ 2878599 h 3296324"/>
              <a:gd name="connsiteX20" fmla="*/ 2424095 w 2987069"/>
              <a:gd name="connsiteY20" fmla="*/ 2809053 h 3296324"/>
              <a:gd name="connsiteX21" fmla="*/ 2390231 w 2987069"/>
              <a:gd name="connsiteY21" fmla="*/ 2694906 h 3296324"/>
              <a:gd name="connsiteX22" fmla="*/ 2358361 w 2987069"/>
              <a:gd name="connsiteY22" fmla="*/ 2610334 h 3296324"/>
              <a:gd name="connsiteX23" fmla="*/ 2358361 w 2987069"/>
              <a:gd name="connsiteY23" fmla="*/ 2610334 h 3296324"/>
              <a:gd name="connsiteX24" fmla="*/ 2390231 w 2987069"/>
              <a:gd name="connsiteY24" fmla="*/ 2694906 h 3296324"/>
              <a:gd name="connsiteX25" fmla="*/ 2424094 w 2987069"/>
              <a:gd name="connsiteY25" fmla="*/ 2809054 h 3296324"/>
              <a:gd name="connsiteX26" fmla="*/ 2438540 w 2987069"/>
              <a:gd name="connsiteY26" fmla="*/ 2878599 h 3296324"/>
              <a:gd name="connsiteX27" fmla="*/ 2385976 w 2987069"/>
              <a:gd name="connsiteY27" fmla="*/ 2926373 h 3296324"/>
              <a:gd name="connsiteX28" fmla="*/ 1978238 w 2987069"/>
              <a:gd name="connsiteY28" fmla="*/ 3173754 h 3296324"/>
              <a:gd name="connsiteX29" fmla="*/ 1845477 w 2987069"/>
              <a:gd name="connsiteY29" fmla="*/ 3222345 h 3296324"/>
              <a:gd name="connsiteX30" fmla="*/ 1857961 w 2987069"/>
              <a:gd name="connsiteY30" fmla="*/ 3206425 h 3296324"/>
              <a:gd name="connsiteX31" fmla="*/ 1857961 w 2987069"/>
              <a:gd name="connsiteY31" fmla="*/ 3206424 h 3296324"/>
              <a:gd name="connsiteX32" fmla="*/ 1857961 w 2987069"/>
              <a:gd name="connsiteY32" fmla="*/ 3206424 h 3296324"/>
              <a:gd name="connsiteX33" fmla="*/ 1892645 w 2987069"/>
              <a:gd name="connsiteY33" fmla="*/ 3151814 h 3296324"/>
              <a:gd name="connsiteX34" fmla="*/ 1892645 w 2987069"/>
              <a:gd name="connsiteY34" fmla="*/ 3151814 h 3296324"/>
              <a:gd name="connsiteX35" fmla="*/ 1857961 w 2987069"/>
              <a:gd name="connsiteY35" fmla="*/ 3206424 h 3296324"/>
              <a:gd name="connsiteX36" fmla="*/ 1845477 w 2987069"/>
              <a:gd name="connsiteY36" fmla="*/ 3222345 h 3296324"/>
              <a:gd name="connsiteX37" fmla="*/ 1826477 w 2987069"/>
              <a:gd name="connsiteY37" fmla="*/ 3229299 h 3296324"/>
              <a:gd name="connsiteX38" fmla="*/ 1504174 w 2987069"/>
              <a:gd name="connsiteY38" fmla="*/ 3295031 h 3296324"/>
              <a:gd name="connsiteX39" fmla="*/ 1478586 w 2987069"/>
              <a:gd name="connsiteY39" fmla="*/ 3296324 h 3296324"/>
              <a:gd name="connsiteX40" fmla="*/ 1494463 w 2987069"/>
              <a:gd name="connsiteY40" fmla="*/ 3293901 h 3296324"/>
              <a:gd name="connsiteX41" fmla="*/ 1990216 w 2987069"/>
              <a:gd name="connsiteY41" fmla="*/ 2961725 h 3296324"/>
              <a:gd name="connsiteX42" fmla="*/ 2037429 w 2987069"/>
              <a:gd name="connsiteY42" fmla="*/ 2874741 h 3296324"/>
              <a:gd name="connsiteX43" fmla="*/ 2020074 w 2987069"/>
              <a:gd name="connsiteY43" fmla="*/ 2920208 h 3296324"/>
              <a:gd name="connsiteX44" fmla="*/ 1945589 w 2987069"/>
              <a:gd name="connsiteY44" fmla="*/ 3068452 h 3296324"/>
              <a:gd name="connsiteX45" fmla="*/ 1916832 w 2987069"/>
              <a:gd name="connsiteY45" fmla="*/ 3113730 h 3296324"/>
              <a:gd name="connsiteX46" fmla="*/ 1916833 w 2987069"/>
              <a:gd name="connsiteY46" fmla="*/ 3113730 h 3296324"/>
              <a:gd name="connsiteX47" fmla="*/ 1945589 w 2987069"/>
              <a:gd name="connsiteY47" fmla="*/ 3068452 h 3296324"/>
              <a:gd name="connsiteX48" fmla="*/ 2020075 w 2987069"/>
              <a:gd name="connsiteY48" fmla="*/ 2920208 h 3296324"/>
              <a:gd name="connsiteX49" fmla="*/ 2037430 w 2987069"/>
              <a:gd name="connsiteY49" fmla="*/ 2874740 h 3296324"/>
              <a:gd name="connsiteX50" fmla="*/ 2063037 w 2987069"/>
              <a:gd name="connsiteY50" fmla="*/ 2827563 h 3296324"/>
              <a:gd name="connsiteX51" fmla="*/ 2109058 w 2987069"/>
              <a:gd name="connsiteY51" fmla="*/ 2679306 h 3296324"/>
              <a:gd name="connsiteX52" fmla="*/ 2117243 w 2987069"/>
              <a:gd name="connsiteY52" fmla="*/ 2625667 h 3296324"/>
              <a:gd name="connsiteX53" fmla="*/ 2124453 w 2987069"/>
              <a:gd name="connsiteY53" fmla="*/ 2598970 h 3296324"/>
              <a:gd name="connsiteX54" fmla="*/ 2161534 w 2987069"/>
              <a:gd name="connsiteY54" fmla="*/ 2272128 h 3296324"/>
              <a:gd name="connsiteX55" fmla="*/ 2160792 w 2987069"/>
              <a:gd name="connsiteY55" fmla="*/ 2251911 h 3296324"/>
              <a:gd name="connsiteX56" fmla="*/ 2239635 w 2987069"/>
              <a:gd name="connsiteY56" fmla="*/ 2369255 h 3296324"/>
              <a:gd name="connsiteX57" fmla="*/ 2273444 w 2987069"/>
              <a:gd name="connsiteY57" fmla="*/ 2430311 h 3296324"/>
              <a:gd name="connsiteX58" fmla="*/ 2273444 w 2987069"/>
              <a:gd name="connsiteY58" fmla="*/ 2430311 h 3296324"/>
              <a:gd name="connsiteX59" fmla="*/ 2239635 w 2987069"/>
              <a:gd name="connsiteY59" fmla="*/ 2369254 h 3296324"/>
              <a:gd name="connsiteX60" fmla="*/ 2160791 w 2987069"/>
              <a:gd name="connsiteY60" fmla="*/ 2251910 h 3296324"/>
              <a:gd name="connsiteX61" fmla="*/ 2155605 w 2987069"/>
              <a:gd name="connsiteY61" fmla="*/ 2110632 h 3296324"/>
              <a:gd name="connsiteX62" fmla="*/ 2046328 w 2987069"/>
              <a:gd name="connsiteY62" fmla="*/ 1646406 h 3296324"/>
              <a:gd name="connsiteX63" fmla="*/ 2017136 w 2987069"/>
              <a:gd name="connsiteY63" fmla="*/ 1581651 h 3296324"/>
              <a:gd name="connsiteX64" fmla="*/ 2017137 w 2987069"/>
              <a:gd name="connsiteY64" fmla="*/ 1581651 h 3296324"/>
              <a:gd name="connsiteX65" fmla="*/ 1981185 w 2987069"/>
              <a:gd name="connsiteY65" fmla="*/ 1501904 h 3296324"/>
              <a:gd name="connsiteX66" fmla="*/ 1464068 w 2987069"/>
              <a:gd name="connsiteY66" fmla="*/ 903272 h 3296324"/>
              <a:gd name="connsiteX67" fmla="*/ 1326095 w 2987069"/>
              <a:gd name="connsiteY67" fmla="*/ 815645 h 3296324"/>
              <a:gd name="connsiteX68" fmla="*/ 1019867 w 2987069"/>
              <a:gd name="connsiteY68" fmla="*/ 680859 h 3296324"/>
              <a:gd name="connsiteX69" fmla="*/ 54369 w 2987069"/>
              <a:gd name="connsiteY69" fmla="*/ 663765 h 3296324"/>
              <a:gd name="connsiteX70" fmla="*/ 0 w 2987069"/>
              <a:gd name="connsiteY70" fmla="*/ 682262 h 3296324"/>
              <a:gd name="connsiteX71" fmla="*/ 60697 w 2987069"/>
              <a:gd name="connsiteY71" fmla="*/ 601094 h 3296324"/>
              <a:gd name="connsiteX72" fmla="*/ 1335290 w 2987069"/>
              <a:gd name="connsiteY7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12807 w 2987069"/>
              <a:gd name="connsiteY16" fmla="*/ 2142967 h 3296324"/>
              <a:gd name="connsiteX17" fmla="*/ 2503275 w 2987069"/>
              <a:gd name="connsiteY17" fmla="*/ 2819764 h 3296324"/>
              <a:gd name="connsiteX18" fmla="*/ 2438540 w 2987069"/>
              <a:gd name="connsiteY18" fmla="*/ 2878599 h 3296324"/>
              <a:gd name="connsiteX19" fmla="*/ 2424095 w 2987069"/>
              <a:gd name="connsiteY19" fmla="*/ 2809053 h 3296324"/>
              <a:gd name="connsiteX20" fmla="*/ 2390231 w 2987069"/>
              <a:gd name="connsiteY20" fmla="*/ 2694906 h 3296324"/>
              <a:gd name="connsiteX21" fmla="*/ 2358361 w 2987069"/>
              <a:gd name="connsiteY21" fmla="*/ 2610334 h 3296324"/>
              <a:gd name="connsiteX22" fmla="*/ 2358361 w 2987069"/>
              <a:gd name="connsiteY22" fmla="*/ 2610334 h 3296324"/>
              <a:gd name="connsiteX23" fmla="*/ 2390231 w 2987069"/>
              <a:gd name="connsiteY23" fmla="*/ 2694906 h 3296324"/>
              <a:gd name="connsiteX24" fmla="*/ 2424094 w 2987069"/>
              <a:gd name="connsiteY24" fmla="*/ 2809054 h 3296324"/>
              <a:gd name="connsiteX25" fmla="*/ 2438540 w 2987069"/>
              <a:gd name="connsiteY25" fmla="*/ 2878599 h 3296324"/>
              <a:gd name="connsiteX26" fmla="*/ 2385976 w 2987069"/>
              <a:gd name="connsiteY26" fmla="*/ 2926373 h 3296324"/>
              <a:gd name="connsiteX27" fmla="*/ 1978238 w 2987069"/>
              <a:gd name="connsiteY27" fmla="*/ 3173754 h 3296324"/>
              <a:gd name="connsiteX28" fmla="*/ 1845477 w 2987069"/>
              <a:gd name="connsiteY28" fmla="*/ 3222345 h 3296324"/>
              <a:gd name="connsiteX29" fmla="*/ 1857961 w 2987069"/>
              <a:gd name="connsiteY29" fmla="*/ 3206425 h 3296324"/>
              <a:gd name="connsiteX30" fmla="*/ 1857961 w 2987069"/>
              <a:gd name="connsiteY30" fmla="*/ 3206424 h 3296324"/>
              <a:gd name="connsiteX31" fmla="*/ 1857961 w 2987069"/>
              <a:gd name="connsiteY31" fmla="*/ 3206424 h 3296324"/>
              <a:gd name="connsiteX32" fmla="*/ 1892645 w 2987069"/>
              <a:gd name="connsiteY32" fmla="*/ 3151814 h 3296324"/>
              <a:gd name="connsiteX33" fmla="*/ 1892645 w 2987069"/>
              <a:gd name="connsiteY33" fmla="*/ 3151814 h 3296324"/>
              <a:gd name="connsiteX34" fmla="*/ 1857961 w 2987069"/>
              <a:gd name="connsiteY34" fmla="*/ 3206424 h 3296324"/>
              <a:gd name="connsiteX35" fmla="*/ 1845477 w 2987069"/>
              <a:gd name="connsiteY35" fmla="*/ 3222345 h 3296324"/>
              <a:gd name="connsiteX36" fmla="*/ 1826477 w 2987069"/>
              <a:gd name="connsiteY36" fmla="*/ 3229299 h 3296324"/>
              <a:gd name="connsiteX37" fmla="*/ 1504174 w 2987069"/>
              <a:gd name="connsiteY37" fmla="*/ 3295031 h 3296324"/>
              <a:gd name="connsiteX38" fmla="*/ 1478586 w 2987069"/>
              <a:gd name="connsiteY38" fmla="*/ 3296324 h 3296324"/>
              <a:gd name="connsiteX39" fmla="*/ 1494463 w 2987069"/>
              <a:gd name="connsiteY39" fmla="*/ 3293901 h 3296324"/>
              <a:gd name="connsiteX40" fmla="*/ 1990216 w 2987069"/>
              <a:gd name="connsiteY40" fmla="*/ 2961725 h 3296324"/>
              <a:gd name="connsiteX41" fmla="*/ 2037429 w 2987069"/>
              <a:gd name="connsiteY41" fmla="*/ 2874741 h 3296324"/>
              <a:gd name="connsiteX42" fmla="*/ 2020074 w 2987069"/>
              <a:gd name="connsiteY42" fmla="*/ 2920208 h 3296324"/>
              <a:gd name="connsiteX43" fmla="*/ 1945589 w 2987069"/>
              <a:gd name="connsiteY43" fmla="*/ 3068452 h 3296324"/>
              <a:gd name="connsiteX44" fmla="*/ 1916832 w 2987069"/>
              <a:gd name="connsiteY44" fmla="*/ 3113730 h 3296324"/>
              <a:gd name="connsiteX45" fmla="*/ 1916833 w 2987069"/>
              <a:gd name="connsiteY45" fmla="*/ 3113730 h 3296324"/>
              <a:gd name="connsiteX46" fmla="*/ 1945589 w 2987069"/>
              <a:gd name="connsiteY46" fmla="*/ 3068452 h 3296324"/>
              <a:gd name="connsiteX47" fmla="*/ 2020075 w 2987069"/>
              <a:gd name="connsiteY47" fmla="*/ 2920208 h 3296324"/>
              <a:gd name="connsiteX48" fmla="*/ 2037430 w 2987069"/>
              <a:gd name="connsiteY48" fmla="*/ 2874740 h 3296324"/>
              <a:gd name="connsiteX49" fmla="*/ 2063037 w 2987069"/>
              <a:gd name="connsiteY49" fmla="*/ 2827563 h 3296324"/>
              <a:gd name="connsiteX50" fmla="*/ 2109058 w 2987069"/>
              <a:gd name="connsiteY50" fmla="*/ 2679306 h 3296324"/>
              <a:gd name="connsiteX51" fmla="*/ 2117243 w 2987069"/>
              <a:gd name="connsiteY51" fmla="*/ 2625667 h 3296324"/>
              <a:gd name="connsiteX52" fmla="*/ 2124453 w 2987069"/>
              <a:gd name="connsiteY52" fmla="*/ 2598970 h 3296324"/>
              <a:gd name="connsiteX53" fmla="*/ 2161534 w 2987069"/>
              <a:gd name="connsiteY53" fmla="*/ 2272128 h 3296324"/>
              <a:gd name="connsiteX54" fmla="*/ 2160792 w 2987069"/>
              <a:gd name="connsiteY54" fmla="*/ 2251911 h 3296324"/>
              <a:gd name="connsiteX55" fmla="*/ 2239635 w 2987069"/>
              <a:gd name="connsiteY55" fmla="*/ 2369255 h 3296324"/>
              <a:gd name="connsiteX56" fmla="*/ 2273444 w 2987069"/>
              <a:gd name="connsiteY56" fmla="*/ 2430311 h 3296324"/>
              <a:gd name="connsiteX57" fmla="*/ 2273444 w 2987069"/>
              <a:gd name="connsiteY57" fmla="*/ 2430311 h 3296324"/>
              <a:gd name="connsiteX58" fmla="*/ 2239635 w 2987069"/>
              <a:gd name="connsiteY58" fmla="*/ 2369254 h 3296324"/>
              <a:gd name="connsiteX59" fmla="*/ 2160791 w 2987069"/>
              <a:gd name="connsiteY59" fmla="*/ 2251910 h 3296324"/>
              <a:gd name="connsiteX60" fmla="*/ 2155605 w 2987069"/>
              <a:gd name="connsiteY60" fmla="*/ 2110632 h 3296324"/>
              <a:gd name="connsiteX61" fmla="*/ 2046328 w 2987069"/>
              <a:gd name="connsiteY61" fmla="*/ 1646406 h 3296324"/>
              <a:gd name="connsiteX62" fmla="*/ 2017136 w 2987069"/>
              <a:gd name="connsiteY62" fmla="*/ 1581651 h 3296324"/>
              <a:gd name="connsiteX63" fmla="*/ 2017137 w 2987069"/>
              <a:gd name="connsiteY63" fmla="*/ 1581651 h 3296324"/>
              <a:gd name="connsiteX64" fmla="*/ 1981185 w 2987069"/>
              <a:gd name="connsiteY64" fmla="*/ 1501904 h 3296324"/>
              <a:gd name="connsiteX65" fmla="*/ 1464068 w 2987069"/>
              <a:gd name="connsiteY65" fmla="*/ 903272 h 3296324"/>
              <a:gd name="connsiteX66" fmla="*/ 1326095 w 2987069"/>
              <a:gd name="connsiteY66" fmla="*/ 815645 h 3296324"/>
              <a:gd name="connsiteX67" fmla="*/ 1019867 w 2987069"/>
              <a:gd name="connsiteY67" fmla="*/ 680859 h 3296324"/>
              <a:gd name="connsiteX68" fmla="*/ 54369 w 2987069"/>
              <a:gd name="connsiteY68" fmla="*/ 663765 h 3296324"/>
              <a:gd name="connsiteX69" fmla="*/ 0 w 2987069"/>
              <a:gd name="connsiteY69" fmla="*/ 682262 h 3296324"/>
              <a:gd name="connsiteX70" fmla="*/ 60697 w 2987069"/>
              <a:gd name="connsiteY70" fmla="*/ 601094 h 3296324"/>
              <a:gd name="connsiteX71" fmla="*/ 1335290 w 2987069"/>
              <a:gd name="connsiteY7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73444 w 2987069"/>
              <a:gd name="connsiteY56" fmla="*/ 2430311 h 3296324"/>
              <a:gd name="connsiteX57" fmla="*/ 2239635 w 2987069"/>
              <a:gd name="connsiteY57" fmla="*/ 2369254 h 3296324"/>
              <a:gd name="connsiteX58" fmla="*/ 2160791 w 2987069"/>
              <a:gd name="connsiteY58" fmla="*/ 2251910 h 3296324"/>
              <a:gd name="connsiteX59" fmla="*/ 2155605 w 2987069"/>
              <a:gd name="connsiteY59" fmla="*/ 2110632 h 3296324"/>
              <a:gd name="connsiteX60" fmla="*/ 2046328 w 2987069"/>
              <a:gd name="connsiteY60" fmla="*/ 1646406 h 3296324"/>
              <a:gd name="connsiteX61" fmla="*/ 2017136 w 2987069"/>
              <a:gd name="connsiteY61" fmla="*/ 1581651 h 3296324"/>
              <a:gd name="connsiteX62" fmla="*/ 2017137 w 2987069"/>
              <a:gd name="connsiteY62" fmla="*/ 1581651 h 3296324"/>
              <a:gd name="connsiteX63" fmla="*/ 1981185 w 2987069"/>
              <a:gd name="connsiteY63" fmla="*/ 1501904 h 3296324"/>
              <a:gd name="connsiteX64" fmla="*/ 1464068 w 2987069"/>
              <a:gd name="connsiteY64" fmla="*/ 903272 h 3296324"/>
              <a:gd name="connsiteX65" fmla="*/ 1326095 w 2987069"/>
              <a:gd name="connsiteY65" fmla="*/ 815645 h 3296324"/>
              <a:gd name="connsiteX66" fmla="*/ 1019867 w 2987069"/>
              <a:gd name="connsiteY66" fmla="*/ 680859 h 3296324"/>
              <a:gd name="connsiteX67" fmla="*/ 54369 w 2987069"/>
              <a:gd name="connsiteY67" fmla="*/ 663765 h 3296324"/>
              <a:gd name="connsiteX68" fmla="*/ 0 w 2987069"/>
              <a:gd name="connsiteY68" fmla="*/ 682262 h 3296324"/>
              <a:gd name="connsiteX69" fmla="*/ 60697 w 2987069"/>
              <a:gd name="connsiteY69" fmla="*/ 601094 h 3296324"/>
              <a:gd name="connsiteX70" fmla="*/ 1335290 w 2987069"/>
              <a:gd name="connsiteY7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39635 w 2987069"/>
              <a:gd name="connsiteY56" fmla="*/ 2369254 h 3296324"/>
              <a:gd name="connsiteX57" fmla="*/ 2160791 w 2987069"/>
              <a:gd name="connsiteY57" fmla="*/ 2251910 h 3296324"/>
              <a:gd name="connsiteX58" fmla="*/ 2155605 w 2987069"/>
              <a:gd name="connsiteY58" fmla="*/ 2110632 h 3296324"/>
              <a:gd name="connsiteX59" fmla="*/ 2046328 w 2987069"/>
              <a:gd name="connsiteY59" fmla="*/ 1646406 h 3296324"/>
              <a:gd name="connsiteX60" fmla="*/ 2017136 w 2987069"/>
              <a:gd name="connsiteY60" fmla="*/ 1581651 h 3296324"/>
              <a:gd name="connsiteX61" fmla="*/ 2017137 w 2987069"/>
              <a:gd name="connsiteY61" fmla="*/ 1581651 h 3296324"/>
              <a:gd name="connsiteX62" fmla="*/ 1981185 w 2987069"/>
              <a:gd name="connsiteY62" fmla="*/ 1501904 h 3296324"/>
              <a:gd name="connsiteX63" fmla="*/ 1464068 w 2987069"/>
              <a:gd name="connsiteY63" fmla="*/ 903272 h 3296324"/>
              <a:gd name="connsiteX64" fmla="*/ 1326095 w 2987069"/>
              <a:gd name="connsiteY64" fmla="*/ 815645 h 3296324"/>
              <a:gd name="connsiteX65" fmla="*/ 1019867 w 2987069"/>
              <a:gd name="connsiteY65" fmla="*/ 680859 h 3296324"/>
              <a:gd name="connsiteX66" fmla="*/ 54369 w 2987069"/>
              <a:gd name="connsiteY66" fmla="*/ 663765 h 3296324"/>
              <a:gd name="connsiteX67" fmla="*/ 0 w 2987069"/>
              <a:gd name="connsiteY67" fmla="*/ 682262 h 3296324"/>
              <a:gd name="connsiteX68" fmla="*/ 60697 w 2987069"/>
              <a:gd name="connsiteY68" fmla="*/ 601094 h 3296324"/>
              <a:gd name="connsiteX69" fmla="*/ 1335290 w 2987069"/>
              <a:gd name="connsiteY6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39635 w 2987069"/>
              <a:gd name="connsiteY55" fmla="*/ 2369254 h 3296324"/>
              <a:gd name="connsiteX56" fmla="*/ 2160791 w 2987069"/>
              <a:gd name="connsiteY56" fmla="*/ 2251910 h 3296324"/>
              <a:gd name="connsiteX57" fmla="*/ 2155605 w 2987069"/>
              <a:gd name="connsiteY57" fmla="*/ 2110632 h 3296324"/>
              <a:gd name="connsiteX58" fmla="*/ 2046328 w 2987069"/>
              <a:gd name="connsiteY58" fmla="*/ 1646406 h 3296324"/>
              <a:gd name="connsiteX59" fmla="*/ 2017136 w 2987069"/>
              <a:gd name="connsiteY59" fmla="*/ 1581651 h 3296324"/>
              <a:gd name="connsiteX60" fmla="*/ 2017137 w 2987069"/>
              <a:gd name="connsiteY60" fmla="*/ 1581651 h 3296324"/>
              <a:gd name="connsiteX61" fmla="*/ 1981185 w 2987069"/>
              <a:gd name="connsiteY61" fmla="*/ 1501904 h 3296324"/>
              <a:gd name="connsiteX62" fmla="*/ 1464068 w 2987069"/>
              <a:gd name="connsiteY62" fmla="*/ 903272 h 3296324"/>
              <a:gd name="connsiteX63" fmla="*/ 1326095 w 2987069"/>
              <a:gd name="connsiteY63" fmla="*/ 815645 h 3296324"/>
              <a:gd name="connsiteX64" fmla="*/ 1019867 w 2987069"/>
              <a:gd name="connsiteY64" fmla="*/ 680859 h 3296324"/>
              <a:gd name="connsiteX65" fmla="*/ 54369 w 2987069"/>
              <a:gd name="connsiteY65" fmla="*/ 663765 h 3296324"/>
              <a:gd name="connsiteX66" fmla="*/ 0 w 2987069"/>
              <a:gd name="connsiteY66" fmla="*/ 682262 h 3296324"/>
              <a:gd name="connsiteX67" fmla="*/ 60697 w 2987069"/>
              <a:gd name="connsiteY67" fmla="*/ 601094 h 3296324"/>
              <a:gd name="connsiteX68" fmla="*/ 1335290 w 2987069"/>
              <a:gd name="connsiteY6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160791 w 2987069"/>
              <a:gd name="connsiteY55" fmla="*/ 2251910 h 3296324"/>
              <a:gd name="connsiteX56" fmla="*/ 2155605 w 2987069"/>
              <a:gd name="connsiteY56" fmla="*/ 2110632 h 3296324"/>
              <a:gd name="connsiteX57" fmla="*/ 2046328 w 2987069"/>
              <a:gd name="connsiteY57" fmla="*/ 1646406 h 3296324"/>
              <a:gd name="connsiteX58" fmla="*/ 2017136 w 2987069"/>
              <a:gd name="connsiteY58" fmla="*/ 1581651 h 3296324"/>
              <a:gd name="connsiteX59" fmla="*/ 2017137 w 2987069"/>
              <a:gd name="connsiteY59" fmla="*/ 1581651 h 3296324"/>
              <a:gd name="connsiteX60" fmla="*/ 1981185 w 2987069"/>
              <a:gd name="connsiteY60" fmla="*/ 1501904 h 3296324"/>
              <a:gd name="connsiteX61" fmla="*/ 1464068 w 2987069"/>
              <a:gd name="connsiteY61" fmla="*/ 903272 h 3296324"/>
              <a:gd name="connsiteX62" fmla="*/ 1326095 w 2987069"/>
              <a:gd name="connsiteY62" fmla="*/ 815645 h 3296324"/>
              <a:gd name="connsiteX63" fmla="*/ 1019867 w 2987069"/>
              <a:gd name="connsiteY63" fmla="*/ 680859 h 3296324"/>
              <a:gd name="connsiteX64" fmla="*/ 54369 w 2987069"/>
              <a:gd name="connsiteY64" fmla="*/ 663765 h 3296324"/>
              <a:gd name="connsiteX65" fmla="*/ 0 w 2987069"/>
              <a:gd name="connsiteY65" fmla="*/ 682262 h 3296324"/>
              <a:gd name="connsiteX66" fmla="*/ 60697 w 2987069"/>
              <a:gd name="connsiteY66" fmla="*/ 601094 h 3296324"/>
              <a:gd name="connsiteX67" fmla="*/ 1335290 w 2987069"/>
              <a:gd name="connsiteY6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160791 w 2987069"/>
              <a:gd name="connsiteY54" fmla="*/ 2251910 h 3296324"/>
              <a:gd name="connsiteX55" fmla="*/ 2155605 w 2987069"/>
              <a:gd name="connsiteY55" fmla="*/ 2110632 h 3296324"/>
              <a:gd name="connsiteX56" fmla="*/ 2046328 w 2987069"/>
              <a:gd name="connsiteY56" fmla="*/ 1646406 h 3296324"/>
              <a:gd name="connsiteX57" fmla="*/ 2017136 w 2987069"/>
              <a:gd name="connsiteY57" fmla="*/ 1581651 h 3296324"/>
              <a:gd name="connsiteX58" fmla="*/ 2017137 w 2987069"/>
              <a:gd name="connsiteY58" fmla="*/ 1581651 h 3296324"/>
              <a:gd name="connsiteX59" fmla="*/ 1981185 w 2987069"/>
              <a:gd name="connsiteY59" fmla="*/ 1501904 h 3296324"/>
              <a:gd name="connsiteX60" fmla="*/ 1464068 w 2987069"/>
              <a:gd name="connsiteY60" fmla="*/ 903272 h 3296324"/>
              <a:gd name="connsiteX61" fmla="*/ 1326095 w 2987069"/>
              <a:gd name="connsiteY61" fmla="*/ 815645 h 3296324"/>
              <a:gd name="connsiteX62" fmla="*/ 1019867 w 2987069"/>
              <a:gd name="connsiteY62" fmla="*/ 680859 h 3296324"/>
              <a:gd name="connsiteX63" fmla="*/ 54369 w 2987069"/>
              <a:gd name="connsiteY63" fmla="*/ 663765 h 3296324"/>
              <a:gd name="connsiteX64" fmla="*/ 0 w 2987069"/>
              <a:gd name="connsiteY64" fmla="*/ 682262 h 3296324"/>
              <a:gd name="connsiteX65" fmla="*/ 60697 w 2987069"/>
              <a:gd name="connsiteY65" fmla="*/ 601094 h 3296324"/>
              <a:gd name="connsiteX66" fmla="*/ 1335290 w 2987069"/>
              <a:gd name="connsiteY6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90231 w 2987069"/>
              <a:gd name="connsiteY21" fmla="*/ 2694906 h 3296324"/>
              <a:gd name="connsiteX22" fmla="*/ 2424094 w 2987069"/>
              <a:gd name="connsiteY22" fmla="*/ 2809054 h 3296324"/>
              <a:gd name="connsiteX23" fmla="*/ 2438540 w 2987069"/>
              <a:gd name="connsiteY23" fmla="*/ 2878599 h 3296324"/>
              <a:gd name="connsiteX24" fmla="*/ 2385976 w 2987069"/>
              <a:gd name="connsiteY24" fmla="*/ 2926373 h 3296324"/>
              <a:gd name="connsiteX25" fmla="*/ 1978238 w 2987069"/>
              <a:gd name="connsiteY25" fmla="*/ 3173754 h 3296324"/>
              <a:gd name="connsiteX26" fmla="*/ 1845477 w 2987069"/>
              <a:gd name="connsiteY26" fmla="*/ 3222345 h 3296324"/>
              <a:gd name="connsiteX27" fmla="*/ 1857961 w 2987069"/>
              <a:gd name="connsiteY27" fmla="*/ 3206425 h 3296324"/>
              <a:gd name="connsiteX28" fmla="*/ 1857961 w 2987069"/>
              <a:gd name="connsiteY28" fmla="*/ 3206424 h 3296324"/>
              <a:gd name="connsiteX29" fmla="*/ 1857961 w 2987069"/>
              <a:gd name="connsiteY29" fmla="*/ 3206424 h 3296324"/>
              <a:gd name="connsiteX30" fmla="*/ 1892645 w 2987069"/>
              <a:gd name="connsiteY30" fmla="*/ 3151814 h 3296324"/>
              <a:gd name="connsiteX31" fmla="*/ 1892645 w 2987069"/>
              <a:gd name="connsiteY31" fmla="*/ 3151814 h 3296324"/>
              <a:gd name="connsiteX32" fmla="*/ 1857961 w 2987069"/>
              <a:gd name="connsiteY32" fmla="*/ 3206424 h 3296324"/>
              <a:gd name="connsiteX33" fmla="*/ 1845477 w 2987069"/>
              <a:gd name="connsiteY33" fmla="*/ 3222345 h 3296324"/>
              <a:gd name="connsiteX34" fmla="*/ 1826477 w 2987069"/>
              <a:gd name="connsiteY34" fmla="*/ 3229299 h 3296324"/>
              <a:gd name="connsiteX35" fmla="*/ 1504174 w 2987069"/>
              <a:gd name="connsiteY35" fmla="*/ 3295031 h 3296324"/>
              <a:gd name="connsiteX36" fmla="*/ 1478586 w 2987069"/>
              <a:gd name="connsiteY36" fmla="*/ 3296324 h 3296324"/>
              <a:gd name="connsiteX37" fmla="*/ 1494463 w 2987069"/>
              <a:gd name="connsiteY37" fmla="*/ 3293901 h 3296324"/>
              <a:gd name="connsiteX38" fmla="*/ 1990216 w 2987069"/>
              <a:gd name="connsiteY38" fmla="*/ 2961725 h 3296324"/>
              <a:gd name="connsiteX39" fmla="*/ 2037429 w 2987069"/>
              <a:gd name="connsiteY39" fmla="*/ 2874741 h 3296324"/>
              <a:gd name="connsiteX40" fmla="*/ 2020074 w 2987069"/>
              <a:gd name="connsiteY40" fmla="*/ 2920208 h 3296324"/>
              <a:gd name="connsiteX41" fmla="*/ 1945589 w 2987069"/>
              <a:gd name="connsiteY41" fmla="*/ 3068452 h 3296324"/>
              <a:gd name="connsiteX42" fmla="*/ 1916832 w 2987069"/>
              <a:gd name="connsiteY42" fmla="*/ 3113730 h 3296324"/>
              <a:gd name="connsiteX43" fmla="*/ 1916833 w 2987069"/>
              <a:gd name="connsiteY43" fmla="*/ 3113730 h 3296324"/>
              <a:gd name="connsiteX44" fmla="*/ 1945589 w 2987069"/>
              <a:gd name="connsiteY44" fmla="*/ 3068452 h 3296324"/>
              <a:gd name="connsiteX45" fmla="*/ 2020075 w 2987069"/>
              <a:gd name="connsiteY45" fmla="*/ 2920208 h 3296324"/>
              <a:gd name="connsiteX46" fmla="*/ 2037430 w 2987069"/>
              <a:gd name="connsiteY46" fmla="*/ 2874740 h 3296324"/>
              <a:gd name="connsiteX47" fmla="*/ 2063037 w 2987069"/>
              <a:gd name="connsiteY47" fmla="*/ 2827563 h 3296324"/>
              <a:gd name="connsiteX48" fmla="*/ 2109058 w 2987069"/>
              <a:gd name="connsiteY48" fmla="*/ 2679306 h 3296324"/>
              <a:gd name="connsiteX49" fmla="*/ 2117243 w 2987069"/>
              <a:gd name="connsiteY49" fmla="*/ 2625667 h 3296324"/>
              <a:gd name="connsiteX50" fmla="*/ 2124453 w 2987069"/>
              <a:gd name="connsiteY50" fmla="*/ 2598970 h 3296324"/>
              <a:gd name="connsiteX51" fmla="*/ 2161534 w 2987069"/>
              <a:gd name="connsiteY51" fmla="*/ 2272128 h 3296324"/>
              <a:gd name="connsiteX52" fmla="*/ 2160792 w 2987069"/>
              <a:gd name="connsiteY52" fmla="*/ 2251911 h 3296324"/>
              <a:gd name="connsiteX53" fmla="*/ 2160791 w 2987069"/>
              <a:gd name="connsiteY53" fmla="*/ 2251910 h 3296324"/>
              <a:gd name="connsiteX54" fmla="*/ 2155605 w 2987069"/>
              <a:gd name="connsiteY54" fmla="*/ 2110632 h 3296324"/>
              <a:gd name="connsiteX55" fmla="*/ 2046328 w 2987069"/>
              <a:gd name="connsiteY55" fmla="*/ 1646406 h 3296324"/>
              <a:gd name="connsiteX56" fmla="*/ 2017136 w 2987069"/>
              <a:gd name="connsiteY56" fmla="*/ 1581651 h 3296324"/>
              <a:gd name="connsiteX57" fmla="*/ 2017137 w 2987069"/>
              <a:gd name="connsiteY57" fmla="*/ 1581651 h 3296324"/>
              <a:gd name="connsiteX58" fmla="*/ 1981185 w 2987069"/>
              <a:gd name="connsiteY58" fmla="*/ 1501904 h 3296324"/>
              <a:gd name="connsiteX59" fmla="*/ 1464068 w 2987069"/>
              <a:gd name="connsiteY59" fmla="*/ 903272 h 3296324"/>
              <a:gd name="connsiteX60" fmla="*/ 1326095 w 2987069"/>
              <a:gd name="connsiteY60" fmla="*/ 815645 h 3296324"/>
              <a:gd name="connsiteX61" fmla="*/ 1019867 w 2987069"/>
              <a:gd name="connsiteY61" fmla="*/ 680859 h 3296324"/>
              <a:gd name="connsiteX62" fmla="*/ 54369 w 2987069"/>
              <a:gd name="connsiteY62" fmla="*/ 663765 h 3296324"/>
              <a:gd name="connsiteX63" fmla="*/ 0 w 2987069"/>
              <a:gd name="connsiteY63" fmla="*/ 682262 h 3296324"/>
              <a:gd name="connsiteX64" fmla="*/ 60697 w 2987069"/>
              <a:gd name="connsiteY64" fmla="*/ 601094 h 3296324"/>
              <a:gd name="connsiteX65" fmla="*/ 1335290 w 2987069"/>
              <a:gd name="connsiteY6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90231 w 2987069"/>
              <a:gd name="connsiteY20" fmla="*/ 2694906 h 3296324"/>
              <a:gd name="connsiteX21" fmla="*/ 2424094 w 2987069"/>
              <a:gd name="connsiteY21" fmla="*/ 2809054 h 3296324"/>
              <a:gd name="connsiteX22" fmla="*/ 2438540 w 2987069"/>
              <a:gd name="connsiteY22" fmla="*/ 2878599 h 3296324"/>
              <a:gd name="connsiteX23" fmla="*/ 2385976 w 2987069"/>
              <a:gd name="connsiteY23" fmla="*/ 2926373 h 3296324"/>
              <a:gd name="connsiteX24" fmla="*/ 1978238 w 2987069"/>
              <a:gd name="connsiteY24" fmla="*/ 3173754 h 3296324"/>
              <a:gd name="connsiteX25" fmla="*/ 1845477 w 2987069"/>
              <a:gd name="connsiteY25" fmla="*/ 3222345 h 3296324"/>
              <a:gd name="connsiteX26" fmla="*/ 1857961 w 2987069"/>
              <a:gd name="connsiteY26" fmla="*/ 3206425 h 3296324"/>
              <a:gd name="connsiteX27" fmla="*/ 1857961 w 2987069"/>
              <a:gd name="connsiteY27" fmla="*/ 3206424 h 3296324"/>
              <a:gd name="connsiteX28" fmla="*/ 1857961 w 2987069"/>
              <a:gd name="connsiteY28" fmla="*/ 3206424 h 3296324"/>
              <a:gd name="connsiteX29" fmla="*/ 1892645 w 2987069"/>
              <a:gd name="connsiteY29" fmla="*/ 3151814 h 3296324"/>
              <a:gd name="connsiteX30" fmla="*/ 1892645 w 2987069"/>
              <a:gd name="connsiteY30" fmla="*/ 3151814 h 3296324"/>
              <a:gd name="connsiteX31" fmla="*/ 1857961 w 2987069"/>
              <a:gd name="connsiteY31" fmla="*/ 3206424 h 3296324"/>
              <a:gd name="connsiteX32" fmla="*/ 1845477 w 2987069"/>
              <a:gd name="connsiteY32" fmla="*/ 3222345 h 3296324"/>
              <a:gd name="connsiteX33" fmla="*/ 1826477 w 2987069"/>
              <a:gd name="connsiteY33" fmla="*/ 3229299 h 3296324"/>
              <a:gd name="connsiteX34" fmla="*/ 1504174 w 2987069"/>
              <a:gd name="connsiteY34" fmla="*/ 3295031 h 3296324"/>
              <a:gd name="connsiteX35" fmla="*/ 1478586 w 2987069"/>
              <a:gd name="connsiteY35" fmla="*/ 3296324 h 3296324"/>
              <a:gd name="connsiteX36" fmla="*/ 1494463 w 2987069"/>
              <a:gd name="connsiteY36" fmla="*/ 3293901 h 3296324"/>
              <a:gd name="connsiteX37" fmla="*/ 1990216 w 2987069"/>
              <a:gd name="connsiteY37" fmla="*/ 2961725 h 3296324"/>
              <a:gd name="connsiteX38" fmla="*/ 2037429 w 2987069"/>
              <a:gd name="connsiteY38" fmla="*/ 2874741 h 3296324"/>
              <a:gd name="connsiteX39" fmla="*/ 2020074 w 2987069"/>
              <a:gd name="connsiteY39" fmla="*/ 2920208 h 3296324"/>
              <a:gd name="connsiteX40" fmla="*/ 1945589 w 2987069"/>
              <a:gd name="connsiteY40" fmla="*/ 3068452 h 3296324"/>
              <a:gd name="connsiteX41" fmla="*/ 1916832 w 2987069"/>
              <a:gd name="connsiteY41" fmla="*/ 3113730 h 3296324"/>
              <a:gd name="connsiteX42" fmla="*/ 1916833 w 2987069"/>
              <a:gd name="connsiteY42" fmla="*/ 3113730 h 3296324"/>
              <a:gd name="connsiteX43" fmla="*/ 1945589 w 2987069"/>
              <a:gd name="connsiteY43" fmla="*/ 3068452 h 3296324"/>
              <a:gd name="connsiteX44" fmla="*/ 2020075 w 2987069"/>
              <a:gd name="connsiteY44" fmla="*/ 2920208 h 3296324"/>
              <a:gd name="connsiteX45" fmla="*/ 2037430 w 2987069"/>
              <a:gd name="connsiteY45" fmla="*/ 2874740 h 3296324"/>
              <a:gd name="connsiteX46" fmla="*/ 2063037 w 2987069"/>
              <a:gd name="connsiteY46" fmla="*/ 2827563 h 3296324"/>
              <a:gd name="connsiteX47" fmla="*/ 2109058 w 2987069"/>
              <a:gd name="connsiteY47" fmla="*/ 2679306 h 3296324"/>
              <a:gd name="connsiteX48" fmla="*/ 2117243 w 2987069"/>
              <a:gd name="connsiteY48" fmla="*/ 2625667 h 3296324"/>
              <a:gd name="connsiteX49" fmla="*/ 2124453 w 2987069"/>
              <a:gd name="connsiteY49" fmla="*/ 2598970 h 3296324"/>
              <a:gd name="connsiteX50" fmla="*/ 2161534 w 2987069"/>
              <a:gd name="connsiteY50" fmla="*/ 2272128 h 3296324"/>
              <a:gd name="connsiteX51" fmla="*/ 2160792 w 2987069"/>
              <a:gd name="connsiteY51" fmla="*/ 2251911 h 3296324"/>
              <a:gd name="connsiteX52" fmla="*/ 2160791 w 2987069"/>
              <a:gd name="connsiteY52" fmla="*/ 2251910 h 3296324"/>
              <a:gd name="connsiteX53" fmla="*/ 2155605 w 2987069"/>
              <a:gd name="connsiteY53" fmla="*/ 2110632 h 3296324"/>
              <a:gd name="connsiteX54" fmla="*/ 2046328 w 2987069"/>
              <a:gd name="connsiteY54" fmla="*/ 1646406 h 3296324"/>
              <a:gd name="connsiteX55" fmla="*/ 2017136 w 2987069"/>
              <a:gd name="connsiteY55" fmla="*/ 1581651 h 3296324"/>
              <a:gd name="connsiteX56" fmla="*/ 2017137 w 2987069"/>
              <a:gd name="connsiteY56" fmla="*/ 1581651 h 3296324"/>
              <a:gd name="connsiteX57" fmla="*/ 1981185 w 2987069"/>
              <a:gd name="connsiteY57" fmla="*/ 1501904 h 3296324"/>
              <a:gd name="connsiteX58" fmla="*/ 1464068 w 2987069"/>
              <a:gd name="connsiteY58" fmla="*/ 903272 h 3296324"/>
              <a:gd name="connsiteX59" fmla="*/ 1326095 w 2987069"/>
              <a:gd name="connsiteY59" fmla="*/ 815645 h 3296324"/>
              <a:gd name="connsiteX60" fmla="*/ 1019867 w 2987069"/>
              <a:gd name="connsiteY60" fmla="*/ 680859 h 3296324"/>
              <a:gd name="connsiteX61" fmla="*/ 54369 w 2987069"/>
              <a:gd name="connsiteY61" fmla="*/ 663765 h 3296324"/>
              <a:gd name="connsiteX62" fmla="*/ 0 w 2987069"/>
              <a:gd name="connsiteY62" fmla="*/ 682262 h 3296324"/>
              <a:gd name="connsiteX63" fmla="*/ 60697 w 2987069"/>
              <a:gd name="connsiteY63" fmla="*/ 601094 h 3296324"/>
              <a:gd name="connsiteX64" fmla="*/ 1335290 w 2987069"/>
              <a:gd name="connsiteY6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424094 w 2987069"/>
              <a:gd name="connsiteY20" fmla="*/ 2809054 h 3296324"/>
              <a:gd name="connsiteX21" fmla="*/ 2438540 w 2987069"/>
              <a:gd name="connsiteY21" fmla="*/ 2878599 h 3296324"/>
              <a:gd name="connsiteX22" fmla="*/ 2385976 w 2987069"/>
              <a:gd name="connsiteY22" fmla="*/ 2926373 h 3296324"/>
              <a:gd name="connsiteX23" fmla="*/ 1978238 w 2987069"/>
              <a:gd name="connsiteY23" fmla="*/ 3173754 h 3296324"/>
              <a:gd name="connsiteX24" fmla="*/ 1845477 w 2987069"/>
              <a:gd name="connsiteY24" fmla="*/ 3222345 h 3296324"/>
              <a:gd name="connsiteX25" fmla="*/ 1857961 w 2987069"/>
              <a:gd name="connsiteY25" fmla="*/ 3206425 h 3296324"/>
              <a:gd name="connsiteX26" fmla="*/ 1857961 w 2987069"/>
              <a:gd name="connsiteY26" fmla="*/ 3206424 h 3296324"/>
              <a:gd name="connsiteX27" fmla="*/ 1857961 w 2987069"/>
              <a:gd name="connsiteY27" fmla="*/ 3206424 h 3296324"/>
              <a:gd name="connsiteX28" fmla="*/ 1892645 w 2987069"/>
              <a:gd name="connsiteY28" fmla="*/ 3151814 h 3296324"/>
              <a:gd name="connsiteX29" fmla="*/ 1892645 w 2987069"/>
              <a:gd name="connsiteY29" fmla="*/ 3151814 h 3296324"/>
              <a:gd name="connsiteX30" fmla="*/ 1857961 w 2987069"/>
              <a:gd name="connsiteY30" fmla="*/ 3206424 h 3296324"/>
              <a:gd name="connsiteX31" fmla="*/ 1845477 w 2987069"/>
              <a:gd name="connsiteY31" fmla="*/ 3222345 h 3296324"/>
              <a:gd name="connsiteX32" fmla="*/ 1826477 w 2987069"/>
              <a:gd name="connsiteY32" fmla="*/ 3229299 h 3296324"/>
              <a:gd name="connsiteX33" fmla="*/ 1504174 w 2987069"/>
              <a:gd name="connsiteY33" fmla="*/ 3295031 h 3296324"/>
              <a:gd name="connsiteX34" fmla="*/ 1478586 w 2987069"/>
              <a:gd name="connsiteY34" fmla="*/ 3296324 h 3296324"/>
              <a:gd name="connsiteX35" fmla="*/ 1494463 w 2987069"/>
              <a:gd name="connsiteY35" fmla="*/ 3293901 h 3296324"/>
              <a:gd name="connsiteX36" fmla="*/ 1990216 w 2987069"/>
              <a:gd name="connsiteY36" fmla="*/ 2961725 h 3296324"/>
              <a:gd name="connsiteX37" fmla="*/ 2037429 w 2987069"/>
              <a:gd name="connsiteY37" fmla="*/ 2874741 h 3296324"/>
              <a:gd name="connsiteX38" fmla="*/ 2020074 w 2987069"/>
              <a:gd name="connsiteY38" fmla="*/ 2920208 h 3296324"/>
              <a:gd name="connsiteX39" fmla="*/ 1945589 w 2987069"/>
              <a:gd name="connsiteY39" fmla="*/ 3068452 h 3296324"/>
              <a:gd name="connsiteX40" fmla="*/ 1916832 w 2987069"/>
              <a:gd name="connsiteY40" fmla="*/ 3113730 h 3296324"/>
              <a:gd name="connsiteX41" fmla="*/ 1916833 w 2987069"/>
              <a:gd name="connsiteY41" fmla="*/ 3113730 h 3296324"/>
              <a:gd name="connsiteX42" fmla="*/ 1945589 w 2987069"/>
              <a:gd name="connsiteY42" fmla="*/ 3068452 h 3296324"/>
              <a:gd name="connsiteX43" fmla="*/ 2020075 w 2987069"/>
              <a:gd name="connsiteY43" fmla="*/ 2920208 h 3296324"/>
              <a:gd name="connsiteX44" fmla="*/ 2037430 w 2987069"/>
              <a:gd name="connsiteY44" fmla="*/ 2874740 h 3296324"/>
              <a:gd name="connsiteX45" fmla="*/ 2063037 w 2987069"/>
              <a:gd name="connsiteY45" fmla="*/ 2827563 h 3296324"/>
              <a:gd name="connsiteX46" fmla="*/ 2109058 w 2987069"/>
              <a:gd name="connsiteY46" fmla="*/ 2679306 h 3296324"/>
              <a:gd name="connsiteX47" fmla="*/ 2117243 w 2987069"/>
              <a:gd name="connsiteY47" fmla="*/ 2625667 h 3296324"/>
              <a:gd name="connsiteX48" fmla="*/ 2124453 w 2987069"/>
              <a:gd name="connsiteY48" fmla="*/ 2598970 h 3296324"/>
              <a:gd name="connsiteX49" fmla="*/ 2161534 w 2987069"/>
              <a:gd name="connsiteY49" fmla="*/ 2272128 h 3296324"/>
              <a:gd name="connsiteX50" fmla="*/ 2160792 w 2987069"/>
              <a:gd name="connsiteY50" fmla="*/ 2251911 h 3296324"/>
              <a:gd name="connsiteX51" fmla="*/ 2160791 w 2987069"/>
              <a:gd name="connsiteY51" fmla="*/ 2251910 h 3296324"/>
              <a:gd name="connsiteX52" fmla="*/ 2155605 w 2987069"/>
              <a:gd name="connsiteY52" fmla="*/ 2110632 h 3296324"/>
              <a:gd name="connsiteX53" fmla="*/ 2046328 w 2987069"/>
              <a:gd name="connsiteY53" fmla="*/ 1646406 h 3296324"/>
              <a:gd name="connsiteX54" fmla="*/ 2017136 w 2987069"/>
              <a:gd name="connsiteY54" fmla="*/ 1581651 h 3296324"/>
              <a:gd name="connsiteX55" fmla="*/ 2017137 w 2987069"/>
              <a:gd name="connsiteY55" fmla="*/ 1581651 h 3296324"/>
              <a:gd name="connsiteX56" fmla="*/ 1981185 w 2987069"/>
              <a:gd name="connsiteY56" fmla="*/ 1501904 h 3296324"/>
              <a:gd name="connsiteX57" fmla="*/ 1464068 w 2987069"/>
              <a:gd name="connsiteY57" fmla="*/ 903272 h 3296324"/>
              <a:gd name="connsiteX58" fmla="*/ 1326095 w 2987069"/>
              <a:gd name="connsiteY58" fmla="*/ 815645 h 3296324"/>
              <a:gd name="connsiteX59" fmla="*/ 1019867 w 2987069"/>
              <a:gd name="connsiteY59" fmla="*/ 680859 h 3296324"/>
              <a:gd name="connsiteX60" fmla="*/ 54369 w 2987069"/>
              <a:gd name="connsiteY60" fmla="*/ 663765 h 3296324"/>
              <a:gd name="connsiteX61" fmla="*/ 0 w 2987069"/>
              <a:gd name="connsiteY61" fmla="*/ 682262 h 3296324"/>
              <a:gd name="connsiteX62" fmla="*/ 60697 w 2987069"/>
              <a:gd name="connsiteY62" fmla="*/ 601094 h 3296324"/>
              <a:gd name="connsiteX63" fmla="*/ 1335290 w 2987069"/>
              <a:gd name="connsiteY6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24094 w 2987069"/>
              <a:gd name="connsiteY19" fmla="*/ 2809054 h 3296324"/>
              <a:gd name="connsiteX20" fmla="*/ 2438540 w 2987069"/>
              <a:gd name="connsiteY20" fmla="*/ 2878599 h 3296324"/>
              <a:gd name="connsiteX21" fmla="*/ 2385976 w 2987069"/>
              <a:gd name="connsiteY21" fmla="*/ 2926373 h 3296324"/>
              <a:gd name="connsiteX22" fmla="*/ 1978238 w 2987069"/>
              <a:gd name="connsiteY22" fmla="*/ 3173754 h 3296324"/>
              <a:gd name="connsiteX23" fmla="*/ 1845477 w 2987069"/>
              <a:gd name="connsiteY23" fmla="*/ 3222345 h 3296324"/>
              <a:gd name="connsiteX24" fmla="*/ 1857961 w 2987069"/>
              <a:gd name="connsiteY24" fmla="*/ 3206425 h 3296324"/>
              <a:gd name="connsiteX25" fmla="*/ 1857961 w 2987069"/>
              <a:gd name="connsiteY25" fmla="*/ 3206424 h 3296324"/>
              <a:gd name="connsiteX26" fmla="*/ 1857961 w 2987069"/>
              <a:gd name="connsiteY26" fmla="*/ 3206424 h 3296324"/>
              <a:gd name="connsiteX27" fmla="*/ 1892645 w 2987069"/>
              <a:gd name="connsiteY27" fmla="*/ 3151814 h 3296324"/>
              <a:gd name="connsiteX28" fmla="*/ 1892645 w 2987069"/>
              <a:gd name="connsiteY28" fmla="*/ 3151814 h 3296324"/>
              <a:gd name="connsiteX29" fmla="*/ 1857961 w 2987069"/>
              <a:gd name="connsiteY29" fmla="*/ 3206424 h 3296324"/>
              <a:gd name="connsiteX30" fmla="*/ 1845477 w 2987069"/>
              <a:gd name="connsiteY30" fmla="*/ 3222345 h 3296324"/>
              <a:gd name="connsiteX31" fmla="*/ 1826477 w 2987069"/>
              <a:gd name="connsiteY31" fmla="*/ 3229299 h 3296324"/>
              <a:gd name="connsiteX32" fmla="*/ 1504174 w 2987069"/>
              <a:gd name="connsiteY32" fmla="*/ 3295031 h 3296324"/>
              <a:gd name="connsiteX33" fmla="*/ 1478586 w 2987069"/>
              <a:gd name="connsiteY33" fmla="*/ 3296324 h 3296324"/>
              <a:gd name="connsiteX34" fmla="*/ 1494463 w 2987069"/>
              <a:gd name="connsiteY34" fmla="*/ 3293901 h 3296324"/>
              <a:gd name="connsiteX35" fmla="*/ 1990216 w 2987069"/>
              <a:gd name="connsiteY35" fmla="*/ 2961725 h 3296324"/>
              <a:gd name="connsiteX36" fmla="*/ 2037429 w 2987069"/>
              <a:gd name="connsiteY36" fmla="*/ 2874741 h 3296324"/>
              <a:gd name="connsiteX37" fmla="*/ 2020074 w 2987069"/>
              <a:gd name="connsiteY37" fmla="*/ 2920208 h 3296324"/>
              <a:gd name="connsiteX38" fmla="*/ 1945589 w 2987069"/>
              <a:gd name="connsiteY38" fmla="*/ 3068452 h 3296324"/>
              <a:gd name="connsiteX39" fmla="*/ 1916832 w 2987069"/>
              <a:gd name="connsiteY39" fmla="*/ 3113730 h 3296324"/>
              <a:gd name="connsiteX40" fmla="*/ 1916833 w 2987069"/>
              <a:gd name="connsiteY40" fmla="*/ 3113730 h 3296324"/>
              <a:gd name="connsiteX41" fmla="*/ 1945589 w 2987069"/>
              <a:gd name="connsiteY41" fmla="*/ 3068452 h 3296324"/>
              <a:gd name="connsiteX42" fmla="*/ 2020075 w 2987069"/>
              <a:gd name="connsiteY42" fmla="*/ 2920208 h 3296324"/>
              <a:gd name="connsiteX43" fmla="*/ 2037430 w 2987069"/>
              <a:gd name="connsiteY43" fmla="*/ 2874740 h 3296324"/>
              <a:gd name="connsiteX44" fmla="*/ 2063037 w 2987069"/>
              <a:gd name="connsiteY44" fmla="*/ 2827563 h 3296324"/>
              <a:gd name="connsiteX45" fmla="*/ 2109058 w 2987069"/>
              <a:gd name="connsiteY45" fmla="*/ 2679306 h 3296324"/>
              <a:gd name="connsiteX46" fmla="*/ 2117243 w 2987069"/>
              <a:gd name="connsiteY46" fmla="*/ 2625667 h 3296324"/>
              <a:gd name="connsiteX47" fmla="*/ 2124453 w 2987069"/>
              <a:gd name="connsiteY47" fmla="*/ 2598970 h 3296324"/>
              <a:gd name="connsiteX48" fmla="*/ 2161534 w 2987069"/>
              <a:gd name="connsiteY48" fmla="*/ 2272128 h 3296324"/>
              <a:gd name="connsiteX49" fmla="*/ 2160792 w 2987069"/>
              <a:gd name="connsiteY49" fmla="*/ 2251911 h 3296324"/>
              <a:gd name="connsiteX50" fmla="*/ 2160791 w 2987069"/>
              <a:gd name="connsiteY50" fmla="*/ 2251910 h 3296324"/>
              <a:gd name="connsiteX51" fmla="*/ 2155605 w 2987069"/>
              <a:gd name="connsiteY51" fmla="*/ 2110632 h 3296324"/>
              <a:gd name="connsiteX52" fmla="*/ 2046328 w 2987069"/>
              <a:gd name="connsiteY52" fmla="*/ 1646406 h 3296324"/>
              <a:gd name="connsiteX53" fmla="*/ 2017136 w 2987069"/>
              <a:gd name="connsiteY53" fmla="*/ 1581651 h 3296324"/>
              <a:gd name="connsiteX54" fmla="*/ 2017137 w 2987069"/>
              <a:gd name="connsiteY54" fmla="*/ 1581651 h 3296324"/>
              <a:gd name="connsiteX55" fmla="*/ 1981185 w 2987069"/>
              <a:gd name="connsiteY55" fmla="*/ 1501904 h 3296324"/>
              <a:gd name="connsiteX56" fmla="*/ 1464068 w 2987069"/>
              <a:gd name="connsiteY56" fmla="*/ 903272 h 3296324"/>
              <a:gd name="connsiteX57" fmla="*/ 1326095 w 2987069"/>
              <a:gd name="connsiteY57" fmla="*/ 815645 h 3296324"/>
              <a:gd name="connsiteX58" fmla="*/ 1019867 w 2987069"/>
              <a:gd name="connsiteY58" fmla="*/ 680859 h 3296324"/>
              <a:gd name="connsiteX59" fmla="*/ 54369 w 2987069"/>
              <a:gd name="connsiteY59" fmla="*/ 663765 h 3296324"/>
              <a:gd name="connsiteX60" fmla="*/ 0 w 2987069"/>
              <a:gd name="connsiteY60" fmla="*/ 682262 h 3296324"/>
              <a:gd name="connsiteX61" fmla="*/ 60697 w 2987069"/>
              <a:gd name="connsiteY61" fmla="*/ 601094 h 3296324"/>
              <a:gd name="connsiteX62" fmla="*/ 1335290 w 2987069"/>
              <a:gd name="connsiteY6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38540 w 2987069"/>
              <a:gd name="connsiteY19" fmla="*/ 2878599 h 3296324"/>
              <a:gd name="connsiteX20" fmla="*/ 2385976 w 2987069"/>
              <a:gd name="connsiteY20" fmla="*/ 2926373 h 3296324"/>
              <a:gd name="connsiteX21" fmla="*/ 1978238 w 2987069"/>
              <a:gd name="connsiteY21" fmla="*/ 3173754 h 3296324"/>
              <a:gd name="connsiteX22" fmla="*/ 1845477 w 2987069"/>
              <a:gd name="connsiteY22" fmla="*/ 3222345 h 3296324"/>
              <a:gd name="connsiteX23" fmla="*/ 1857961 w 2987069"/>
              <a:gd name="connsiteY23" fmla="*/ 3206425 h 3296324"/>
              <a:gd name="connsiteX24" fmla="*/ 1857961 w 2987069"/>
              <a:gd name="connsiteY24" fmla="*/ 3206424 h 3296324"/>
              <a:gd name="connsiteX25" fmla="*/ 1857961 w 2987069"/>
              <a:gd name="connsiteY25" fmla="*/ 3206424 h 3296324"/>
              <a:gd name="connsiteX26" fmla="*/ 1892645 w 2987069"/>
              <a:gd name="connsiteY26" fmla="*/ 3151814 h 3296324"/>
              <a:gd name="connsiteX27" fmla="*/ 1892645 w 2987069"/>
              <a:gd name="connsiteY27" fmla="*/ 3151814 h 3296324"/>
              <a:gd name="connsiteX28" fmla="*/ 1857961 w 2987069"/>
              <a:gd name="connsiteY28" fmla="*/ 3206424 h 3296324"/>
              <a:gd name="connsiteX29" fmla="*/ 1845477 w 2987069"/>
              <a:gd name="connsiteY29" fmla="*/ 3222345 h 3296324"/>
              <a:gd name="connsiteX30" fmla="*/ 1826477 w 2987069"/>
              <a:gd name="connsiteY30" fmla="*/ 3229299 h 3296324"/>
              <a:gd name="connsiteX31" fmla="*/ 1504174 w 2987069"/>
              <a:gd name="connsiteY31" fmla="*/ 3295031 h 3296324"/>
              <a:gd name="connsiteX32" fmla="*/ 1478586 w 2987069"/>
              <a:gd name="connsiteY32" fmla="*/ 3296324 h 3296324"/>
              <a:gd name="connsiteX33" fmla="*/ 1494463 w 2987069"/>
              <a:gd name="connsiteY33" fmla="*/ 3293901 h 3296324"/>
              <a:gd name="connsiteX34" fmla="*/ 1990216 w 2987069"/>
              <a:gd name="connsiteY34" fmla="*/ 2961725 h 3296324"/>
              <a:gd name="connsiteX35" fmla="*/ 2037429 w 2987069"/>
              <a:gd name="connsiteY35" fmla="*/ 2874741 h 3296324"/>
              <a:gd name="connsiteX36" fmla="*/ 2020074 w 2987069"/>
              <a:gd name="connsiteY36" fmla="*/ 2920208 h 3296324"/>
              <a:gd name="connsiteX37" fmla="*/ 1945589 w 2987069"/>
              <a:gd name="connsiteY37" fmla="*/ 3068452 h 3296324"/>
              <a:gd name="connsiteX38" fmla="*/ 1916832 w 2987069"/>
              <a:gd name="connsiteY38" fmla="*/ 3113730 h 3296324"/>
              <a:gd name="connsiteX39" fmla="*/ 1916833 w 2987069"/>
              <a:gd name="connsiteY39" fmla="*/ 3113730 h 3296324"/>
              <a:gd name="connsiteX40" fmla="*/ 1945589 w 2987069"/>
              <a:gd name="connsiteY40" fmla="*/ 3068452 h 3296324"/>
              <a:gd name="connsiteX41" fmla="*/ 2020075 w 2987069"/>
              <a:gd name="connsiteY41" fmla="*/ 2920208 h 3296324"/>
              <a:gd name="connsiteX42" fmla="*/ 2037430 w 2987069"/>
              <a:gd name="connsiteY42" fmla="*/ 2874740 h 3296324"/>
              <a:gd name="connsiteX43" fmla="*/ 2063037 w 2987069"/>
              <a:gd name="connsiteY43" fmla="*/ 2827563 h 3296324"/>
              <a:gd name="connsiteX44" fmla="*/ 2109058 w 2987069"/>
              <a:gd name="connsiteY44" fmla="*/ 2679306 h 3296324"/>
              <a:gd name="connsiteX45" fmla="*/ 2117243 w 2987069"/>
              <a:gd name="connsiteY45" fmla="*/ 2625667 h 3296324"/>
              <a:gd name="connsiteX46" fmla="*/ 2124453 w 2987069"/>
              <a:gd name="connsiteY46" fmla="*/ 2598970 h 3296324"/>
              <a:gd name="connsiteX47" fmla="*/ 2161534 w 2987069"/>
              <a:gd name="connsiteY47" fmla="*/ 2272128 h 3296324"/>
              <a:gd name="connsiteX48" fmla="*/ 2160792 w 2987069"/>
              <a:gd name="connsiteY48" fmla="*/ 2251911 h 3296324"/>
              <a:gd name="connsiteX49" fmla="*/ 2160791 w 2987069"/>
              <a:gd name="connsiteY49" fmla="*/ 2251910 h 3296324"/>
              <a:gd name="connsiteX50" fmla="*/ 2155605 w 2987069"/>
              <a:gd name="connsiteY50" fmla="*/ 2110632 h 3296324"/>
              <a:gd name="connsiteX51" fmla="*/ 2046328 w 2987069"/>
              <a:gd name="connsiteY51" fmla="*/ 1646406 h 3296324"/>
              <a:gd name="connsiteX52" fmla="*/ 2017136 w 2987069"/>
              <a:gd name="connsiteY52" fmla="*/ 1581651 h 3296324"/>
              <a:gd name="connsiteX53" fmla="*/ 2017137 w 2987069"/>
              <a:gd name="connsiteY53" fmla="*/ 1581651 h 3296324"/>
              <a:gd name="connsiteX54" fmla="*/ 1981185 w 2987069"/>
              <a:gd name="connsiteY54" fmla="*/ 1501904 h 3296324"/>
              <a:gd name="connsiteX55" fmla="*/ 1464068 w 2987069"/>
              <a:gd name="connsiteY55" fmla="*/ 903272 h 3296324"/>
              <a:gd name="connsiteX56" fmla="*/ 1326095 w 2987069"/>
              <a:gd name="connsiteY56" fmla="*/ 815645 h 3296324"/>
              <a:gd name="connsiteX57" fmla="*/ 1019867 w 2987069"/>
              <a:gd name="connsiteY57" fmla="*/ 680859 h 3296324"/>
              <a:gd name="connsiteX58" fmla="*/ 54369 w 2987069"/>
              <a:gd name="connsiteY58" fmla="*/ 663765 h 3296324"/>
              <a:gd name="connsiteX59" fmla="*/ 0 w 2987069"/>
              <a:gd name="connsiteY59" fmla="*/ 682262 h 3296324"/>
              <a:gd name="connsiteX60" fmla="*/ 60697 w 2987069"/>
              <a:gd name="connsiteY60" fmla="*/ 601094 h 3296324"/>
              <a:gd name="connsiteX61" fmla="*/ 1335290 w 2987069"/>
              <a:gd name="connsiteY6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16833 w 2987069"/>
              <a:gd name="connsiteY38" fmla="*/ 3113730 h 3296324"/>
              <a:gd name="connsiteX39" fmla="*/ 1945589 w 2987069"/>
              <a:gd name="connsiteY39" fmla="*/ 3068452 h 3296324"/>
              <a:gd name="connsiteX40" fmla="*/ 2020075 w 2987069"/>
              <a:gd name="connsiteY40" fmla="*/ 2920208 h 3296324"/>
              <a:gd name="connsiteX41" fmla="*/ 2037430 w 2987069"/>
              <a:gd name="connsiteY41" fmla="*/ 2874740 h 3296324"/>
              <a:gd name="connsiteX42" fmla="*/ 2063037 w 2987069"/>
              <a:gd name="connsiteY42" fmla="*/ 2827563 h 3296324"/>
              <a:gd name="connsiteX43" fmla="*/ 2109058 w 2987069"/>
              <a:gd name="connsiteY43" fmla="*/ 2679306 h 3296324"/>
              <a:gd name="connsiteX44" fmla="*/ 2117243 w 2987069"/>
              <a:gd name="connsiteY44" fmla="*/ 2625667 h 3296324"/>
              <a:gd name="connsiteX45" fmla="*/ 2124453 w 2987069"/>
              <a:gd name="connsiteY45" fmla="*/ 2598970 h 3296324"/>
              <a:gd name="connsiteX46" fmla="*/ 2161534 w 2987069"/>
              <a:gd name="connsiteY46" fmla="*/ 2272128 h 3296324"/>
              <a:gd name="connsiteX47" fmla="*/ 2160792 w 2987069"/>
              <a:gd name="connsiteY47" fmla="*/ 2251911 h 3296324"/>
              <a:gd name="connsiteX48" fmla="*/ 2160791 w 2987069"/>
              <a:gd name="connsiteY48" fmla="*/ 2251910 h 3296324"/>
              <a:gd name="connsiteX49" fmla="*/ 2155605 w 2987069"/>
              <a:gd name="connsiteY49" fmla="*/ 2110632 h 3296324"/>
              <a:gd name="connsiteX50" fmla="*/ 2046328 w 2987069"/>
              <a:gd name="connsiteY50" fmla="*/ 1646406 h 3296324"/>
              <a:gd name="connsiteX51" fmla="*/ 2017136 w 2987069"/>
              <a:gd name="connsiteY51" fmla="*/ 1581651 h 3296324"/>
              <a:gd name="connsiteX52" fmla="*/ 2017137 w 2987069"/>
              <a:gd name="connsiteY52" fmla="*/ 1581651 h 3296324"/>
              <a:gd name="connsiteX53" fmla="*/ 1981185 w 2987069"/>
              <a:gd name="connsiteY53" fmla="*/ 1501904 h 3296324"/>
              <a:gd name="connsiteX54" fmla="*/ 1464068 w 2987069"/>
              <a:gd name="connsiteY54" fmla="*/ 903272 h 3296324"/>
              <a:gd name="connsiteX55" fmla="*/ 1326095 w 2987069"/>
              <a:gd name="connsiteY55" fmla="*/ 815645 h 3296324"/>
              <a:gd name="connsiteX56" fmla="*/ 1019867 w 2987069"/>
              <a:gd name="connsiteY56" fmla="*/ 680859 h 3296324"/>
              <a:gd name="connsiteX57" fmla="*/ 54369 w 2987069"/>
              <a:gd name="connsiteY57" fmla="*/ 663765 h 3296324"/>
              <a:gd name="connsiteX58" fmla="*/ 0 w 2987069"/>
              <a:gd name="connsiteY58" fmla="*/ 682262 h 3296324"/>
              <a:gd name="connsiteX59" fmla="*/ 60697 w 2987069"/>
              <a:gd name="connsiteY59" fmla="*/ 601094 h 3296324"/>
              <a:gd name="connsiteX60" fmla="*/ 1335290 w 2987069"/>
              <a:gd name="connsiteY6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45589 w 2987069"/>
              <a:gd name="connsiteY38" fmla="*/ 3068452 h 3296324"/>
              <a:gd name="connsiteX39" fmla="*/ 2020075 w 2987069"/>
              <a:gd name="connsiteY39" fmla="*/ 2920208 h 3296324"/>
              <a:gd name="connsiteX40" fmla="*/ 2037430 w 2987069"/>
              <a:gd name="connsiteY40" fmla="*/ 2874740 h 3296324"/>
              <a:gd name="connsiteX41" fmla="*/ 2063037 w 2987069"/>
              <a:gd name="connsiteY41" fmla="*/ 2827563 h 3296324"/>
              <a:gd name="connsiteX42" fmla="*/ 2109058 w 2987069"/>
              <a:gd name="connsiteY42" fmla="*/ 2679306 h 3296324"/>
              <a:gd name="connsiteX43" fmla="*/ 2117243 w 2987069"/>
              <a:gd name="connsiteY43" fmla="*/ 2625667 h 3296324"/>
              <a:gd name="connsiteX44" fmla="*/ 2124453 w 2987069"/>
              <a:gd name="connsiteY44" fmla="*/ 2598970 h 3296324"/>
              <a:gd name="connsiteX45" fmla="*/ 2161534 w 2987069"/>
              <a:gd name="connsiteY45" fmla="*/ 2272128 h 3296324"/>
              <a:gd name="connsiteX46" fmla="*/ 2160792 w 2987069"/>
              <a:gd name="connsiteY46" fmla="*/ 2251911 h 3296324"/>
              <a:gd name="connsiteX47" fmla="*/ 2160791 w 2987069"/>
              <a:gd name="connsiteY47" fmla="*/ 2251910 h 3296324"/>
              <a:gd name="connsiteX48" fmla="*/ 2155605 w 2987069"/>
              <a:gd name="connsiteY48" fmla="*/ 2110632 h 3296324"/>
              <a:gd name="connsiteX49" fmla="*/ 2046328 w 2987069"/>
              <a:gd name="connsiteY49" fmla="*/ 1646406 h 3296324"/>
              <a:gd name="connsiteX50" fmla="*/ 2017136 w 2987069"/>
              <a:gd name="connsiteY50" fmla="*/ 1581651 h 3296324"/>
              <a:gd name="connsiteX51" fmla="*/ 2017137 w 2987069"/>
              <a:gd name="connsiteY51" fmla="*/ 1581651 h 3296324"/>
              <a:gd name="connsiteX52" fmla="*/ 1981185 w 2987069"/>
              <a:gd name="connsiteY52" fmla="*/ 1501904 h 3296324"/>
              <a:gd name="connsiteX53" fmla="*/ 1464068 w 2987069"/>
              <a:gd name="connsiteY53" fmla="*/ 903272 h 3296324"/>
              <a:gd name="connsiteX54" fmla="*/ 1326095 w 2987069"/>
              <a:gd name="connsiteY54" fmla="*/ 815645 h 3296324"/>
              <a:gd name="connsiteX55" fmla="*/ 1019867 w 2987069"/>
              <a:gd name="connsiteY55" fmla="*/ 680859 h 3296324"/>
              <a:gd name="connsiteX56" fmla="*/ 54369 w 2987069"/>
              <a:gd name="connsiteY56" fmla="*/ 663765 h 3296324"/>
              <a:gd name="connsiteX57" fmla="*/ 0 w 2987069"/>
              <a:gd name="connsiteY57" fmla="*/ 682262 h 3296324"/>
              <a:gd name="connsiteX58" fmla="*/ 60697 w 2987069"/>
              <a:gd name="connsiteY58" fmla="*/ 601094 h 3296324"/>
              <a:gd name="connsiteX59" fmla="*/ 1335290 w 2987069"/>
              <a:gd name="connsiteY5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45589 w 2987069"/>
              <a:gd name="connsiteY37" fmla="*/ 3068452 h 3296324"/>
              <a:gd name="connsiteX38" fmla="*/ 2020075 w 2987069"/>
              <a:gd name="connsiteY38" fmla="*/ 2920208 h 3296324"/>
              <a:gd name="connsiteX39" fmla="*/ 2037430 w 2987069"/>
              <a:gd name="connsiteY39" fmla="*/ 2874740 h 3296324"/>
              <a:gd name="connsiteX40" fmla="*/ 2063037 w 2987069"/>
              <a:gd name="connsiteY40" fmla="*/ 2827563 h 3296324"/>
              <a:gd name="connsiteX41" fmla="*/ 2109058 w 2987069"/>
              <a:gd name="connsiteY41" fmla="*/ 2679306 h 3296324"/>
              <a:gd name="connsiteX42" fmla="*/ 2117243 w 2987069"/>
              <a:gd name="connsiteY42" fmla="*/ 2625667 h 3296324"/>
              <a:gd name="connsiteX43" fmla="*/ 2124453 w 2987069"/>
              <a:gd name="connsiteY43" fmla="*/ 2598970 h 3296324"/>
              <a:gd name="connsiteX44" fmla="*/ 2161534 w 2987069"/>
              <a:gd name="connsiteY44" fmla="*/ 2272128 h 3296324"/>
              <a:gd name="connsiteX45" fmla="*/ 2160792 w 2987069"/>
              <a:gd name="connsiteY45" fmla="*/ 2251911 h 3296324"/>
              <a:gd name="connsiteX46" fmla="*/ 2160791 w 2987069"/>
              <a:gd name="connsiteY46" fmla="*/ 2251910 h 3296324"/>
              <a:gd name="connsiteX47" fmla="*/ 2155605 w 2987069"/>
              <a:gd name="connsiteY47" fmla="*/ 2110632 h 3296324"/>
              <a:gd name="connsiteX48" fmla="*/ 2046328 w 2987069"/>
              <a:gd name="connsiteY48" fmla="*/ 1646406 h 3296324"/>
              <a:gd name="connsiteX49" fmla="*/ 2017136 w 2987069"/>
              <a:gd name="connsiteY49" fmla="*/ 1581651 h 3296324"/>
              <a:gd name="connsiteX50" fmla="*/ 2017137 w 2987069"/>
              <a:gd name="connsiteY50" fmla="*/ 1581651 h 3296324"/>
              <a:gd name="connsiteX51" fmla="*/ 1981185 w 2987069"/>
              <a:gd name="connsiteY51" fmla="*/ 1501904 h 3296324"/>
              <a:gd name="connsiteX52" fmla="*/ 1464068 w 2987069"/>
              <a:gd name="connsiteY52" fmla="*/ 903272 h 3296324"/>
              <a:gd name="connsiteX53" fmla="*/ 1326095 w 2987069"/>
              <a:gd name="connsiteY53" fmla="*/ 815645 h 3296324"/>
              <a:gd name="connsiteX54" fmla="*/ 1019867 w 2987069"/>
              <a:gd name="connsiteY54" fmla="*/ 680859 h 3296324"/>
              <a:gd name="connsiteX55" fmla="*/ 54369 w 2987069"/>
              <a:gd name="connsiteY55" fmla="*/ 663765 h 3296324"/>
              <a:gd name="connsiteX56" fmla="*/ 0 w 2987069"/>
              <a:gd name="connsiteY56" fmla="*/ 682262 h 3296324"/>
              <a:gd name="connsiteX57" fmla="*/ 60697 w 2987069"/>
              <a:gd name="connsiteY57" fmla="*/ 601094 h 3296324"/>
              <a:gd name="connsiteX58" fmla="*/ 1335290 w 2987069"/>
              <a:gd name="connsiteY5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2020075 w 2987069"/>
              <a:gd name="connsiteY37" fmla="*/ 2920208 h 3296324"/>
              <a:gd name="connsiteX38" fmla="*/ 2037430 w 2987069"/>
              <a:gd name="connsiteY38" fmla="*/ 2874740 h 3296324"/>
              <a:gd name="connsiteX39" fmla="*/ 2063037 w 2987069"/>
              <a:gd name="connsiteY39" fmla="*/ 2827563 h 3296324"/>
              <a:gd name="connsiteX40" fmla="*/ 2109058 w 2987069"/>
              <a:gd name="connsiteY40" fmla="*/ 2679306 h 3296324"/>
              <a:gd name="connsiteX41" fmla="*/ 2117243 w 2987069"/>
              <a:gd name="connsiteY41" fmla="*/ 2625667 h 3296324"/>
              <a:gd name="connsiteX42" fmla="*/ 2124453 w 2987069"/>
              <a:gd name="connsiteY42" fmla="*/ 2598970 h 3296324"/>
              <a:gd name="connsiteX43" fmla="*/ 2161534 w 2987069"/>
              <a:gd name="connsiteY43" fmla="*/ 2272128 h 3296324"/>
              <a:gd name="connsiteX44" fmla="*/ 2160792 w 2987069"/>
              <a:gd name="connsiteY44" fmla="*/ 2251911 h 3296324"/>
              <a:gd name="connsiteX45" fmla="*/ 2160791 w 2987069"/>
              <a:gd name="connsiteY45" fmla="*/ 2251910 h 3296324"/>
              <a:gd name="connsiteX46" fmla="*/ 2155605 w 2987069"/>
              <a:gd name="connsiteY46" fmla="*/ 2110632 h 3296324"/>
              <a:gd name="connsiteX47" fmla="*/ 2046328 w 2987069"/>
              <a:gd name="connsiteY47" fmla="*/ 1646406 h 3296324"/>
              <a:gd name="connsiteX48" fmla="*/ 2017136 w 2987069"/>
              <a:gd name="connsiteY48" fmla="*/ 1581651 h 3296324"/>
              <a:gd name="connsiteX49" fmla="*/ 2017137 w 2987069"/>
              <a:gd name="connsiteY49" fmla="*/ 1581651 h 3296324"/>
              <a:gd name="connsiteX50" fmla="*/ 1981185 w 2987069"/>
              <a:gd name="connsiteY50" fmla="*/ 1501904 h 3296324"/>
              <a:gd name="connsiteX51" fmla="*/ 1464068 w 2987069"/>
              <a:gd name="connsiteY51" fmla="*/ 903272 h 3296324"/>
              <a:gd name="connsiteX52" fmla="*/ 1326095 w 2987069"/>
              <a:gd name="connsiteY52" fmla="*/ 815645 h 3296324"/>
              <a:gd name="connsiteX53" fmla="*/ 1019867 w 2987069"/>
              <a:gd name="connsiteY53" fmla="*/ 680859 h 3296324"/>
              <a:gd name="connsiteX54" fmla="*/ 54369 w 2987069"/>
              <a:gd name="connsiteY54" fmla="*/ 663765 h 3296324"/>
              <a:gd name="connsiteX55" fmla="*/ 0 w 2987069"/>
              <a:gd name="connsiteY55" fmla="*/ 682262 h 3296324"/>
              <a:gd name="connsiteX56" fmla="*/ 60697 w 2987069"/>
              <a:gd name="connsiteY56" fmla="*/ 601094 h 3296324"/>
              <a:gd name="connsiteX57" fmla="*/ 1335290 w 2987069"/>
              <a:gd name="connsiteY5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20075 w 2987069"/>
              <a:gd name="connsiteY36" fmla="*/ 2920208 h 3296324"/>
              <a:gd name="connsiteX37" fmla="*/ 2037430 w 2987069"/>
              <a:gd name="connsiteY37" fmla="*/ 2874740 h 3296324"/>
              <a:gd name="connsiteX38" fmla="*/ 2063037 w 2987069"/>
              <a:gd name="connsiteY38" fmla="*/ 2827563 h 3296324"/>
              <a:gd name="connsiteX39" fmla="*/ 2109058 w 2987069"/>
              <a:gd name="connsiteY39" fmla="*/ 2679306 h 3296324"/>
              <a:gd name="connsiteX40" fmla="*/ 2117243 w 2987069"/>
              <a:gd name="connsiteY40" fmla="*/ 2625667 h 3296324"/>
              <a:gd name="connsiteX41" fmla="*/ 2124453 w 2987069"/>
              <a:gd name="connsiteY41" fmla="*/ 2598970 h 3296324"/>
              <a:gd name="connsiteX42" fmla="*/ 2161534 w 2987069"/>
              <a:gd name="connsiteY42" fmla="*/ 2272128 h 3296324"/>
              <a:gd name="connsiteX43" fmla="*/ 2160792 w 2987069"/>
              <a:gd name="connsiteY43" fmla="*/ 2251911 h 3296324"/>
              <a:gd name="connsiteX44" fmla="*/ 2160791 w 2987069"/>
              <a:gd name="connsiteY44" fmla="*/ 2251910 h 3296324"/>
              <a:gd name="connsiteX45" fmla="*/ 2155605 w 2987069"/>
              <a:gd name="connsiteY45" fmla="*/ 2110632 h 3296324"/>
              <a:gd name="connsiteX46" fmla="*/ 2046328 w 2987069"/>
              <a:gd name="connsiteY46" fmla="*/ 1646406 h 3296324"/>
              <a:gd name="connsiteX47" fmla="*/ 2017136 w 2987069"/>
              <a:gd name="connsiteY47" fmla="*/ 1581651 h 3296324"/>
              <a:gd name="connsiteX48" fmla="*/ 2017137 w 2987069"/>
              <a:gd name="connsiteY48" fmla="*/ 1581651 h 3296324"/>
              <a:gd name="connsiteX49" fmla="*/ 1981185 w 2987069"/>
              <a:gd name="connsiteY49" fmla="*/ 1501904 h 3296324"/>
              <a:gd name="connsiteX50" fmla="*/ 1464068 w 2987069"/>
              <a:gd name="connsiteY50" fmla="*/ 903272 h 3296324"/>
              <a:gd name="connsiteX51" fmla="*/ 1326095 w 2987069"/>
              <a:gd name="connsiteY51" fmla="*/ 815645 h 3296324"/>
              <a:gd name="connsiteX52" fmla="*/ 1019867 w 2987069"/>
              <a:gd name="connsiteY52" fmla="*/ 680859 h 3296324"/>
              <a:gd name="connsiteX53" fmla="*/ 54369 w 2987069"/>
              <a:gd name="connsiteY53" fmla="*/ 663765 h 3296324"/>
              <a:gd name="connsiteX54" fmla="*/ 0 w 2987069"/>
              <a:gd name="connsiteY54" fmla="*/ 682262 h 3296324"/>
              <a:gd name="connsiteX55" fmla="*/ 60697 w 2987069"/>
              <a:gd name="connsiteY55" fmla="*/ 601094 h 3296324"/>
              <a:gd name="connsiteX56" fmla="*/ 1335290 w 2987069"/>
              <a:gd name="connsiteY5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37430 w 2987069"/>
              <a:gd name="connsiteY36" fmla="*/ 2874740 h 3296324"/>
              <a:gd name="connsiteX37" fmla="*/ 2063037 w 2987069"/>
              <a:gd name="connsiteY37" fmla="*/ 2827563 h 3296324"/>
              <a:gd name="connsiteX38" fmla="*/ 2109058 w 2987069"/>
              <a:gd name="connsiteY38" fmla="*/ 2679306 h 3296324"/>
              <a:gd name="connsiteX39" fmla="*/ 2117243 w 2987069"/>
              <a:gd name="connsiteY39" fmla="*/ 2625667 h 3296324"/>
              <a:gd name="connsiteX40" fmla="*/ 2124453 w 2987069"/>
              <a:gd name="connsiteY40" fmla="*/ 2598970 h 3296324"/>
              <a:gd name="connsiteX41" fmla="*/ 2161534 w 2987069"/>
              <a:gd name="connsiteY41" fmla="*/ 2272128 h 3296324"/>
              <a:gd name="connsiteX42" fmla="*/ 2160792 w 2987069"/>
              <a:gd name="connsiteY42" fmla="*/ 2251911 h 3296324"/>
              <a:gd name="connsiteX43" fmla="*/ 2160791 w 2987069"/>
              <a:gd name="connsiteY43" fmla="*/ 2251910 h 3296324"/>
              <a:gd name="connsiteX44" fmla="*/ 2155605 w 2987069"/>
              <a:gd name="connsiteY44" fmla="*/ 2110632 h 3296324"/>
              <a:gd name="connsiteX45" fmla="*/ 2046328 w 2987069"/>
              <a:gd name="connsiteY45" fmla="*/ 1646406 h 3296324"/>
              <a:gd name="connsiteX46" fmla="*/ 2017136 w 2987069"/>
              <a:gd name="connsiteY46" fmla="*/ 1581651 h 3296324"/>
              <a:gd name="connsiteX47" fmla="*/ 2017137 w 2987069"/>
              <a:gd name="connsiteY47" fmla="*/ 1581651 h 3296324"/>
              <a:gd name="connsiteX48" fmla="*/ 1981185 w 2987069"/>
              <a:gd name="connsiteY48" fmla="*/ 1501904 h 3296324"/>
              <a:gd name="connsiteX49" fmla="*/ 1464068 w 2987069"/>
              <a:gd name="connsiteY49" fmla="*/ 903272 h 3296324"/>
              <a:gd name="connsiteX50" fmla="*/ 1326095 w 2987069"/>
              <a:gd name="connsiteY50" fmla="*/ 815645 h 3296324"/>
              <a:gd name="connsiteX51" fmla="*/ 1019867 w 2987069"/>
              <a:gd name="connsiteY51" fmla="*/ 680859 h 3296324"/>
              <a:gd name="connsiteX52" fmla="*/ 54369 w 2987069"/>
              <a:gd name="connsiteY52" fmla="*/ 663765 h 3296324"/>
              <a:gd name="connsiteX53" fmla="*/ 0 w 2987069"/>
              <a:gd name="connsiteY53" fmla="*/ 682262 h 3296324"/>
              <a:gd name="connsiteX54" fmla="*/ 60697 w 2987069"/>
              <a:gd name="connsiteY54" fmla="*/ 601094 h 3296324"/>
              <a:gd name="connsiteX55" fmla="*/ 1335290 w 2987069"/>
              <a:gd name="connsiteY5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063037 w 2987069"/>
              <a:gd name="connsiteY36" fmla="*/ 2827563 h 3296324"/>
              <a:gd name="connsiteX37" fmla="*/ 2109058 w 2987069"/>
              <a:gd name="connsiteY37" fmla="*/ 2679306 h 3296324"/>
              <a:gd name="connsiteX38" fmla="*/ 2117243 w 2987069"/>
              <a:gd name="connsiteY38" fmla="*/ 2625667 h 3296324"/>
              <a:gd name="connsiteX39" fmla="*/ 2124453 w 2987069"/>
              <a:gd name="connsiteY39" fmla="*/ 2598970 h 3296324"/>
              <a:gd name="connsiteX40" fmla="*/ 2161534 w 2987069"/>
              <a:gd name="connsiteY40" fmla="*/ 2272128 h 3296324"/>
              <a:gd name="connsiteX41" fmla="*/ 2160792 w 2987069"/>
              <a:gd name="connsiteY41" fmla="*/ 2251911 h 3296324"/>
              <a:gd name="connsiteX42" fmla="*/ 2160791 w 2987069"/>
              <a:gd name="connsiteY42" fmla="*/ 2251910 h 3296324"/>
              <a:gd name="connsiteX43" fmla="*/ 2155605 w 2987069"/>
              <a:gd name="connsiteY43" fmla="*/ 2110632 h 3296324"/>
              <a:gd name="connsiteX44" fmla="*/ 2046328 w 2987069"/>
              <a:gd name="connsiteY44" fmla="*/ 1646406 h 3296324"/>
              <a:gd name="connsiteX45" fmla="*/ 2017136 w 2987069"/>
              <a:gd name="connsiteY45" fmla="*/ 1581651 h 3296324"/>
              <a:gd name="connsiteX46" fmla="*/ 2017137 w 2987069"/>
              <a:gd name="connsiteY46" fmla="*/ 1581651 h 3296324"/>
              <a:gd name="connsiteX47" fmla="*/ 1981185 w 2987069"/>
              <a:gd name="connsiteY47" fmla="*/ 1501904 h 3296324"/>
              <a:gd name="connsiteX48" fmla="*/ 1464068 w 2987069"/>
              <a:gd name="connsiteY48" fmla="*/ 903272 h 3296324"/>
              <a:gd name="connsiteX49" fmla="*/ 1326095 w 2987069"/>
              <a:gd name="connsiteY49" fmla="*/ 815645 h 3296324"/>
              <a:gd name="connsiteX50" fmla="*/ 1019867 w 2987069"/>
              <a:gd name="connsiteY50" fmla="*/ 680859 h 3296324"/>
              <a:gd name="connsiteX51" fmla="*/ 54369 w 2987069"/>
              <a:gd name="connsiteY51" fmla="*/ 663765 h 3296324"/>
              <a:gd name="connsiteX52" fmla="*/ 0 w 2987069"/>
              <a:gd name="connsiteY52" fmla="*/ 682262 h 3296324"/>
              <a:gd name="connsiteX53" fmla="*/ 60697 w 2987069"/>
              <a:gd name="connsiteY53" fmla="*/ 601094 h 3296324"/>
              <a:gd name="connsiteX54" fmla="*/ 1335290 w 2987069"/>
              <a:gd name="connsiteY5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109058 w 2987069"/>
              <a:gd name="connsiteY36" fmla="*/ 2679306 h 3296324"/>
              <a:gd name="connsiteX37" fmla="*/ 2117243 w 2987069"/>
              <a:gd name="connsiteY37" fmla="*/ 2625667 h 3296324"/>
              <a:gd name="connsiteX38" fmla="*/ 2124453 w 2987069"/>
              <a:gd name="connsiteY38" fmla="*/ 2598970 h 3296324"/>
              <a:gd name="connsiteX39" fmla="*/ 2161534 w 2987069"/>
              <a:gd name="connsiteY39" fmla="*/ 2272128 h 3296324"/>
              <a:gd name="connsiteX40" fmla="*/ 2160792 w 2987069"/>
              <a:gd name="connsiteY40" fmla="*/ 2251911 h 3296324"/>
              <a:gd name="connsiteX41" fmla="*/ 2160791 w 2987069"/>
              <a:gd name="connsiteY41" fmla="*/ 2251910 h 3296324"/>
              <a:gd name="connsiteX42" fmla="*/ 2155605 w 2987069"/>
              <a:gd name="connsiteY42" fmla="*/ 2110632 h 3296324"/>
              <a:gd name="connsiteX43" fmla="*/ 2046328 w 2987069"/>
              <a:gd name="connsiteY43" fmla="*/ 1646406 h 3296324"/>
              <a:gd name="connsiteX44" fmla="*/ 2017136 w 2987069"/>
              <a:gd name="connsiteY44" fmla="*/ 1581651 h 3296324"/>
              <a:gd name="connsiteX45" fmla="*/ 2017137 w 2987069"/>
              <a:gd name="connsiteY45" fmla="*/ 1581651 h 3296324"/>
              <a:gd name="connsiteX46" fmla="*/ 1981185 w 2987069"/>
              <a:gd name="connsiteY46" fmla="*/ 1501904 h 3296324"/>
              <a:gd name="connsiteX47" fmla="*/ 1464068 w 2987069"/>
              <a:gd name="connsiteY47" fmla="*/ 903272 h 3296324"/>
              <a:gd name="connsiteX48" fmla="*/ 1326095 w 2987069"/>
              <a:gd name="connsiteY48" fmla="*/ 815645 h 3296324"/>
              <a:gd name="connsiteX49" fmla="*/ 1019867 w 2987069"/>
              <a:gd name="connsiteY49" fmla="*/ 680859 h 3296324"/>
              <a:gd name="connsiteX50" fmla="*/ 54369 w 2987069"/>
              <a:gd name="connsiteY50" fmla="*/ 663765 h 3296324"/>
              <a:gd name="connsiteX51" fmla="*/ 0 w 2987069"/>
              <a:gd name="connsiteY51" fmla="*/ 682262 h 3296324"/>
              <a:gd name="connsiteX52" fmla="*/ 60697 w 2987069"/>
              <a:gd name="connsiteY52" fmla="*/ 601094 h 3296324"/>
              <a:gd name="connsiteX53" fmla="*/ 1335290 w 2987069"/>
              <a:gd name="connsiteY5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09058 w 2987069"/>
              <a:gd name="connsiteY35" fmla="*/ 2679306 h 3296324"/>
              <a:gd name="connsiteX36" fmla="*/ 2117243 w 2987069"/>
              <a:gd name="connsiteY36" fmla="*/ 2625667 h 3296324"/>
              <a:gd name="connsiteX37" fmla="*/ 2124453 w 2987069"/>
              <a:gd name="connsiteY37" fmla="*/ 2598970 h 3296324"/>
              <a:gd name="connsiteX38" fmla="*/ 2161534 w 2987069"/>
              <a:gd name="connsiteY38" fmla="*/ 2272128 h 3296324"/>
              <a:gd name="connsiteX39" fmla="*/ 2160792 w 2987069"/>
              <a:gd name="connsiteY39" fmla="*/ 2251911 h 3296324"/>
              <a:gd name="connsiteX40" fmla="*/ 2160791 w 2987069"/>
              <a:gd name="connsiteY40" fmla="*/ 2251910 h 3296324"/>
              <a:gd name="connsiteX41" fmla="*/ 2155605 w 2987069"/>
              <a:gd name="connsiteY41" fmla="*/ 2110632 h 3296324"/>
              <a:gd name="connsiteX42" fmla="*/ 2046328 w 2987069"/>
              <a:gd name="connsiteY42" fmla="*/ 1646406 h 3296324"/>
              <a:gd name="connsiteX43" fmla="*/ 2017136 w 2987069"/>
              <a:gd name="connsiteY43" fmla="*/ 1581651 h 3296324"/>
              <a:gd name="connsiteX44" fmla="*/ 2017137 w 2987069"/>
              <a:gd name="connsiteY44" fmla="*/ 1581651 h 3296324"/>
              <a:gd name="connsiteX45" fmla="*/ 1981185 w 2987069"/>
              <a:gd name="connsiteY45" fmla="*/ 1501904 h 3296324"/>
              <a:gd name="connsiteX46" fmla="*/ 1464068 w 2987069"/>
              <a:gd name="connsiteY46" fmla="*/ 903272 h 3296324"/>
              <a:gd name="connsiteX47" fmla="*/ 1326095 w 2987069"/>
              <a:gd name="connsiteY47" fmla="*/ 815645 h 3296324"/>
              <a:gd name="connsiteX48" fmla="*/ 1019867 w 2987069"/>
              <a:gd name="connsiteY48" fmla="*/ 680859 h 3296324"/>
              <a:gd name="connsiteX49" fmla="*/ 54369 w 2987069"/>
              <a:gd name="connsiteY49" fmla="*/ 663765 h 3296324"/>
              <a:gd name="connsiteX50" fmla="*/ 0 w 2987069"/>
              <a:gd name="connsiteY50" fmla="*/ 682262 h 3296324"/>
              <a:gd name="connsiteX51" fmla="*/ 60697 w 2987069"/>
              <a:gd name="connsiteY51" fmla="*/ 601094 h 3296324"/>
              <a:gd name="connsiteX52" fmla="*/ 1335290 w 2987069"/>
              <a:gd name="connsiteY5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17243 w 2987069"/>
              <a:gd name="connsiteY35" fmla="*/ 2625667 h 3296324"/>
              <a:gd name="connsiteX36" fmla="*/ 2124453 w 2987069"/>
              <a:gd name="connsiteY36" fmla="*/ 2598970 h 3296324"/>
              <a:gd name="connsiteX37" fmla="*/ 2161534 w 2987069"/>
              <a:gd name="connsiteY37" fmla="*/ 2272128 h 3296324"/>
              <a:gd name="connsiteX38" fmla="*/ 2160792 w 2987069"/>
              <a:gd name="connsiteY38" fmla="*/ 2251911 h 3296324"/>
              <a:gd name="connsiteX39" fmla="*/ 2160791 w 2987069"/>
              <a:gd name="connsiteY39" fmla="*/ 2251910 h 3296324"/>
              <a:gd name="connsiteX40" fmla="*/ 2155605 w 2987069"/>
              <a:gd name="connsiteY40" fmla="*/ 2110632 h 3296324"/>
              <a:gd name="connsiteX41" fmla="*/ 2046328 w 2987069"/>
              <a:gd name="connsiteY41" fmla="*/ 1646406 h 3296324"/>
              <a:gd name="connsiteX42" fmla="*/ 2017136 w 2987069"/>
              <a:gd name="connsiteY42" fmla="*/ 1581651 h 3296324"/>
              <a:gd name="connsiteX43" fmla="*/ 2017137 w 2987069"/>
              <a:gd name="connsiteY43" fmla="*/ 1581651 h 3296324"/>
              <a:gd name="connsiteX44" fmla="*/ 1981185 w 2987069"/>
              <a:gd name="connsiteY44" fmla="*/ 1501904 h 3296324"/>
              <a:gd name="connsiteX45" fmla="*/ 1464068 w 2987069"/>
              <a:gd name="connsiteY45" fmla="*/ 903272 h 3296324"/>
              <a:gd name="connsiteX46" fmla="*/ 1326095 w 2987069"/>
              <a:gd name="connsiteY46" fmla="*/ 815645 h 3296324"/>
              <a:gd name="connsiteX47" fmla="*/ 1019867 w 2987069"/>
              <a:gd name="connsiteY47" fmla="*/ 680859 h 3296324"/>
              <a:gd name="connsiteX48" fmla="*/ 54369 w 2987069"/>
              <a:gd name="connsiteY48" fmla="*/ 663765 h 3296324"/>
              <a:gd name="connsiteX49" fmla="*/ 0 w 2987069"/>
              <a:gd name="connsiteY49" fmla="*/ 682262 h 3296324"/>
              <a:gd name="connsiteX50" fmla="*/ 60697 w 2987069"/>
              <a:gd name="connsiteY50" fmla="*/ 601094 h 3296324"/>
              <a:gd name="connsiteX51" fmla="*/ 1335290 w 2987069"/>
              <a:gd name="connsiteY51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080374 w 2987069"/>
              <a:gd name="connsiteY2" fmla="*/ 2762225 h 3296324"/>
              <a:gd name="connsiteX3" fmla="*/ 2117243 w 2987069"/>
              <a:gd name="connsiteY3" fmla="*/ 2625667 h 3296324"/>
              <a:gd name="connsiteX4" fmla="*/ 1335290 w 2987069"/>
              <a:gd name="connsiteY4" fmla="*/ 0 h 3296324"/>
              <a:gd name="connsiteX5" fmla="*/ 2609884 w 2987069"/>
              <a:gd name="connsiteY5" fmla="*/ 601094 h 3296324"/>
              <a:gd name="connsiteX6" fmla="*/ 2670580 w 2987069"/>
              <a:gd name="connsiteY6" fmla="*/ 682262 h 3296324"/>
              <a:gd name="connsiteX7" fmla="*/ 2616212 w 2987069"/>
              <a:gd name="connsiteY7" fmla="*/ 663765 h 3296324"/>
              <a:gd name="connsiteX8" fmla="*/ 2616211 w 2987069"/>
              <a:gd name="connsiteY8" fmla="*/ 663767 h 3296324"/>
              <a:gd name="connsiteX9" fmla="*/ 2670580 w 2987069"/>
              <a:gd name="connsiteY9" fmla="*/ 682263 h 3296324"/>
              <a:gd name="connsiteX10" fmla="*/ 2704972 w 2987069"/>
              <a:gd name="connsiteY10" fmla="*/ 728254 h 3296324"/>
              <a:gd name="connsiteX11" fmla="*/ 2987069 w 2987069"/>
              <a:gd name="connsiteY11" fmla="*/ 1651779 h 3296324"/>
              <a:gd name="connsiteX12" fmla="*/ 2953511 w 2987069"/>
              <a:gd name="connsiteY12" fmla="*/ 1984671 h 3296324"/>
              <a:gd name="connsiteX13" fmla="*/ 2912807 w 2987069"/>
              <a:gd name="connsiteY13" fmla="*/ 2142967 h 3296324"/>
              <a:gd name="connsiteX14" fmla="*/ 2503275 w 2987069"/>
              <a:gd name="connsiteY14" fmla="*/ 2819764 h 3296324"/>
              <a:gd name="connsiteX15" fmla="*/ 2438540 w 2987069"/>
              <a:gd name="connsiteY15" fmla="*/ 2878599 h 3296324"/>
              <a:gd name="connsiteX16" fmla="*/ 2438540 w 2987069"/>
              <a:gd name="connsiteY16" fmla="*/ 2878599 h 3296324"/>
              <a:gd name="connsiteX17" fmla="*/ 2385976 w 2987069"/>
              <a:gd name="connsiteY17" fmla="*/ 2926373 h 3296324"/>
              <a:gd name="connsiteX18" fmla="*/ 1978238 w 2987069"/>
              <a:gd name="connsiteY18" fmla="*/ 3173754 h 3296324"/>
              <a:gd name="connsiteX19" fmla="*/ 1845477 w 2987069"/>
              <a:gd name="connsiteY19" fmla="*/ 3222345 h 3296324"/>
              <a:gd name="connsiteX20" fmla="*/ 1857961 w 2987069"/>
              <a:gd name="connsiteY20" fmla="*/ 3206425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92645 w 2987069"/>
              <a:gd name="connsiteY23" fmla="*/ 3151814 h 3296324"/>
              <a:gd name="connsiteX24" fmla="*/ 1892645 w 2987069"/>
              <a:gd name="connsiteY24" fmla="*/ 3151814 h 3296324"/>
              <a:gd name="connsiteX25" fmla="*/ 1857961 w 2987069"/>
              <a:gd name="connsiteY25" fmla="*/ 3206424 h 3296324"/>
              <a:gd name="connsiteX26" fmla="*/ 1845477 w 2987069"/>
              <a:gd name="connsiteY26" fmla="*/ 3222345 h 3296324"/>
              <a:gd name="connsiteX27" fmla="*/ 1826477 w 2987069"/>
              <a:gd name="connsiteY27" fmla="*/ 3229299 h 3296324"/>
              <a:gd name="connsiteX28" fmla="*/ 1504174 w 2987069"/>
              <a:gd name="connsiteY28" fmla="*/ 3295031 h 3296324"/>
              <a:gd name="connsiteX29" fmla="*/ 1478586 w 2987069"/>
              <a:gd name="connsiteY29" fmla="*/ 3296324 h 3296324"/>
              <a:gd name="connsiteX30" fmla="*/ 1494463 w 2987069"/>
              <a:gd name="connsiteY30" fmla="*/ 3293901 h 3296324"/>
              <a:gd name="connsiteX31" fmla="*/ 1990216 w 2987069"/>
              <a:gd name="connsiteY31" fmla="*/ 2961725 h 3296324"/>
              <a:gd name="connsiteX32" fmla="*/ 2037429 w 2987069"/>
              <a:gd name="connsiteY32" fmla="*/ 2874741 h 3296324"/>
              <a:gd name="connsiteX33" fmla="*/ 2037430 w 2987069"/>
              <a:gd name="connsiteY33" fmla="*/ 2874740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087429 w 2987069"/>
              <a:gd name="connsiteY33" fmla="*/ 2731302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57961 w 2987069"/>
              <a:gd name="connsiteY23" fmla="*/ 3206424 h 3296324"/>
              <a:gd name="connsiteX24" fmla="*/ 1845477 w 2987069"/>
              <a:gd name="connsiteY24" fmla="*/ 3222345 h 3296324"/>
              <a:gd name="connsiteX25" fmla="*/ 1826477 w 2987069"/>
              <a:gd name="connsiteY25" fmla="*/ 3229299 h 3296324"/>
              <a:gd name="connsiteX26" fmla="*/ 1504174 w 2987069"/>
              <a:gd name="connsiteY26" fmla="*/ 3295031 h 3296324"/>
              <a:gd name="connsiteX27" fmla="*/ 1478586 w 2987069"/>
              <a:gd name="connsiteY27" fmla="*/ 3296324 h 3296324"/>
              <a:gd name="connsiteX28" fmla="*/ 1494463 w 2987069"/>
              <a:gd name="connsiteY28" fmla="*/ 3293901 h 3296324"/>
              <a:gd name="connsiteX29" fmla="*/ 1990216 w 2987069"/>
              <a:gd name="connsiteY29" fmla="*/ 2961725 h 3296324"/>
              <a:gd name="connsiteX30" fmla="*/ 2037429 w 2987069"/>
              <a:gd name="connsiteY30" fmla="*/ 2874741 h 3296324"/>
              <a:gd name="connsiteX31" fmla="*/ 2037430 w 2987069"/>
              <a:gd name="connsiteY31" fmla="*/ 2874740 h 3296324"/>
              <a:gd name="connsiteX32" fmla="*/ 2087429 w 2987069"/>
              <a:gd name="connsiteY32" fmla="*/ 2731302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45477 w 2987069"/>
              <a:gd name="connsiteY23" fmla="*/ 3222345 h 3296324"/>
              <a:gd name="connsiteX24" fmla="*/ 1826477 w 2987069"/>
              <a:gd name="connsiteY24" fmla="*/ 3229299 h 3296324"/>
              <a:gd name="connsiteX25" fmla="*/ 1504174 w 2987069"/>
              <a:gd name="connsiteY25" fmla="*/ 3295031 h 3296324"/>
              <a:gd name="connsiteX26" fmla="*/ 1478586 w 2987069"/>
              <a:gd name="connsiteY26" fmla="*/ 3296324 h 3296324"/>
              <a:gd name="connsiteX27" fmla="*/ 1494463 w 2987069"/>
              <a:gd name="connsiteY27" fmla="*/ 3293901 h 3296324"/>
              <a:gd name="connsiteX28" fmla="*/ 1990216 w 2987069"/>
              <a:gd name="connsiteY28" fmla="*/ 2961725 h 3296324"/>
              <a:gd name="connsiteX29" fmla="*/ 2037429 w 2987069"/>
              <a:gd name="connsiteY29" fmla="*/ 2874741 h 3296324"/>
              <a:gd name="connsiteX30" fmla="*/ 2037430 w 2987069"/>
              <a:gd name="connsiteY30" fmla="*/ 2874740 h 3296324"/>
              <a:gd name="connsiteX31" fmla="*/ 2087429 w 2987069"/>
              <a:gd name="connsiteY31" fmla="*/ 2731302 h 3296324"/>
              <a:gd name="connsiteX32" fmla="*/ 2117243 w 2987069"/>
              <a:gd name="connsiteY32" fmla="*/ 2625667 h 3296324"/>
              <a:gd name="connsiteX33" fmla="*/ 2124453 w 2987069"/>
              <a:gd name="connsiteY33" fmla="*/ 2598970 h 3296324"/>
              <a:gd name="connsiteX34" fmla="*/ 2161534 w 2987069"/>
              <a:gd name="connsiteY34" fmla="*/ 2272128 h 3296324"/>
              <a:gd name="connsiteX35" fmla="*/ 2160792 w 2987069"/>
              <a:gd name="connsiteY35" fmla="*/ 2251911 h 3296324"/>
              <a:gd name="connsiteX36" fmla="*/ 2160791 w 2987069"/>
              <a:gd name="connsiteY36" fmla="*/ 2251910 h 3296324"/>
              <a:gd name="connsiteX37" fmla="*/ 2155605 w 2987069"/>
              <a:gd name="connsiteY37" fmla="*/ 2110632 h 3296324"/>
              <a:gd name="connsiteX38" fmla="*/ 2046328 w 2987069"/>
              <a:gd name="connsiteY38" fmla="*/ 1646406 h 3296324"/>
              <a:gd name="connsiteX39" fmla="*/ 2017136 w 2987069"/>
              <a:gd name="connsiteY39" fmla="*/ 1581651 h 3296324"/>
              <a:gd name="connsiteX40" fmla="*/ 2017137 w 2987069"/>
              <a:gd name="connsiteY40" fmla="*/ 1581651 h 3296324"/>
              <a:gd name="connsiteX41" fmla="*/ 1981185 w 2987069"/>
              <a:gd name="connsiteY41" fmla="*/ 1501904 h 3296324"/>
              <a:gd name="connsiteX42" fmla="*/ 1464068 w 2987069"/>
              <a:gd name="connsiteY42" fmla="*/ 903272 h 3296324"/>
              <a:gd name="connsiteX43" fmla="*/ 1326095 w 2987069"/>
              <a:gd name="connsiteY43" fmla="*/ 815645 h 3296324"/>
              <a:gd name="connsiteX44" fmla="*/ 1019867 w 2987069"/>
              <a:gd name="connsiteY44" fmla="*/ 680859 h 3296324"/>
              <a:gd name="connsiteX45" fmla="*/ 54369 w 2987069"/>
              <a:gd name="connsiteY45" fmla="*/ 663765 h 3296324"/>
              <a:gd name="connsiteX46" fmla="*/ 0 w 2987069"/>
              <a:gd name="connsiteY46" fmla="*/ 682262 h 3296324"/>
              <a:gd name="connsiteX47" fmla="*/ 60697 w 2987069"/>
              <a:gd name="connsiteY47" fmla="*/ 601094 h 3296324"/>
              <a:gd name="connsiteX48" fmla="*/ 1335290 w 2987069"/>
              <a:gd name="connsiteY48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45477 w 2987069"/>
              <a:gd name="connsiteY22" fmla="*/ 3222345 h 3296324"/>
              <a:gd name="connsiteX23" fmla="*/ 1826477 w 2987069"/>
              <a:gd name="connsiteY23" fmla="*/ 3229299 h 3296324"/>
              <a:gd name="connsiteX24" fmla="*/ 1504174 w 2987069"/>
              <a:gd name="connsiteY24" fmla="*/ 3295031 h 3296324"/>
              <a:gd name="connsiteX25" fmla="*/ 1478586 w 2987069"/>
              <a:gd name="connsiteY25" fmla="*/ 3296324 h 3296324"/>
              <a:gd name="connsiteX26" fmla="*/ 1494463 w 2987069"/>
              <a:gd name="connsiteY26" fmla="*/ 3293901 h 3296324"/>
              <a:gd name="connsiteX27" fmla="*/ 1990216 w 2987069"/>
              <a:gd name="connsiteY27" fmla="*/ 2961725 h 3296324"/>
              <a:gd name="connsiteX28" fmla="*/ 2037429 w 2987069"/>
              <a:gd name="connsiteY28" fmla="*/ 2874741 h 3296324"/>
              <a:gd name="connsiteX29" fmla="*/ 2037430 w 2987069"/>
              <a:gd name="connsiteY29" fmla="*/ 2874740 h 3296324"/>
              <a:gd name="connsiteX30" fmla="*/ 2087429 w 2987069"/>
              <a:gd name="connsiteY30" fmla="*/ 2731302 h 3296324"/>
              <a:gd name="connsiteX31" fmla="*/ 2117243 w 2987069"/>
              <a:gd name="connsiteY31" fmla="*/ 2625667 h 3296324"/>
              <a:gd name="connsiteX32" fmla="*/ 2124453 w 2987069"/>
              <a:gd name="connsiteY32" fmla="*/ 2598970 h 3296324"/>
              <a:gd name="connsiteX33" fmla="*/ 2161534 w 2987069"/>
              <a:gd name="connsiteY33" fmla="*/ 2272128 h 3296324"/>
              <a:gd name="connsiteX34" fmla="*/ 2160792 w 2987069"/>
              <a:gd name="connsiteY34" fmla="*/ 2251911 h 3296324"/>
              <a:gd name="connsiteX35" fmla="*/ 2160791 w 2987069"/>
              <a:gd name="connsiteY35" fmla="*/ 2251910 h 3296324"/>
              <a:gd name="connsiteX36" fmla="*/ 2155605 w 2987069"/>
              <a:gd name="connsiteY36" fmla="*/ 2110632 h 3296324"/>
              <a:gd name="connsiteX37" fmla="*/ 2046328 w 2987069"/>
              <a:gd name="connsiteY37" fmla="*/ 1646406 h 3296324"/>
              <a:gd name="connsiteX38" fmla="*/ 2017136 w 2987069"/>
              <a:gd name="connsiteY38" fmla="*/ 1581651 h 3296324"/>
              <a:gd name="connsiteX39" fmla="*/ 2017137 w 2987069"/>
              <a:gd name="connsiteY39" fmla="*/ 1581651 h 3296324"/>
              <a:gd name="connsiteX40" fmla="*/ 1981185 w 2987069"/>
              <a:gd name="connsiteY40" fmla="*/ 1501904 h 3296324"/>
              <a:gd name="connsiteX41" fmla="*/ 1464068 w 2987069"/>
              <a:gd name="connsiteY41" fmla="*/ 903272 h 3296324"/>
              <a:gd name="connsiteX42" fmla="*/ 1326095 w 2987069"/>
              <a:gd name="connsiteY42" fmla="*/ 815645 h 3296324"/>
              <a:gd name="connsiteX43" fmla="*/ 1019867 w 2987069"/>
              <a:gd name="connsiteY43" fmla="*/ 680859 h 3296324"/>
              <a:gd name="connsiteX44" fmla="*/ 54369 w 2987069"/>
              <a:gd name="connsiteY44" fmla="*/ 663765 h 3296324"/>
              <a:gd name="connsiteX45" fmla="*/ 0 w 2987069"/>
              <a:gd name="connsiteY45" fmla="*/ 682262 h 3296324"/>
              <a:gd name="connsiteX46" fmla="*/ 60697 w 2987069"/>
              <a:gd name="connsiteY46" fmla="*/ 601094 h 3296324"/>
              <a:gd name="connsiteX47" fmla="*/ 1335290 w 2987069"/>
              <a:gd name="connsiteY47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45477 w 2987069"/>
              <a:gd name="connsiteY21" fmla="*/ 3222345 h 3296324"/>
              <a:gd name="connsiteX22" fmla="*/ 1826477 w 2987069"/>
              <a:gd name="connsiteY22" fmla="*/ 3229299 h 3296324"/>
              <a:gd name="connsiteX23" fmla="*/ 1504174 w 2987069"/>
              <a:gd name="connsiteY23" fmla="*/ 3295031 h 3296324"/>
              <a:gd name="connsiteX24" fmla="*/ 1478586 w 2987069"/>
              <a:gd name="connsiteY24" fmla="*/ 3296324 h 3296324"/>
              <a:gd name="connsiteX25" fmla="*/ 1494463 w 2987069"/>
              <a:gd name="connsiteY25" fmla="*/ 3293901 h 3296324"/>
              <a:gd name="connsiteX26" fmla="*/ 1990216 w 2987069"/>
              <a:gd name="connsiteY26" fmla="*/ 2961725 h 3296324"/>
              <a:gd name="connsiteX27" fmla="*/ 2037429 w 2987069"/>
              <a:gd name="connsiteY27" fmla="*/ 2874741 h 3296324"/>
              <a:gd name="connsiteX28" fmla="*/ 2037430 w 2987069"/>
              <a:gd name="connsiteY28" fmla="*/ 2874740 h 3296324"/>
              <a:gd name="connsiteX29" fmla="*/ 2087429 w 2987069"/>
              <a:gd name="connsiteY29" fmla="*/ 2731302 h 3296324"/>
              <a:gd name="connsiteX30" fmla="*/ 2117243 w 2987069"/>
              <a:gd name="connsiteY30" fmla="*/ 2625667 h 3296324"/>
              <a:gd name="connsiteX31" fmla="*/ 2124453 w 2987069"/>
              <a:gd name="connsiteY31" fmla="*/ 2598970 h 3296324"/>
              <a:gd name="connsiteX32" fmla="*/ 2161534 w 2987069"/>
              <a:gd name="connsiteY32" fmla="*/ 2272128 h 3296324"/>
              <a:gd name="connsiteX33" fmla="*/ 2160792 w 2987069"/>
              <a:gd name="connsiteY33" fmla="*/ 2251911 h 3296324"/>
              <a:gd name="connsiteX34" fmla="*/ 2160791 w 2987069"/>
              <a:gd name="connsiteY34" fmla="*/ 2251910 h 3296324"/>
              <a:gd name="connsiteX35" fmla="*/ 2155605 w 2987069"/>
              <a:gd name="connsiteY35" fmla="*/ 2110632 h 3296324"/>
              <a:gd name="connsiteX36" fmla="*/ 2046328 w 2987069"/>
              <a:gd name="connsiteY36" fmla="*/ 1646406 h 3296324"/>
              <a:gd name="connsiteX37" fmla="*/ 2017136 w 2987069"/>
              <a:gd name="connsiteY37" fmla="*/ 1581651 h 3296324"/>
              <a:gd name="connsiteX38" fmla="*/ 2017137 w 2987069"/>
              <a:gd name="connsiteY38" fmla="*/ 1581651 h 3296324"/>
              <a:gd name="connsiteX39" fmla="*/ 1981185 w 2987069"/>
              <a:gd name="connsiteY39" fmla="*/ 1501904 h 3296324"/>
              <a:gd name="connsiteX40" fmla="*/ 1464068 w 2987069"/>
              <a:gd name="connsiteY40" fmla="*/ 903272 h 3296324"/>
              <a:gd name="connsiteX41" fmla="*/ 1326095 w 2987069"/>
              <a:gd name="connsiteY41" fmla="*/ 815645 h 3296324"/>
              <a:gd name="connsiteX42" fmla="*/ 1019867 w 2987069"/>
              <a:gd name="connsiteY42" fmla="*/ 680859 h 3296324"/>
              <a:gd name="connsiteX43" fmla="*/ 54369 w 2987069"/>
              <a:gd name="connsiteY43" fmla="*/ 663765 h 3296324"/>
              <a:gd name="connsiteX44" fmla="*/ 0 w 2987069"/>
              <a:gd name="connsiteY44" fmla="*/ 682262 h 3296324"/>
              <a:gd name="connsiteX45" fmla="*/ 60697 w 2987069"/>
              <a:gd name="connsiteY45" fmla="*/ 601094 h 3296324"/>
              <a:gd name="connsiteX46" fmla="*/ 1335290 w 2987069"/>
              <a:gd name="connsiteY46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45477 w 2987069"/>
              <a:gd name="connsiteY20" fmla="*/ 3222345 h 3296324"/>
              <a:gd name="connsiteX21" fmla="*/ 1826477 w 2987069"/>
              <a:gd name="connsiteY21" fmla="*/ 3229299 h 3296324"/>
              <a:gd name="connsiteX22" fmla="*/ 1504174 w 2987069"/>
              <a:gd name="connsiteY22" fmla="*/ 3295031 h 3296324"/>
              <a:gd name="connsiteX23" fmla="*/ 1478586 w 2987069"/>
              <a:gd name="connsiteY23" fmla="*/ 3296324 h 3296324"/>
              <a:gd name="connsiteX24" fmla="*/ 1494463 w 2987069"/>
              <a:gd name="connsiteY24" fmla="*/ 3293901 h 3296324"/>
              <a:gd name="connsiteX25" fmla="*/ 1990216 w 2987069"/>
              <a:gd name="connsiteY25" fmla="*/ 2961725 h 3296324"/>
              <a:gd name="connsiteX26" fmla="*/ 2037429 w 2987069"/>
              <a:gd name="connsiteY26" fmla="*/ 2874741 h 3296324"/>
              <a:gd name="connsiteX27" fmla="*/ 2037430 w 2987069"/>
              <a:gd name="connsiteY27" fmla="*/ 2874740 h 3296324"/>
              <a:gd name="connsiteX28" fmla="*/ 2087429 w 2987069"/>
              <a:gd name="connsiteY28" fmla="*/ 2731302 h 3296324"/>
              <a:gd name="connsiteX29" fmla="*/ 2117243 w 2987069"/>
              <a:gd name="connsiteY29" fmla="*/ 2625667 h 3296324"/>
              <a:gd name="connsiteX30" fmla="*/ 2124453 w 2987069"/>
              <a:gd name="connsiteY30" fmla="*/ 2598970 h 3296324"/>
              <a:gd name="connsiteX31" fmla="*/ 2161534 w 2987069"/>
              <a:gd name="connsiteY31" fmla="*/ 2272128 h 3296324"/>
              <a:gd name="connsiteX32" fmla="*/ 2160792 w 2987069"/>
              <a:gd name="connsiteY32" fmla="*/ 2251911 h 3296324"/>
              <a:gd name="connsiteX33" fmla="*/ 2160791 w 2987069"/>
              <a:gd name="connsiteY33" fmla="*/ 2251910 h 3296324"/>
              <a:gd name="connsiteX34" fmla="*/ 2155605 w 2987069"/>
              <a:gd name="connsiteY34" fmla="*/ 2110632 h 3296324"/>
              <a:gd name="connsiteX35" fmla="*/ 2046328 w 2987069"/>
              <a:gd name="connsiteY35" fmla="*/ 1646406 h 3296324"/>
              <a:gd name="connsiteX36" fmla="*/ 2017136 w 2987069"/>
              <a:gd name="connsiteY36" fmla="*/ 1581651 h 3296324"/>
              <a:gd name="connsiteX37" fmla="*/ 2017137 w 2987069"/>
              <a:gd name="connsiteY37" fmla="*/ 1581651 h 3296324"/>
              <a:gd name="connsiteX38" fmla="*/ 1981185 w 2987069"/>
              <a:gd name="connsiteY38" fmla="*/ 1501904 h 3296324"/>
              <a:gd name="connsiteX39" fmla="*/ 1464068 w 2987069"/>
              <a:gd name="connsiteY39" fmla="*/ 903272 h 3296324"/>
              <a:gd name="connsiteX40" fmla="*/ 1326095 w 2987069"/>
              <a:gd name="connsiteY40" fmla="*/ 815645 h 3296324"/>
              <a:gd name="connsiteX41" fmla="*/ 1019867 w 2987069"/>
              <a:gd name="connsiteY41" fmla="*/ 680859 h 3296324"/>
              <a:gd name="connsiteX42" fmla="*/ 54369 w 2987069"/>
              <a:gd name="connsiteY42" fmla="*/ 663765 h 3296324"/>
              <a:gd name="connsiteX43" fmla="*/ 0 w 2987069"/>
              <a:gd name="connsiteY43" fmla="*/ 682262 h 3296324"/>
              <a:gd name="connsiteX44" fmla="*/ 60697 w 2987069"/>
              <a:gd name="connsiteY44" fmla="*/ 601094 h 3296324"/>
              <a:gd name="connsiteX45" fmla="*/ 1335290 w 2987069"/>
              <a:gd name="connsiteY45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45477 w 2987069"/>
              <a:gd name="connsiteY19" fmla="*/ 3222345 h 3296324"/>
              <a:gd name="connsiteX20" fmla="*/ 1826477 w 2987069"/>
              <a:gd name="connsiteY20" fmla="*/ 3229299 h 3296324"/>
              <a:gd name="connsiteX21" fmla="*/ 1504174 w 2987069"/>
              <a:gd name="connsiteY21" fmla="*/ 3295031 h 3296324"/>
              <a:gd name="connsiteX22" fmla="*/ 1478586 w 2987069"/>
              <a:gd name="connsiteY22" fmla="*/ 3296324 h 3296324"/>
              <a:gd name="connsiteX23" fmla="*/ 1494463 w 2987069"/>
              <a:gd name="connsiteY23" fmla="*/ 3293901 h 3296324"/>
              <a:gd name="connsiteX24" fmla="*/ 1990216 w 2987069"/>
              <a:gd name="connsiteY24" fmla="*/ 2961725 h 3296324"/>
              <a:gd name="connsiteX25" fmla="*/ 2037429 w 2987069"/>
              <a:gd name="connsiteY25" fmla="*/ 2874741 h 3296324"/>
              <a:gd name="connsiteX26" fmla="*/ 2037430 w 2987069"/>
              <a:gd name="connsiteY26" fmla="*/ 2874740 h 3296324"/>
              <a:gd name="connsiteX27" fmla="*/ 2087429 w 2987069"/>
              <a:gd name="connsiteY27" fmla="*/ 2731302 h 3296324"/>
              <a:gd name="connsiteX28" fmla="*/ 2117243 w 2987069"/>
              <a:gd name="connsiteY28" fmla="*/ 2625667 h 3296324"/>
              <a:gd name="connsiteX29" fmla="*/ 2124453 w 2987069"/>
              <a:gd name="connsiteY29" fmla="*/ 2598970 h 3296324"/>
              <a:gd name="connsiteX30" fmla="*/ 2161534 w 2987069"/>
              <a:gd name="connsiteY30" fmla="*/ 2272128 h 3296324"/>
              <a:gd name="connsiteX31" fmla="*/ 2160792 w 2987069"/>
              <a:gd name="connsiteY31" fmla="*/ 2251911 h 3296324"/>
              <a:gd name="connsiteX32" fmla="*/ 2160791 w 2987069"/>
              <a:gd name="connsiteY32" fmla="*/ 2251910 h 3296324"/>
              <a:gd name="connsiteX33" fmla="*/ 2155605 w 2987069"/>
              <a:gd name="connsiteY33" fmla="*/ 2110632 h 3296324"/>
              <a:gd name="connsiteX34" fmla="*/ 2046328 w 2987069"/>
              <a:gd name="connsiteY34" fmla="*/ 1646406 h 3296324"/>
              <a:gd name="connsiteX35" fmla="*/ 2017136 w 2987069"/>
              <a:gd name="connsiteY35" fmla="*/ 1581651 h 3296324"/>
              <a:gd name="connsiteX36" fmla="*/ 2017137 w 2987069"/>
              <a:gd name="connsiteY36" fmla="*/ 1581651 h 3296324"/>
              <a:gd name="connsiteX37" fmla="*/ 1981185 w 2987069"/>
              <a:gd name="connsiteY37" fmla="*/ 1501904 h 3296324"/>
              <a:gd name="connsiteX38" fmla="*/ 1464068 w 2987069"/>
              <a:gd name="connsiteY38" fmla="*/ 903272 h 3296324"/>
              <a:gd name="connsiteX39" fmla="*/ 1326095 w 2987069"/>
              <a:gd name="connsiteY39" fmla="*/ 815645 h 3296324"/>
              <a:gd name="connsiteX40" fmla="*/ 1019867 w 2987069"/>
              <a:gd name="connsiteY40" fmla="*/ 680859 h 3296324"/>
              <a:gd name="connsiteX41" fmla="*/ 54369 w 2987069"/>
              <a:gd name="connsiteY41" fmla="*/ 663765 h 3296324"/>
              <a:gd name="connsiteX42" fmla="*/ 0 w 2987069"/>
              <a:gd name="connsiteY42" fmla="*/ 682262 h 3296324"/>
              <a:gd name="connsiteX43" fmla="*/ 60697 w 2987069"/>
              <a:gd name="connsiteY43" fmla="*/ 601094 h 3296324"/>
              <a:gd name="connsiteX44" fmla="*/ 1335290 w 2987069"/>
              <a:gd name="connsiteY44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70580 w 2987069"/>
              <a:gd name="connsiteY7" fmla="*/ 682263 h 3296324"/>
              <a:gd name="connsiteX8" fmla="*/ 2704972 w 2987069"/>
              <a:gd name="connsiteY8" fmla="*/ 728254 h 3296324"/>
              <a:gd name="connsiteX9" fmla="*/ 2987069 w 2987069"/>
              <a:gd name="connsiteY9" fmla="*/ 1651779 h 3296324"/>
              <a:gd name="connsiteX10" fmla="*/ 2953511 w 2987069"/>
              <a:gd name="connsiteY10" fmla="*/ 1984671 h 3296324"/>
              <a:gd name="connsiteX11" fmla="*/ 2912807 w 2987069"/>
              <a:gd name="connsiteY11" fmla="*/ 2142967 h 3296324"/>
              <a:gd name="connsiteX12" fmla="*/ 2503275 w 2987069"/>
              <a:gd name="connsiteY12" fmla="*/ 2819764 h 3296324"/>
              <a:gd name="connsiteX13" fmla="*/ 2438540 w 2987069"/>
              <a:gd name="connsiteY13" fmla="*/ 2878599 h 3296324"/>
              <a:gd name="connsiteX14" fmla="*/ 2438540 w 2987069"/>
              <a:gd name="connsiteY14" fmla="*/ 2878599 h 3296324"/>
              <a:gd name="connsiteX15" fmla="*/ 2385976 w 2987069"/>
              <a:gd name="connsiteY15" fmla="*/ 2926373 h 3296324"/>
              <a:gd name="connsiteX16" fmla="*/ 1978238 w 2987069"/>
              <a:gd name="connsiteY16" fmla="*/ 3173754 h 3296324"/>
              <a:gd name="connsiteX17" fmla="*/ 1845477 w 2987069"/>
              <a:gd name="connsiteY17" fmla="*/ 3222345 h 3296324"/>
              <a:gd name="connsiteX18" fmla="*/ 1845477 w 2987069"/>
              <a:gd name="connsiteY18" fmla="*/ 3222345 h 3296324"/>
              <a:gd name="connsiteX19" fmla="*/ 1826477 w 2987069"/>
              <a:gd name="connsiteY19" fmla="*/ 3229299 h 3296324"/>
              <a:gd name="connsiteX20" fmla="*/ 1504174 w 2987069"/>
              <a:gd name="connsiteY20" fmla="*/ 3295031 h 3296324"/>
              <a:gd name="connsiteX21" fmla="*/ 1478586 w 2987069"/>
              <a:gd name="connsiteY21" fmla="*/ 3296324 h 3296324"/>
              <a:gd name="connsiteX22" fmla="*/ 1494463 w 2987069"/>
              <a:gd name="connsiteY22" fmla="*/ 3293901 h 3296324"/>
              <a:gd name="connsiteX23" fmla="*/ 1990216 w 2987069"/>
              <a:gd name="connsiteY23" fmla="*/ 2961725 h 3296324"/>
              <a:gd name="connsiteX24" fmla="*/ 2037429 w 2987069"/>
              <a:gd name="connsiteY24" fmla="*/ 2874741 h 3296324"/>
              <a:gd name="connsiteX25" fmla="*/ 2037430 w 2987069"/>
              <a:gd name="connsiteY25" fmla="*/ 2874740 h 3296324"/>
              <a:gd name="connsiteX26" fmla="*/ 2087429 w 2987069"/>
              <a:gd name="connsiteY26" fmla="*/ 2731302 h 3296324"/>
              <a:gd name="connsiteX27" fmla="*/ 2117243 w 2987069"/>
              <a:gd name="connsiteY27" fmla="*/ 2625667 h 3296324"/>
              <a:gd name="connsiteX28" fmla="*/ 2124453 w 2987069"/>
              <a:gd name="connsiteY28" fmla="*/ 2598970 h 3296324"/>
              <a:gd name="connsiteX29" fmla="*/ 2161534 w 2987069"/>
              <a:gd name="connsiteY29" fmla="*/ 2272128 h 3296324"/>
              <a:gd name="connsiteX30" fmla="*/ 2160792 w 2987069"/>
              <a:gd name="connsiteY30" fmla="*/ 2251911 h 3296324"/>
              <a:gd name="connsiteX31" fmla="*/ 2160791 w 2987069"/>
              <a:gd name="connsiteY31" fmla="*/ 2251910 h 3296324"/>
              <a:gd name="connsiteX32" fmla="*/ 2155605 w 2987069"/>
              <a:gd name="connsiteY32" fmla="*/ 2110632 h 3296324"/>
              <a:gd name="connsiteX33" fmla="*/ 2046328 w 2987069"/>
              <a:gd name="connsiteY33" fmla="*/ 1646406 h 3296324"/>
              <a:gd name="connsiteX34" fmla="*/ 2017136 w 2987069"/>
              <a:gd name="connsiteY34" fmla="*/ 1581651 h 3296324"/>
              <a:gd name="connsiteX35" fmla="*/ 2017137 w 2987069"/>
              <a:gd name="connsiteY35" fmla="*/ 1581651 h 3296324"/>
              <a:gd name="connsiteX36" fmla="*/ 1981185 w 2987069"/>
              <a:gd name="connsiteY36" fmla="*/ 1501904 h 3296324"/>
              <a:gd name="connsiteX37" fmla="*/ 1464068 w 2987069"/>
              <a:gd name="connsiteY37" fmla="*/ 903272 h 3296324"/>
              <a:gd name="connsiteX38" fmla="*/ 1326095 w 2987069"/>
              <a:gd name="connsiteY38" fmla="*/ 815645 h 3296324"/>
              <a:gd name="connsiteX39" fmla="*/ 1019867 w 2987069"/>
              <a:gd name="connsiteY39" fmla="*/ 680859 h 3296324"/>
              <a:gd name="connsiteX40" fmla="*/ 54369 w 2987069"/>
              <a:gd name="connsiteY40" fmla="*/ 663765 h 3296324"/>
              <a:gd name="connsiteX41" fmla="*/ 0 w 2987069"/>
              <a:gd name="connsiteY41" fmla="*/ 682262 h 3296324"/>
              <a:gd name="connsiteX42" fmla="*/ 60697 w 2987069"/>
              <a:gd name="connsiteY42" fmla="*/ 601094 h 3296324"/>
              <a:gd name="connsiteX43" fmla="*/ 1335290 w 2987069"/>
              <a:gd name="connsiteY43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70580 w 2987069"/>
              <a:gd name="connsiteY6" fmla="*/ 682263 h 3296324"/>
              <a:gd name="connsiteX7" fmla="*/ 2704972 w 2987069"/>
              <a:gd name="connsiteY7" fmla="*/ 728254 h 3296324"/>
              <a:gd name="connsiteX8" fmla="*/ 2987069 w 2987069"/>
              <a:gd name="connsiteY8" fmla="*/ 1651779 h 3296324"/>
              <a:gd name="connsiteX9" fmla="*/ 2953511 w 2987069"/>
              <a:gd name="connsiteY9" fmla="*/ 1984671 h 3296324"/>
              <a:gd name="connsiteX10" fmla="*/ 2912807 w 2987069"/>
              <a:gd name="connsiteY10" fmla="*/ 2142967 h 3296324"/>
              <a:gd name="connsiteX11" fmla="*/ 2503275 w 2987069"/>
              <a:gd name="connsiteY11" fmla="*/ 2819764 h 3296324"/>
              <a:gd name="connsiteX12" fmla="*/ 2438540 w 2987069"/>
              <a:gd name="connsiteY12" fmla="*/ 2878599 h 3296324"/>
              <a:gd name="connsiteX13" fmla="*/ 2438540 w 2987069"/>
              <a:gd name="connsiteY13" fmla="*/ 2878599 h 3296324"/>
              <a:gd name="connsiteX14" fmla="*/ 2385976 w 2987069"/>
              <a:gd name="connsiteY14" fmla="*/ 2926373 h 3296324"/>
              <a:gd name="connsiteX15" fmla="*/ 1978238 w 2987069"/>
              <a:gd name="connsiteY15" fmla="*/ 3173754 h 3296324"/>
              <a:gd name="connsiteX16" fmla="*/ 1845477 w 2987069"/>
              <a:gd name="connsiteY16" fmla="*/ 3222345 h 3296324"/>
              <a:gd name="connsiteX17" fmla="*/ 1845477 w 2987069"/>
              <a:gd name="connsiteY17" fmla="*/ 3222345 h 3296324"/>
              <a:gd name="connsiteX18" fmla="*/ 1826477 w 2987069"/>
              <a:gd name="connsiteY18" fmla="*/ 3229299 h 3296324"/>
              <a:gd name="connsiteX19" fmla="*/ 1504174 w 2987069"/>
              <a:gd name="connsiteY19" fmla="*/ 3295031 h 3296324"/>
              <a:gd name="connsiteX20" fmla="*/ 1478586 w 2987069"/>
              <a:gd name="connsiteY20" fmla="*/ 3296324 h 3296324"/>
              <a:gd name="connsiteX21" fmla="*/ 1494463 w 2987069"/>
              <a:gd name="connsiteY21" fmla="*/ 3293901 h 3296324"/>
              <a:gd name="connsiteX22" fmla="*/ 1990216 w 2987069"/>
              <a:gd name="connsiteY22" fmla="*/ 2961725 h 3296324"/>
              <a:gd name="connsiteX23" fmla="*/ 2037429 w 2987069"/>
              <a:gd name="connsiteY23" fmla="*/ 2874741 h 3296324"/>
              <a:gd name="connsiteX24" fmla="*/ 2037430 w 2987069"/>
              <a:gd name="connsiteY24" fmla="*/ 2874740 h 3296324"/>
              <a:gd name="connsiteX25" fmla="*/ 2087429 w 2987069"/>
              <a:gd name="connsiteY25" fmla="*/ 2731302 h 3296324"/>
              <a:gd name="connsiteX26" fmla="*/ 2117243 w 2987069"/>
              <a:gd name="connsiteY26" fmla="*/ 2625667 h 3296324"/>
              <a:gd name="connsiteX27" fmla="*/ 2124453 w 2987069"/>
              <a:gd name="connsiteY27" fmla="*/ 2598970 h 3296324"/>
              <a:gd name="connsiteX28" fmla="*/ 2161534 w 2987069"/>
              <a:gd name="connsiteY28" fmla="*/ 2272128 h 3296324"/>
              <a:gd name="connsiteX29" fmla="*/ 2160792 w 2987069"/>
              <a:gd name="connsiteY29" fmla="*/ 2251911 h 3296324"/>
              <a:gd name="connsiteX30" fmla="*/ 2160791 w 2987069"/>
              <a:gd name="connsiteY30" fmla="*/ 2251910 h 3296324"/>
              <a:gd name="connsiteX31" fmla="*/ 2155605 w 2987069"/>
              <a:gd name="connsiteY31" fmla="*/ 2110632 h 3296324"/>
              <a:gd name="connsiteX32" fmla="*/ 2046328 w 2987069"/>
              <a:gd name="connsiteY32" fmla="*/ 1646406 h 3296324"/>
              <a:gd name="connsiteX33" fmla="*/ 2017136 w 2987069"/>
              <a:gd name="connsiteY33" fmla="*/ 1581651 h 3296324"/>
              <a:gd name="connsiteX34" fmla="*/ 2017137 w 2987069"/>
              <a:gd name="connsiteY34" fmla="*/ 1581651 h 3296324"/>
              <a:gd name="connsiteX35" fmla="*/ 1981185 w 2987069"/>
              <a:gd name="connsiteY35" fmla="*/ 1501904 h 3296324"/>
              <a:gd name="connsiteX36" fmla="*/ 1464068 w 2987069"/>
              <a:gd name="connsiteY36" fmla="*/ 903272 h 3296324"/>
              <a:gd name="connsiteX37" fmla="*/ 1326095 w 2987069"/>
              <a:gd name="connsiteY37" fmla="*/ 815645 h 3296324"/>
              <a:gd name="connsiteX38" fmla="*/ 1019867 w 2987069"/>
              <a:gd name="connsiteY38" fmla="*/ 680859 h 3296324"/>
              <a:gd name="connsiteX39" fmla="*/ 54369 w 2987069"/>
              <a:gd name="connsiteY39" fmla="*/ 663765 h 3296324"/>
              <a:gd name="connsiteX40" fmla="*/ 0 w 2987069"/>
              <a:gd name="connsiteY40" fmla="*/ 682262 h 3296324"/>
              <a:gd name="connsiteX41" fmla="*/ 60697 w 2987069"/>
              <a:gd name="connsiteY41" fmla="*/ 601094 h 3296324"/>
              <a:gd name="connsiteX42" fmla="*/ 1335290 w 2987069"/>
              <a:gd name="connsiteY42" fmla="*/ 0 h 329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7069" h="3296324">
                <a:moveTo>
                  <a:pt x="2117243" y="2625667"/>
                </a:moveTo>
                <a:lnTo>
                  <a:pt x="2037429" y="2874741"/>
                </a:lnTo>
                <a:lnTo>
                  <a:pt x="2117243" y="2625667"/>
                </a:lnTo>
                <a:close/>
                <a:moveTo>
                  <a:pt x="1335290" y="0"/>
                </a:moveTo>
                <a:cubicBezTo>
                  <a:pt x="1848433" y="-1"/>
                  <a:pt x="2306922" y="233990"/>
                  <a:pt x="2609884" y="601094"/>
                </a:cubicBezTo>
                <a:lnTo>
                  <a:pt x="2670580" y="682262"/>
                </a:lnTo>
                <a:lnTo>
                  <a:pt x="2670580" y="682263"/>
                </a:lnTo>
                <a:lnTo>
                  <a:pt x="2704972" y="728254"/>
                </a:lnTo>
                <a:cubicBezTo>
                  <a:pt x="2883074" y="991880"/>
                  <a:pt x="2987070" y="1309685"/>
                  <a:pt x="2987069" y="1651779"/>
                </a:cubicBezTo>
                <a:cubicBezTo>
                  <a:pt x="2987070" y="1765811"/>
                  <a:pt x="2975515" y="1877143"/>
                  <a:pt x="2953511" y="1984671"/>
                </a:cubicBezTo>
                <a:lnTo>
                  <a:pt x="2912807" y="2142967"/>
                </a:lnTo>
                <a:cubicBezTo>
                  <a:pt x="2832373" y="2401579"/>
                  <a:pt x="2690096" y="2632943"/>
                  <a:pt x="2503275" y="2819764"/>
                </a:cubicBezTo>
                <a:lnTo>
                  <a:pt x="2438540" y="2878599"/>
                </a:lnTo>
                <a:lnTo>
                  <a:pt x="2438540" y="2878599"/>
                </a:lnTo>
                <a:lnTo>
                  <a:pt x="2385976" y="2926373"/>
                </a:lnTo>
                <a:cubicBezTo>
                  <a:pt x="2263607" y="3027360"/>
                  <a:pt x="2126448" y="3111066"/>
                  <a:pt x="1978238" y="3173754"/>
                </a:cubicBezTo>
                <a:lnTo>
                  <a:pt x="1845477" y="3222345"/>
                </a:lnTo>
                <a:lnTo>
                  <a:pt x="1845477" y="3222345"/>
                </a:lnTo>
                <a:lnTo>
                  <a:pt x="1826477" y="3229299"/>
                </a:lnTo>
                <a:cubicBezTo>
                  <a:pt x="1723033" y="3261474"/>
                  <a:pt x="1615230" y="3283754"/>
                  <a:pt x="1504174" y="3295031"/>
                </a:cubicBezTo>
                <a:lnTo>
                  <a:pt x="1478586" y="3296324"/>
                </a:lnTo>
                <a:lnTo>
                  <a:pt x="1494463" y="3293901"/>
                </a:lnTo>
                <a:cubicBezTo>
                  <a:pt x="1700124" y="3251817"/>
                  <a:pt x="1876667" y="3129799"/>
                  <a:pt x="1990216" y="2961725"/>
                </a:cubicBezTo>
                <a:lnTo>
                  <a:pt x="2037429" y="2874741"/>
                </a:lnTo>
                <a:lnTo>
                  <a:pt x="2037430" y="2874740"/>
                </a:lnTo>
                <a:cubicBezTo>
                  <a:pt x="2045763" y="2850834"/>
                  <a:pt x="2074127" y="2772814"/>
                  <a:pt x="2087429" y="2731302"/>
                </a:cubicBezTo>
                <a:cubicBezTo>
                  <a:pt x="2100731" y="2689790"/>
                  <a:pt x="2111072" y="2647722"/>
                  <a:pt x="2117243" y="2625667"/>
                </a:cubicBezTo>
                <a:lnTo>
                  <a:pt x="2124453" y="2598970"/>
                </a:lnTo>
                <a:cubicBezTo>
                  <a:pt x="2148043" y="2489865"/>
                  <a:pt x="2160167" y="2380452"/>
                  <a:pt x="2161534" y="2272128"/>
                </a:cubicBezTo>
                <a:cubicBezTo>
                  <a:pt x="2161287" y="2265389"/>
                  <a:pt x="2161039" y="2258650"/>
                  <a:pt x="2160792" y="2251911"/>
                </a:cubicBezTo>
                <a:lnTo>
                  <a:pt x="2160791" y="2251910"/>
                </a:lnTo>
                <a:lnTo>
                  <a:pt x="2155605" y="2110632"/>
                </a:lnTo>
                <a:cubicBezTo>
                  <a:pt x="2141784" y="1950303"/>
                  <a:pt x="2104559" y="1793991"/>
                  <a:pt x="2046328" y="1646406"/>
                </a:cubicBezTo>
                <a:lnTo>
                  <a:pt x="2017136" y="1581651"/>
                </a:lnTo>
                <a:lnTo>
                  <a:pt x="2017137" y="1581651"/>
                </a:lnTo>
                <a:lnTo>
                  <a:pt x="1981185" y="1501904"/>
                </a:lnTo>
                <a:cubicBezTo>
                  <a:pt x="1861239" y="1266496"/>
                  <a:pt x="1685164" y="1059688"/>
                  <a:pt x="1464068" y="903272"/>
                </a:cubicBezTo>
                <a:lnTo>
                  <a:pt x="1326095" y="815645"/>
                </a:lnTo>
                <a:cubicBezTo>
                  <a:pt x="1230631" y="761491"/>
                  <a:pt x="1128318" y="716097"/>
                  <a:pt x="1019867" y="680859"/>
                </a:cubicBezTo>
                <a:cubicBezTo>
                  <a:pt x="694516" y="575146"/>
                  <a:pt x="360129" y="575845"/>
                  <a:pt x="54369" y="663765"/>
                </a:cubicBezTo>
                <a:lnTo>
                  <a:pt x="0" y="682262"/>
                </a:lnTo>
                <a:lnTo>
                  <a:pt x="60697" y="601094"/>
                </a:lnTo>
                <a:cubicBezTo>
                  <a:pt x="363657" y="233991"/>
                  <a:pt x="822149" y="0"/>
                  <a:pt x="13352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 rot="17280000">
            <a:off x="2492798" y="1688506"/>
            <a:ext cx="2631768" cy="2904239"/>
          </a:xfrm>
          <a:custGeom>
            <a:avLst/>
            <a:gdLst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140810 w 2987069"/>
              <a:gd name="connsiteY9" fmla="*/ 599700 h 3296324"/>
              <a:gd name="connsiteX10" fmla="*/ 2086954 w 2987069"/>
              <a:gd name="connsiteY10" fmla="*/ 602393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086954 w 2987069"/>
              <a:gd name="connsiteY11" fmla="*/ 602394 h 3296324"/>
              <a:gd name="connsiteX12" fmla="*/ 2140809 w 2987069"/>
              <a:gd name="connsiteY12" fmla="*/ 599702 h 3296324"/>
              <a:gd name="connsiteX13" fmla="*/ 2616211 w 2987069"/>
              <a:gd name="connsiteY13" fmla="*/ 663767 h 3296324"/>
              <a:gd name="connsiteX14" fmla="*/ 2670580 w 2987069"/>
              <a:gd name="connsiteY14" fmla="*/ 682263 h 3296324"/>
              <a:gd name="connsiteX15" fmla="*/ 2704972 w 2987069"/>
              <a:gd name="connsiteY15" fmla="*/ 728254 h 3296324"/>
              <a:gd name="connsiteX16" fmla="*/ 2987069 w 2987069"/>
              <a:gd name="connsiteY16" fmla="*/ 1651779 h 3296324"/>
              <a:gd name="connsiteX17" fmla="*/ 2953511 w 2987069"/>
              <a:gd name="connsiteY17" fmla="*/ 1984671 h 3296324"/>
              <a:gd name="connsiteX18" fmla="*/ 2950799 w 2987069"/>
              <a:gd name="connsiteY18" fmla="*/ 1995221 h 3296324"/>
              <a:gd name="connsiteX19" fmla="*/ 2833221 w 2987069"/>
              <a:gd name="connsiteY19" fmla="*/ 1898020 h 3296324"/>
              <a:gd name="connsiteX20" fmla="*/ 2664409 w 2987069"/>
              <a:gd name="connsiteY20" fmla="*/ 1787573 h 3296324"/>
              <a:gd name="connsiteX21" fmla="*/ 2622950 w 2987069"/>
              <a:gd name="connsiteY21" fmla="*/ 1767181 h 3296324"/>
              <a:gd name="connsiteX22" fmla="*/ 2485106 w 2987069"/>
              <a:gd name="connsiteY22" fmla="*/ 1699381 h 3296324"/>
              <a:gd name="connsiteX23" fmla="*/ 2353538 w 2987069"/>
              <a:gd name="connsiteY23" fmla="*/ 1653372 h 3296324"/>
              <a:gd name="connsiteX24" fmla="*/ 2485107 w 2987069"/>
              <a:gd name="connsiteY24" fmla="*/ 1699382 h 3296324"/>
              <a:gd name="connsiteX25" fmla="*/ 2622950 w 2987069"/>
              <a:gd name="connsiteY25" fmla="*/ 1767181 h 3296324"/>
              <a:gd name="connsiteX26" fmla="*/ 2664409 w 2987069"/>
              <a:gd name="connsiteY26" fmla="*/ 1787573 h 3296324"/>
              <a:gd name="connsiteX27" fmla="*/ 2833221 w 2987069"/>
              <a:gd name="connsiteY27" fmla="*/ 1898020 h 3296324"/>
              <a:gd name="connsiteX28" fmla="*/ 2950798 w 2987069"/>
              <a:gd name="connsiteY28" fmla="*/ 1995221 h 3296324"/>
              <a:gd name="connsiteX29" fmla="*/ 2912807 w 2987069"/>
              <a:gd name="connsiteY29" fmla="*/ 2142967 h 3296324"/>
              <a:gd name="connsiteX30" fmla="*/ 2503275 w 2987069"/>
              <a:gd name="connsiteY30" fmla="*/ 2819764 h 3296324"/>
              <a:gd name="connsiteX31" fmla="*/ 2438540 w 2987069"/>
              <a:gd name="connsiteY31" fmla="*/ 2878599 h 3296324"/>
              <a:gd name="connsiteX32" fmla="*/ 2424095 w 2987069"/>
              <a:gd name="connsiteY32" fmla="*/ 2809053 h 3296324"/>
              <a:gd name="connsiteX33" fmla="*/ 2390231 w 2987069"/>
              <a:gd name="connsiteY33" fmla="*/ 2694906 h 3296324"/>
              <a:gd name="connsiteX34" fmla="*/ 2358361 w 2987069"/>
              <a:gd name="connsiteY34" fmla="*/ 2610334 h 3296324"/>
              <a:gd name="connsiteX35" fmla="*/ 2358361 w 2987069"/>
              <a:gd name="connsiteY35" fmla="*/ 2610334 h 3296324"/>
              <a:gd name="connsiteX36" fmla="*/ 2390231 w 2987069"/>
              <a:gd name="connsiteY36" fmla="*/ 2694906 h 3296324"/>
              <a:gd name="connsiteX37" fmla="*/ 2424094 w 2987069"/>
              <a:gd name="connsiteY37" fmla="*/ 2809054 h 3296324"/>
              <a:gd name="connsiteX38" fmla="*/ 2438540 w 2987069"/>
              <a:gd name="connsiteY38" fmla="*/ 2878599 h 3296324"/>
              <a:gd name="connsiteX39" fmla="*/ 2385976 w 2987069"/>
              <a:gd name="connsiteY39" fmla="*/ 2926373 h 3296324"/>
              <a:gd name="connsiteX40" fmla="*/ 1978238 w 2987069"/>
              <a:gd name="connsiteY40" fmla="*/ 3173754 h 3296324"/>
              <a:gd name="connsiteX41" fmla="*/ 1845477 w 2987069"/>
              <a:gd name="connsiteY41" fmla="*/ 3222345 h 3296324"/>
              <a:gd name="connsiteX42" fmla="*/ 1857961 w 2987069"/>
              <a:gd name="connsiteY42" fmla="*/ 3206425 h 3296324"/>
              <a:gd name="connsiteX43" fmla="*/ 1857961 w 2987069"/>
              <a:gd name="connsiteY43" fmla="*/ 3206424 h 3296324"/>
              <a:gd name="connsiteX44" fmla="*/ 1857961 w 2987069"/>
              <a:gd name="connsiteY44" fmla="*/ 3206424 h 3296324"/>
              <a:gd name="connsiteX45" fmla="*/ 1892645 w 2987069"/>
              <a:gd name="connsiteY45" fmla="*/ 3151814 h 3296324"/>
              <a:gd name="connsiteX46" fmla="*/ 1892645 w 2987069"/>
              <a:gd name="connsiteY46" fmla="*/ 3151814 h 3296324"/>
              <a:gd name="connsiteX47" fmla="*/ 1857961 w 2987069"/>
              <a:gd name="connsiteY47" fmla="*/ 3206424 h 3296324"/>
              <a:gd name="connsiteX48" fmla="*/ 1845477 w 2987069"/>
              <a:gd name="connsiteY48" fmla="*/ 3222345 h 3296324"/>
              <a:gd name="connsiteX49" fmla="*/ 1826477 w 2987069"/>
              <a:gd name="connsiteY49" fmla="*/ 3229299 h 3296324"/>
              <a:gd name="connsiteX50" fmla="*/ 1504174 w 2987069"/>
              <a:gd name="connsiteY50" fmla="*/ 3295031 h 3296324"/>
              <a:gd name="connsiteX51" fmla="*/ 1478586 w 2987069"/>
              <a:gd name="connsiteY51" fmla="*/ 3296324 h 3296324"/>
              <a:gd name="connsiteX52" fmla="*/ 1494463 w 2987069"/>
              <a:gd name="connsiteY52" fmla="*/ 3293901 h 3296324"/>
              <a:gd name="connsiteX53" fmla="*/ 1990216 w 2987069"/>
              <a:gd name="connsiteY53" fmla="*/ 2961725 h 3296324"/>
              <a:gd name="connsiteX54" fmla="*/ 2037429 w 2987069"/>
              <a:gd name="connsiteY54" fmla="*/ 2874741 h 3296324"/>
              <a:gd name="connsiteX55" fmla="*/ 2020074 w 2987069"/>
              <a:gd name="connsiteY55" fmla="*/ 2920208 h 3296324"/>
              <a:gd name="connsiteX56" fmla="*/ 1945589 w 2987069"/>
              <a:gd name="connsiteY56" fmla="*/ 3068452 h 3296324"/>
              <a:gd name="connsiteX57" fmla="*/ 1916832 w 2987069"/>
              <a:gd name="connsiteY57" fmla="*/ 3113730 h 3296324"/>
              <a:gd name="connsiteX58" fmla="*/ 1916833 w 2987069"/>
              <a:gd name="connsiteY58" fmla="*/ 3113730 h 3296324"/>
              <a:gd name="connsiteX59" fmla="*/ 1945589 w 2987069"/>
              <a:gd name="connsiteY59" fmla="*/ 3068452 h 3296324"/>
              <a:gd name="connsiteX60" fmla="*/ 2020075 w 2987069"/>
              <a:gd name="connsiteY60" fmla="*/ 2920208 h 3296324"/>
              <a:gd name="connsiteX61" fmla="*/ 2037430 w 2987069"/>
              <a:gd name="connsiteY61" fmla="*/ 2874740 h 3296324"/>
              <a:gd name="connsiteX62" fmla="*/ 2063037 w 2987069"/>
              <a:gd name="connsiteY62" fmla="*/ 2827563 h 3296324"/>
              <a:gd name="connsiteX63" fmla="*/ 2109058 w 2987069"/>
              <a:gd name="connsiteY63" fmla="*/ 2679306 h 3296324"/>
              <a:gd name="connsiteX64" fmla="*/ 2117243 w 2987069"/>
              <a:gd name="connsiteY64" fmla="*/ 2625667 h 3296324"/>
              <a:gd name="connsiteX65" fmla="*/ 2124453 w 2987069"/>
              <a:gd name="connsiteY65" fmla="*/ 2598970 h 3296324"/>
              <a:gd name="connsiteX66" fmla="*/ 2161534 w 2987069"/>
              <a:gd name="connsiteY66" fmla="*/ 2272128 h 3296324"/>
              <a:gd name="connsiteX67" fmla="*/ 2160792 w 2987069"/>
              <a:gd name="connsiteY67" fmla="*/ 2251911 h 3296324"/>
              <a:gd name="connsiteX68" fmla="*/ 2239635 w 2987069"/>
              <a:gd name="connsiteY68" fmla="*/ 2369255 h 3296324"/>
              <a:gd name="connsiteX69" fmla="*/ 2273444 w 2987069"/>
              <a:gd name="connsiteY69" fmla="*/ 2430311 h 3296324"/>
              <a:gd name="connsiteX70" fmla="*/ 2273444 w 2987069"/>
              <a:gd name="connsiteY70" fmla="*/ 2430311 h 3296324"/>
              <a:gd name="connsiteX71" fmla="*/ 2239635 w 2987069"/>
              <a:gd name="connsiteY71" fmla="*/ 2369254 h 3296324"/>
              <a:gd name="connsiteX72" fmla="*/ 2160791 w 2987069"/>
              <a:gd name="connsiteY72" fmla="*/ 2251910 h 3296324"/>
              <a:gd name="connsiteX73" fmla="*/ 2155605 w 2987069"/>
              <a:gd name="connsiteY73" fmla="*/ 2110632 h 3296324"/>
              <a:gd name="connsiteX74" fmla="*/ 2046328 w 2987069"/>
              <a:gd name="connsiteY74" fmla="*/ 1646406 h 3296324"/>
              <a:gd name="connsiteX75" fmla="*/ 2017136 w 2987069"/>
              <a:gd name="connsiteY75" fmla="*/ 1581651 h 3296324"/>
              <a:gd name="connsiteX76" fmla="*/ 2017137 w 2987069"/>
              <a:gd name="connsiteY76" fmla="*/ 1581651 h 3296324"/>
              <a:gd name="connsiteX77" fmla="*/ 1981185 w 2987069"/>
              <a:gd name="connsiteY77" fmla="*/ 1501904 h 3296324"/>
              <a:gd name="connsiteX78" fmla="*/ 1464068 w 2987069"/>
              <a:gd name="connsiteY78" fmla="*/ 903272 h 3296324"/>
              <a:gd name="connsiteX79" fmla="*/ 1335290 w 2987069"/>
              <a:gd name="connsiteY79" fmla="*/ 821486 h 3296324"/>
              <a:gd name="connsiteX80" fmla="*/ 1344485 w 2987069"/>
              <a:gd name="connsiteY80" fmla="*/ 815646 h 3296324"/>
              <a:gd name="connsiteX81" fmla="*/ 1650714 w 2987069"/>
              <a:gd name="connsiteY81" fmla="*/ 680860 h 3296324"/>
              <a:gd name="connsiteX82" fmla="*/ 1726908 w 2987069"/>
              <a:gd name="connsiteY82" fmla="*/ 659257 h 3296324"/>
              <a:gd name="connsiteX83" fmla="*/ 1726908 w 2987069"/>
              <a:gd name="connsiteY83" fmla="*/ 659256 h 3296324"/>
              <a:gd name="connsiteX84" fmla="*/ 1650713 w 2987069"/>
              <a:gd name="connsiteY84" fmla="*/ 680859 h 3296324"/>
              <a:gd name="connsiteX85" fmla="*/ 1344485 w 2987069"/>
              <a:gd name="connsiteY85" fmla="*/ 815644 h 3296324"/>
              <a:gd name="connsiteX86" fmla="*/ 1335290 w 2987069"/>
              <a:gd name="connsiteY86" fmla="*/ 821485 h 3296324"/>
              <a:gd name="connsiteX87" fmla="*/ 1326095 w 2987069"/>
              <a:gd name="connsiteY87" fmla="*/ 815645 h 3296324"/>
              <a:gd name="connsiteX88" fmla="*/ 1019867 w 2987069"/>
              <a:gd name="connsiteY88" fmla="*/ 680859 h 3296324"/>
              <a:gd name="connsiteX89" fmla="*/ 54369 w 2987069"/>
              <a:gd name="connsiteY89" fmla="*/ 663765 h 3296324"/>
              <a:gd name="connsiteX90" fmla="*/ 0 w 2987069"/>
              <a:gd name="connsiteY90" fmla="*/ 682262 h 3296324"/>
              <a:gd name="connsiteX91" fmla="*/ 60697 w 2987069"/>
              <a:gd name="connsiteY91" fmla="*/ 601094 h 3296324"/>
              <a:gd name="connsiteX92" fmla="*/ 1335290 w 2987069"/>
              <a:gd name="connsiteY9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140809 w 2987069"/>
              <a:gd name="connsiteY11" fmla="*/ 599702 h 3296324"/>
              <a:gd name="connsiteX12" fmla="*/ 2616211 w 2987069"/>
              <a:gd name="connsiteY12" fmla="*/ 663767 h 3296324"/>
              <a:gd name="connsiteX13" fmla="*/ 2670580 w 2987069"/>
              <a:gd name="connsiteY13" fmla="*/ 682263 h 3296324"/>
              <a:gd name="connsiteX14" fmla="*/ 2704972 w 2987069"/>
              <a:gd name="connsiteY14" fmla="*/ 728254 h 3296324"/>
              <a:gd name="connsiteX15" fmla="*/ 2987069 w 2987069"/>
              <a:gd name="connsiteY15" fmla="*/ 1651779 h 3296324"/>
              <a:gd name="connsiteX16" fmla="*/ 2953511 w 2987069"/>
              <a:gd name="connsiteY16" fmla="*/ 1984671 h 3296324"/>
              <a:gd name="connsiteX17" fmla="*/ 2950799 w 2987069"/>
              <a:gd name="connsiteY17" fmla="*/ 1995221 h 3296324"/>
              <a:gd name="connsiteX18" fmla="*/ 2833221 w 2987069"/>
              <a:gd name="connsiteY18" fmla="*/ 1898020 h 3296324"/>
              <a:gd name="connsiteX19" fmla="*/ 2664409 w 2987069"/>
              <a:gd name="connsiteY19" fmla="*/ 1787573 h 3296324"/>
              <a:gd name="connsiteX20" fmla="*/ 2622950 w 2987069"/>
              <a:gd name="connsiteY20" fmla="*/ 1767181 h 3296324"/>
              <a:gd name="connsiteX21" fmla="*/ 2485106 w 2987069"/>
              <a:gd name="connsiteY21" fmla="*/ 1699381 h 3296324"/>
              <a:gd name="connsiteX22" fmla="*/ 2353538 w 2987069"/>
              <a:gd name="connsiteY22" fmla="*/ 1653372 h 3296324"/>
              <a:gd name="connsiteX23" fmla="*/ 2485107 w 2987069"/>
              <a:gd name="connsiteY23" fmla="*/ 1699382 h 3296324"/>
              <a:gd name="connsiteX24" fmla="*/ 2622950 w 2987069"/>
              <a:gd name="connsiteY24" fmla="*/ 1767181 h 3296324"/>
              <a:gd name="connsiteX25" fmla="*/ 2664409 w 2987069"/>
              <a:gd name="connsiteY25" fmla="*/ 1787573 h 3296324"/>
              <a:gd name="connsiteX26" fmla="*/ 2833221 w 2987069"/>
              <a:gd name="connsiteY26" fmla="*/ 1898020 h 3296324"/>
              <a:gd name="connsiteX27" fmla="*/ 2950798 w 2987069"/>
              <a:gd name="connsiteY27" fmla="*/ 1995221 h 3296324"/>
              <a:gd name="connsiteX28" fmla="*/ 2912807 w 2987069"/>
              <a:gd name="connsiteY28" fmla="*/ 2142967 h 3296324"/>
              <a:gd name="connsiteX29" fmla="*/ 2503275 w 2987069"/>
              <a:gd name="connsiteY29" fmla="*/ 2819764 h 3296324"/>
              <a:gd name="connsiteX30" fmla="*/ 2438540 w 2987069"/>
              <a:gd name="connsiteY30" fmla="*/ 2878599 h 3296324"/>
              <a:gd name="connsiteX31" fmla="*/ 2424095 w 2987069"/>
              <a:gd name="connsiteY31" fmla="*/ 2809053 h 3296324"/>
              <a:gd name="connsiteX32" fmla="*/ 2390231 w 2987069"/>
              <a:gd name="connsiteY32" fmla="*/ 2694906 h 3296324"/>
              <a:gd name="connsiteX33" fmla="*/ 2358361 w 2987069"/>
              <a:gd name="connsiteY33" fmla="*/ 2610334 h 3296324"/>
              <a:gd name="connsiteX34" fmla="*/ 2358361 w 2987069"/>
              <a:gd name="connsiteY34" fmla="*/ 2610334 h 3296324"/>
              <a:gd name="connsiteX35" fmla="*/ 2390231 w 2987069"/>
              <a:gd name="connsiteY35" fmla="*/ 2694906 h 3296324"/>
              <a:gd name="connsiteX36" fmla="*/ 2424094 w 2987069"/>
              <a:gd name="connsiteY36" fmla="*/ 2809054 h 3296324"/>
              <a:gd name="connsiteX37" fmla="*/ 2438540 w 2987069"/>
              <a:gd name="connsiteY37" fmla="*/ 2878599 h 3296324"/>
              <a:gd name="connsiteX38" fmla="*/ 2385976 w 2987069"/>
              <a:gd name="connsiteY38" fmla="*/ 2926373 h 3296324"/>
              <a:gd name="connsiteX39" fmla="*/ 1978238 w 2987069"/>
              <a:gd name="connsiteY39" fmla="*/ 3173754 h 3296324"/>
              <a:gd name="connsiteX40" fmla="*/ 1845477 w 2987069"/>
              <a:gd name="connsiteY40" fmla="*/ 3222345 h 3296324"/>
              <a:gd name="connsiteX41" fmla="*/ 1857961 w 2987069"/>
              <a:gd name="connsiteY41" fmla="*/ 3206425 h 3296324"/>
              <a:gd name="connsiteX42" fmla="*/ 1857961 w 2987069"/>
              <a:gd name="connsiteY42" fmla="*/ 3206424 h 3296324"/>
              <a:gd name="connsiteX43" fmla="*/ 1857961 w 2987069"/>
              <a:gd name="connsiteY43" fmla="*/ 3206424 h 3296324"/>
              <a:gd name="connsiteX44" fmla="*/ 1892645 w 2987069"/>
              <a:gd name="connsiteY44" fmla="*/ 3151814 h 3296324"/>
              <a:gd name="connsiteX45" fmla="*/ 1892645 w 2987069"/>
              <a:gd name="connsiteY45" fmla="*/ 3151814 h 3296324"/>
              <a:gd name="connsiteX46" fmla="*/ 1857961 w 2987069"/>
              <a:gd name="connsiteY46" fmla="*/ 3206424 h 3296324"/>
              <a:gd name="connsiteX47" fmla="*/ 1845477 w 2987069"/>
              <a:gd name="connsiteY47" fmla="*/ 3222345 h 3296324"/>
              <a:gd name="connsiteX48" fmla="*/ 1826477 w 2987069"/>
              <a:gd name="connsiteY48" fmla="*/ 3229299 h 3296324"/>
              <a:gd name="connsiteX49" fmla="*/ 1504174 w 2987069"/>
              <a:gd name="connsiteY49" fmla="*/ 3295031 h 3296324"/>
              <a:gd name="connsiteX50" fmla="*/ 1478586 w 2987069"/>
              <a:gd name="connsiteY50" fmla="*/ 3296324 h 3296324"/>
              <a:gd name="connsiteX51" fmla="*/ 1494463 w 2987069"/>
              <a:gd name="connsiteY51" fmla="*/ 3293901 h 3296324"/>
              <a:gd name="connsiteX52" fmla="*/ 1990216 w 2987069"/>
              <a:gd name="connsiteY52" fmla="*/ 2961725 h 3296324"/>
              <a:gd name="connsiteX53" fmla="*/ 2037429 w 2987069"/>
              <a:gd name="connsiteY53" fmla="*/ 2874741 h 3296324"/>
              <a:gd name="connsiteX54" fmla="*/ 2020074 w 2987069"/>
              <a:gd name="connsiteY54" fmla="*/ 2920208 h 3296324"/>
              <a:gd name="connsiteX55" fmla="*/ 1945589 w 2987069"/>
              <a:gd name="connsiteY55" fmla="*/ 3068452 h 3296324"/>
              <a:gd name="connsiteX56" fmla="*/ 1916832 w 2987069"/>
              <a:gd name="connsiteY56" fmla="*/ 3113730 h 3296324"/>
              <a:gd name="connsiteX57" fmla="*/ 1916833 w 2987069"/>
              <a:gd name="connsiteY57" fmla="*/ 3113730 h 3296324"/>
              <a:gd name="connsiteX58" fmla="*/ 1945589 w 2987069"/>
              <a:gd name="connsiteY58" fmla="*/ 3068452 h 3296324"/>
              <a:gd name="connsiteX59" fmla="*/ 2020075 w 2987069"/>
              <a:gd name="connsiteY59" fmla="*/ 2920208 h 3296324"/>
              <a:gd name="connsiteX60" fmla="*/ 2037430 w 2987069"/>
              <a:gd name="connsiteY60" fmla="*/ 2874740 h 3296324"/>
              <a:gd name="connsiteX61" fmla="*/ 2063037 w 2987069"/>
              <a:gd name="connsiteY61" fmla="*/ 2827563 h 3296324"/>
              <a:gd name="connsiteX62" fmla="*/ 2109058 w 2987069"/>
              <a:gd name="connsiteY62" fmla="*/ 2679306 h 3296324"/>
              <a:gd name="connsiteX63" fmla="*/ 2117243 w 2987069"/>
              <a:gd name="connsiteY63" fmla="*/ 2625667 h 3296324"/>
              <a:gd name="connsiteX64" fmla="*/ 2124453 w 2987069"/>
              <a:gd name="connsiteY64" fmla="*/ 2598970 h 3296324"/>
              <a:gd name="connsiteX65" fmla="*/ 2161534 w 2987069"/>
              <a:gd name="connsiteY65" fmla="*/ 2272128 h 3296324"/>
              <a:gd name="connsiteX66" fmla="*/ 2160792 w 2987069"/>
              <a:gd name="connsiteY66" fmla="*/ 2251911 h 3296324"/>
              <a:gd name="connsiteX67" fmla="*/ 2239635 w 2987069"/>
              <a:gd name="connsiteY67" fmla="*/ 2369255 h 3296324"/>
              <a:gd name="connsiteX68" fmla="*/ 2273444 w 2987069"/>
              <a:gd name="connsiteY68" fmla="*/ 2430311 h 3296324"/>
              <a:gd name="connsiteX69" fmla="*/ 2273444 w 2987069"/>
              <a:gd name="connsiteY69" fmla="*/ 2430311 h 3296324"/>
              <a:gd name="connsiteX70" fmla="*/ 2239635 w 2987069"/>
              <a:gd name="connsiteY70" fmla="*/ 2369254 h 3296324"/>
              <a:gd name="connsiteX71" fmla="*/ 2160791 w 2987069"/>
              <a:gd name="connsiteY71" fmla="*/ 2251910 h 3296324"/>
              <a:gd name="connsiteX72" fmla="*/ 2155605 w 2987069"/>
              <a:gd name="connsiteY72" fmla="*/ 2110632 h 3296324"/>
              <a:gd name="connsiteX73" fmla="*/ 2046328 w 2987069"/>
              <a:gd name="connsiteY73" fmla="*/ 1646406 h 3296324"/>
              <a:gd name="connsiteX74" fmla="*/ 2017136 w 2987069"/>
              <a:gd name="connsiteY74" fmla="*/ 1581651 h 3296324"/>
              <a:gd name="connsiteX75" fmla="*/ 2017137 w 2987069"/>
              <a:gd name="connsiteY75" fmla="*/ 1581651 h 3296324"/>
              <a:gd name="connsiteX76" fmla="*/ 1981185 w 2987069"/>
              <a:gd name="connsiteY76" fmla="*/ 1501904 h 3296324"/>
              <a:gd name="connsiteX77" fmla="*/ 1464068 w 2987069"/>
              <a:gd name="connsiteY77" fmla="*/ 903272 h 3296324"/>
              <a:gd name="connsiteX78" fmla="*/ 1335290 w 2987069"/>
              <a:gd name="connsiteY78" fmla="*/ 821486 h 3296324"/>
              <a:gd name="connsiteX79" fmla="*/ 1344485 w 2987069"/>
              <a:gd name="connsiteY79" fmla="*/ 815646 h 3296324"/>
              <a:gd name="connsiteX80" fmla="*/ 1650714 w 2987069"/>
              <a:gd name="connsiteY80" fmla="*/ 680860 h 3296324"/>
              <a:gd name="connsiteX81" fmla="*/ 1726908 w 2987069"/>
              <a:gd name="connsiteY81" fmla="*/ 659257 h 3296324"/>
              <a:gd name="connsiteX82" fmla="*/ 1726908 w 2987069"/>
              <a:gd name="connsiteY82" fmla="*/ 659256 h 3296324"/>
              <a:gd name="connsiteX83" fmla="*/ 1650713 w 2987069"/>
              <a:gd name="connsiteY83" fmla="*/ 680859 h 3296324"/>
              <a:gd name="connsiteX84" fmla="*/ 1344485 w 2987069"/>
              <a:gd name="connsiteY84" fmla="*/ 815644 h 3296324"/>
              <a:gd name="connsiteX85" fmla="*/ 1335290 w 2987069"/>
              <a:gd name="connsiteY85" fmla="*/ 821485 h 3296324"/>
              <a:gd name="connsiteX86" fmla="*/ 1326095 w 2987069"/>
              <a:gd name="connsiteY86" fmla="*/ 815645 h 3296324"/>
              <a:gd name="connsiteX87" fmla="*/ 1019867 w 2987069"/>
              <a:gd name="connsiteY87" fmla="*/ 680859 h 3296324"/>
              <a:gd name="connsiteX88" fmla="*/ 54369 w 2987069"/>
              <a:gd name="connsiteY88" fmla="*/ 663765 h 3296324"/>
              <a:gd name="connsiteX89" fmla="*/ 0 w 2987069"/>
              <a:gd name="connsiteY89" fmla="*/ 682262 h 3296324"/>
              <a:gd name="connsiteX90" fmla="*/ 60697 w 2987069"/>
              <a:gd name="connsiteY90" fmla="*/ 601094 h 3296324"/>
              <a:gd name="connsiteX91" fmla="*/ 1335290 w 2987069"/>
              <a:gd name="connsiteY9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7 h 3296324"/>
              <a:gd name="connsiteX81" fmla="*/ 1726908 w 2987069"/>
              <a:gd name="connsiteY81" fmla="*/ 659256 h 3296324"/>
              <a:gd name="connsiteX82" fmla="*/ 1650713 w 2987069"/>
              <a:gd name="connsiteY82" fmla="*/ 680859 h 3296324"/>
              <a:gd name="connsiteX83" fmla="*/ 1344485 w 2987069"/>
              <a:gd name="connsiteY83" fmla="*/ 815644 h 3296324"/>
              <a:gd name="connsiteX84" fmla="*/ 1335290 w 2987069"/>
              <a:gd name="connsiteY84" fmla="*/ 821485 h 3296324"/>
              <a:gd name="connsiteX85" fmla="*/ 1326095 w 2987069"/>
              <a:gd name="connsiteY85" fmla="*/ 815645 h 3296324"/>
              <a:gd name="connsiteX86" fmla="*/ 1019867 w 2987069"/>
              <a:gd name="connsiteY86" fmla="*/ 680859 h 3296324"/>
              <a:gd name="connsiteX87" fmla="*/ 54369 w 2987069"/>
              <a:gd name="connsiteY87" fmla="*/ 663765 h 3296324"/>
              <a:gd name="connsiteX88" fmla="*/ 0 w 2987069"/>
              <a:gd name="connsiteY88" fmla="*/ 682262 h 3296324"/>
              <a:gd name="connsiteX89" fmla="*/ 60697 w 2987069"/>
              <a:gd name="connsiteY89" fmla="*/ 601094 h 3296324"/>
              <a:gd name="connsiteX90" fmla="*/ 1335290 w 2987069"/>
              <a:gd name="connsiteY9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140810 w 2987069"/>
              <a:gd name="connsiteY10" fmla="*/ 599700 h 3296324"/>
              <a:gd name="connsiteX11" fmla="*/ 2616211 w 2987069"/>
              <a:gd name="connsiteY11" fmla="*/ 663767 h 3296324"/>
              <a:gd name="connsiteX12" fmla="*/ 2670580 w 2987069"/>
              <a:gd name="connsiteY12" fmla="*/ 682263 h 3296324"/>
              <a:gd name="connsiteX13" fmla="*/ 2704972 w 2987069"/>
              <a:gd name="connsiteY13" fmla="*/ 728254 h 3296324"/>
              <a:gd name="connsiteX14" fmla="*/ 2987069 w 2987069"/>
              <a:gd name="connsiteY14" fmla="*/ 1651779 h 3296324"/>
              <a:gd name="connsiteX15" fmla="*/ 2953511 w 2987069"/>
              <a:gd name="connsiteY15" fmla="*/ 1984671 h 3296324"/>
              <a:gd name="connsiteX16" fmla="*/ 2950799 w 2987069"/>
              <a:gd name="connsiteY16" fmla="*/ 1995221 h 3296324"/>
              <a:gd name="connsiteX17" fmla="*/ 2833221 w 2987069"/>
              <a:gd name="connsiteY17" fmla="*/ 1898020 h 3296324"/>
              <a:gd name="connsiteX18" fmla="*/ 2664409 w 2987069"/>
              <a:gd name="connsiteY18" fmla="*/ 1787573 h 3296324"/>
              <a:gd name="connsiteX19" fmla="*/ 2622950 w 2987069"/>
              <a:gd name="connsiteY19" fmla="*/ 1767181 h 3296324"/>
              <a:gd name="connsiteX20" fmla="*/ 2485106 w 2987069"/>
              <a:gd name="connsiteY20" fmla="*/ 1699381 h 3296324"/>
              <a:gd name="connsiteX21" fmla="*/ 2353538 w 2987069"/>
              <a:gd name="connsiteY21" fmla="*/ 1653372 h 3296324"/>
              <a:gd name="connsiteX22" fmla="*/ 2485107 w 2987069"/>
              <a:gd name="connsiteY22" fmla="*/ 1699382 h 3296324"/>
              <a:gd name="connsiteX23" fmla="*/ 2622950 w 2987069"/>
              <a:gd name="connsiteY23" fmla="*/ 1767181 h 3296324"/>
              <a:gd name="connsiteX24" fmla="*/ 2664409 w 2987069"/>
              <a:gd name="connsiteY24" fmla="*/ 1787573 h 3296324"/>
              <a:gd name="connsiteX25" fmla="*/ 2833221 w 2987069"/>
              <a:gd name="connsiteY25" fmla="*/ 1898020 h 3296324"/>
              <a:gd name="connsiteX26" fmla="*/ 2950798 w 2987069"/>
              <a:gd name="connsiteY26" fmla="*/ 1995221 h 3296324"/>
              <a:gd name="connsiteX27" fmla="*/ 2912807 w 2987069"/>
              <a:gd name="connsiteY27" fmla="*/ 2142967 h 3296324"/>
              <a:gd name="connsiteX28" fmla="*/ 2503275 w 2987069"/>
              <a:gd name="connsiteY28" fmla="*/ 2819764 h 3296324"/>
              <a:gd name="connsiteX29" fmla="*/ 2438540 w 2987069"/>
              <a:gd name="connsiteY29" fmla="*/ 2878599 h 3296324"/>
              <a:gd name="connsiteX30" fmla="*/ 2424095 w 2987069"/>
              <a:gd name="connsiteY30" fmla="*/ 2809053 h 3296324"/>
              <a:gd name="connsiteX31" fmla="*/ 2390231 w 2987069"/>
              <a:gd name="connsiteY31" fmla="*/ 2694906 h 3296324"/>
              <a:gd name="connsiteX32" fmla="*/ 2358361 w 2987069"/>
              <a:gd name="connsiteY32" fmla="*/ 2610334 h 3296324"/>
              <a:gd name="connsiteX33" fmla="*/ 2358361 w 2987069"/>
              <a:gd name="connsiteY33" fmla="*/ 2610334 h 3296324"/>
              <a:gd name="connsiteX34" fmla="*/ 2390231 w 2987069"/>
              <a:gd name="connsiteY34" fmla="*/ 2694906 h 3296324"/>
              <a:gd name="connsiteX35" fmla="*/ 2424094 w 2987069"/>
              <a:gd name="connsiteY35" fmla="*/ 2809054 h 3296324"/>
              <a:gd name="connsiteX36" fmla="*/ 2438540 w 2987069"/>
              <a:gd name="connsiteY36" fmla="*/ 2878599 h 3296324"/>
              <a:gd name="connsiteX37" fmla="*/ 2385976 w 2987069"/>
              <a:gd name="connsiteY37" fmla="*/ 2926373 h 3296324"/>
              <a:gd name="connsiteX38" fmla="*/ 1978238 w 2987069"/>
              <a:gd name="connsiteY38" fmla="*/ 3173754 h 3296324"/>
              <a:gd name="connsiteX39" fmla="*/ 1845477 w 2987069"/>
              <a:gd name="connsiteY39" fmla="*/ 3222345 h 3296324"/>
              <a:gd name="connsiteX40" fmla="*/ 1857961 w 2987069"/>
              <a:gd name="connsiteY40" fmla="*/ 3206425 h 3296324"/>
              <a:gd name="connsiteX41" fmla="*/ 1857961 w 2987069"/>
              <a:gd name="connsiteY41" fmla="*/ 3206424 h 3296324"/>
              <a:gd name="connsiteX42" fmla="*/ 1857961 w 2987069"/>
              <a:gd name="connsiteY42" fmla="*/ 3206424 h 3296324"/>
              <a:gd name="connsiteX43" fmla="*/ 1892645 w 2987069"/>
              <a:gd name="connsiteY43" fmla="*/ 3151814 h 3296324"/>
              <a:gd name="connsiteX44" fmla="*/ 1892645 w 2987069"/>
              <a:gd name="connsiteY44" fmla="*/ 3151814 h 3296324"/>
              <a:gd name="connsiteX45" fmla="*/ 1857961 w 2987069"/>
              <a:gd name="connsiteY45" fmla="*/ 3206424 h 3296324"/>
              <a:gd name="connsiteX46" fmla="*/ 1845477 w 2987069"/>
              <a:gd name="connsiteY46" fmla="*/ 3222345 h 3296324"/>
              <a:gd name="connsiteX47" fmla="*/ 1826477 w 2987069"/>
              <a:gd name="connsiteY47" fmla="*/ 3229299 h 3296324"/>
              <a:gd name="connsiteX48" fmla="*/ 1504174 w 2987069"/>
              <a:gd name="connsiteY48" fmla="*/ 3295031 h 3296324"/>
              <a:gd name="connsiteX49" fmla="*/ 1478586 w 2987069"/>
              <a:gd name="connsiteY49" fmla="*/ 3296324 h 3296324"/>
              <a:gd name="connsiteX50" fmla="*/ 1494463 w 2987069"/>
              <a:gd name="connsiteY50" fmla="*/ 3293901 h 3296324"/>
              <a:gd name="connsiteX51" fmla="*/ 1990216 w 2987069"/>
              <a:gd name="connsiteY51" fmla="*/ 2961725 h 3296324"/>
              <a:gd name="connsiteX52" fmla="*/ 2037429 w 2987069"/>
              <a:gd name="connsiteY52" fmla="*/ 2874741 h 3296324"/>
              <a:gd name="connsiteX53" fmla="*/ 2020074 w 2987069"/>
              <a:gd name="connsiteY53" fmla="*/ 2920208 h 3296324"/>
              <a:gd name="connsiteX54" fmla="*/ 1945589 w 2987069"/>
              <a:gd name="connsiteY54" fmla="*/ 3068452 h 3296324"/>
              <a:gd name="connsiteX55" fmla="*/ 1916832 w 2987069"/>
              <a:gd name="connsiteY55" fmla="*/ 3113730 h 3296324"/>
              <a:gd name="connsiteX56" fmla="*/ 1916833 w 2987069"/>
              <a:gd name="connsiteY56" fmla="*/ 3113730 h 3296324"/>
              <a:gd name="connsiteX57" fmla="*/ 1945589 w 2987069"/>
              <a:gd name="connsiteY57" fmla="*/ 3068452 h 3296324"/>
              <a:gd name="connsiteX58" fmla="*/ 2020075 w 2987069"/>
              <a:gd name="connsiteY58" fmla="*/ 2920208 h 3296324"/>
              <a:gd name="connsiteX59" fmla="*/ 2037430 w 2987069"/>
              <a:gd name="connsiteY59" fmla="*/ 2874740 h 3296324"/>
              <a:gd name="connsiteX60" fmla="*/ 2063037 w 2987069"/>
              <a:gd name="connsiteY60" fmla="*/ 2827563 h 3296324"/>
              <a:gd name="connsiteX61" fmla="*/ 2109058 w 2987069"/>
              <a:gd name="connsiteY61" fmla="*/ 2679306 h 3296324"/>
              <a:gd name="connsiteX62" fmla="*/ 2117243 w 2987069"/>
              <a:gd name="connsiteY62" fmla="*/ 2625667 h 3296324"/>
              <a:gd name="connsiteX63" fmla="*/ 2124453 w 2987069"/>
              <a:gd name="connsiteY63" fmla="*/ 2598970 h 3296324"/>
              <a:gd name="connsiteX64" fmla="*/ 2161534 w 2987069"/>
              <a:gd name="connsiteY64" fmla="*/ 2272128 h 3296324"/>
              <a:gd name="connsiteX65" fmla="*/ 2160792 w 2987069"/>
              <a:gd name="connsiteY65" fmla="*/ 2251911 h 3296324"/>
              <a:gd name="connsiteX66" fmla="*/ 2239635 w 2987069"/>
              <a:gd name="connsiteY66" fmla="*/ 2369255 h 3296324"/>
              <a:gd name="connsiteX67" fmla="*/ 2273444 w 2987069"/>
              <a:gd name="connsiteY67" fmla="*/ 2430311 h 3296324"/>
              <a:gd name="connsiteX68" fmla="*/ 2273444 w 2987069"/>
              <a:gd name="connsiteY68" fmla="*/ 2430311 h 3296324"/>
              <a:gd name="connsiteX69" fmla="*/ 2239635 w 2987069"/>
              <a:gd name="connsiteY69" fmla="*/ 2369254 h 3296324"/>
              <a:gd name="connsiteX70" fmla="*/ 2160791 w 2987069"/>
              <a:gd name="connsiteY70" fmla="*/ 2251910 h 3296324"/>
              <a:gd name="connsiteX71" fmla="*/ 2155605 w 2987069"/>
              <a:gd name="connsiteY71" fmla="*/ 2110632 h 3296324"/>
              <a:gd name="connsiteX72" fmla="*/ 2046328 w 2987069"/>
              <a:gd name="connsiteY72" fmla="*/ 1646406 h 3296324"/>
              <a:gd name="connsiteX73" fmla="*/ 2017136 w 2987069"/>
              <a:gd name="connsiteY73" fmla="*/ 1581651 h 3296324"/>
              <a:gd name="connsiteX74" fmla="*/ 2017137 w 2987069"/>
              <a:gd name="connsiteY74" fmla="*/ 1581651 h 3296324"/>
              <a:gd name="connsiteX75" fmla="*/ 1981185 w 2987069"/>
              <a:gd name="connsiteY75" fmla="*/ 1501904 h 3296324"/>
              <a:gd name="connsiteX76" fmla="*/ 1464068 w 2987069"/>
              <a:gd name="connsiteY76" fmla="*/ 903272 h 3296324"/>
              <a:gd name="connsiteX77" fmla="*/ 1335290 w 2987069"/>
              <a:gd name="connsiteY77" fmla="*/ 821486 h 3296324"/>
              <a:gd name="connsiteX78" fmla="*/ 1344485 w 2987069"/>
              <a:gd name="connsiteY78" fmla="*/ 815646 h 3296324"/>
              <a:gd name="connsiteX79" fmla="*/ 1650714 w 2987069"/>
              <a:gd name="connsiteY79" fmla="*/ 680860 h 3296324"/>
              <a:gd name="connsiteX80" fmla="*/ 1726908 w 2987069"/>
              <a:gd name="connsiteY80" fmla="*/ 659256 h 3296324"/>
              <a:gd name="connsiteX81" fmla="*/ 1650713 w 2987069"/>
              <a:gd name="connsiteY81" fmla="*/ 680859 h 3296324"/>
              <a:gd name="connsiteX82" fmla="*/ 1344485 w 2987069"/>
              <a:gd name="connsiteY82" fmla="*/ 815644 h 3296324"/>
              <a:gd name="connsiteX83" fmla="*/ 1335290 w 2987069"/>
              <a:gd name="connsiteY83" fmla="*/ 821485 h 3296324"/>
              <a:gd name="connsiteX84" fmla="*/ 1326095 w 2987069"/>
              <a:gd name="connsiteY84" fmla="*/ 815645 h 3296324"/>
              <a:gd name="connsiteX85" fmla="*/ 1019867 w 2987069"/>
              <a:gd name="connsiteY85" fmla="*/ 680859 h 3296324"/>
              <a:gd name="connsiteX86" fmla="*/ 54369 w 2987069"/>
              <a:gd name="connsiteY86" fmla="*/ 663765 h 3296324"/>
              <a:gd name="connsiteX87" fmla="*/ 0 w 2987069"/>
              <a:gd name="connsiteY87" fmla="*/ 682262 h 3296324"/>
              <a:gd name="connsiteX88" fmla="*/ 60697 w 2987069"/>
              <a:gd name="connsiteY88" fmla="*/ 601094 h 3296324"/>
              <a:gd name="connsiteX89" fmla="*/ 1335290 w 2987069"/>
              <a:gd name="connsiteY8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726908 w 2987069"/>
              <a:gd name="connsiteY79" fmla="*/ 659256 h 3296324"/>
              <a:gd name="connsiteX80" fmla="*/ 1650713 w 2987069"/>
              <a:gd name="connsiteY80" fmla="*/ 680859 h 3296324"/>
              <a:gd name="connsiteX81" fmla="*/ 1344485 w 2987069"/>
              <a:gd name="connsiteY81" fmla="*/ 815644 h 3296324"/>
              <a:gd name="connsiteX82" fmla="*/ 1335290 w 2987069"/>
              <a:gd name="connsiteY82" fmla="*/ 821485 h 3296324"/>
              <a:gd name="connsiteX83" fmla="*/ 1326095 w 2987069"/>
              <a:gd name="connsiteY83" fmla="*/ 815645 h 3296324"/>
              <a:gd name="connsiteX84" fmla="*/ 1019867 w 2987069"/>
              <a:gd name="connsiteY84" fmla="*/ 680859 h 3296324"/>
              <a:gd name="connsiteX85" fmla="*/ 54369 w 2987069"/>
              <a:gd name="connsiteY85" fmla="*/ 663765 h 3296324"/>
              <a:gd name="connsiteX86" fmla="*/ 0 w 2987069"/>
              <a:gd name="connsiteY86" fmla="*/ 682262 h 3296324"/>
              <a:gd name="connsiteX87" fmla="*/ 60697 w 2987069"/>
              <a:gd name="connsiteY87" fmla="*/ 601094 h 3296324"/>
              <a:gd name="connsiteX88" fmla="*/ 1335290 w 2987069"/>
              <a:gd name="connsiteY8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650713 w 2987069"/>
              <a:gd name="connsiteY79" fmla="*/ 680859 h 3296324"/>
              <a:gd name="connsiteX80" fmla="*/ 1344485 w 2987069"/>
              <a:gd name="connsiteY80" fmla="*/ 815644 h 3296324"/>
              <a:gd name="connsiteX81" fmla="*/ 1335290 w 2987069"/>
              <a:gd name="connsiteY81" fmla="*/ 821485 h 3296324"/>
              <a:gd name="connsiteX82" fmla="*/ 1326095 w 2987069"/>
              <a:gd name="connsiteY82" fmla="*/ 815645 h 3296324"/>
              <a:gd name="connsiteX83" fmla="*/ 1019867 w 2987069"/>
              <a:gd name="connsiteY83" fmla="*/ 680859 h 3296324"/>
              <a:gd name="connsiteX84" fmla="*/ 54369 w 2987069"/>
              <a:gd name="connsiteY84" fmla="*/ 663765 h 3296324"/>
              <a:gd name="connsiteX85" fmla="*/ 0 w 2987069"/>
              <a:gd name="connsiteY85" fmla="*/ 682262 h 3296324"/>
              <a:gd name="connsiteX86" fmla="*/ 60697 w 2987069"/>
              <a:gd name="connsiteY86" fmla="*/ 601094 h 3296324"/>
              <a:gd name="connsiteX87" fmla="*/ 1335290 w 2987069"/>
              <a:gd name="connsiteY8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44485 w 2987069"/>
              <a:gd name="connsiteY79" fmla="*/ 815644 h 3296324"/>
              <a:gd name="connsiteX80" fmla="*/ 1335290 w 2987069"/>
              <a:gd name="connsiteY80" fmla="*/ 821485 h 3296324"/>
              <a:gd name="connsiteX81" fmla="*/ 1326095 w 2987069"/>
              <a:gd name="connsiteY81" fmla="*/ 815645 h 3296324"/>
              <a:gd name="connsiteX82" fmla="*/ 1019867 w 2987069"/>
              <a:gd name="connsiteY82" fmla="*/ 680859 h 3296324"/>
              <a:gd name="connsiteX83" fmla="*/ 54369 w 2987069"/>
              <a:gd name="connsiteY83" fmla="*/ 663765 h 3296324"/>
              <a:gd name="connsiteX84" fmla="*/ 0 w 2987069"/>
              <a:gd name="connsiteY84" fmla="*/ 682262 h 3296324"/>
              <a:gd name="connsiteX85" fmla="*/ 60697 w 2987069"/>
              <a:gd name="connsiteY85" fmla="*/ 601094 h 3296324"/>
              <a:gd name="connsiteX86" fmla="*/ 1335290 w 2987069"/>
              <a:gd name="connsiteY8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650714 w 2987069"/>
              <a:gd name="connsiteY78" fmla="*/ 680860 h 3296324"/>
              <a:gd name="connsiteX79" fmla="*/ 1335290 w 2987069"/>
              <a:gd name="connsiteY79" fmla="*/ 821485 h 3296324"/>
              <a:gd name="connsiteX80" fmla="*/ 1326095 w 2987069"/>
              <a:gd name="connsiteY80" fmla="*/ 815645 h 3296324"/>
              <a:gd name="connsiteX81" fmla="*/ 1019867 w 2987069"/>
              <a:gd name="connsiteY81" fmla="*/ 680859 h 3296324"/>
              <a:gd name="connsiteX82" fmla="*/ 54369 w 2987069"/>
              <a:gd name="connsiteY82" fmla="*/ 663765 h 3296324"/>
              <a:gd name="connsiteX83" fmla="*/ 0 w 2987069"/>
              <a:gd name="connsiteY83" fmla="*/ 682262 h 3296324"/>
              <a:gd name="connsiteX84" fmla="*/ 60697 w 2987069"/>
              <a:gd name="connsiteY84" fmla="*/ 601094 h 3296324"/>
              <a:gd name="connsiteX85" fmla="*/ 1335290 w 2987069"/>
              <a:gd name="connsiteY8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44485 w 2987069"/>
              <a:gd name="connsiteY77" fmla="*/ 815646 h 3296324"/>
              <a:gd name="connsiteX78" fmla="*/ 1335290 w 2987069"/>
              <a:gd name="connsiteY78" fmla="*/ 821485 h 3296324"/>
              <a:gd name="connsiteX79" fmla="*/ 1326095 w 2987069"/>
              <a:gd name="connsiteY79" fmla="*/ 815645 h 3296324"/>
              <a:gd name="connsiteX80" fmla="*/ 1019867 w 2987069"/>
              <a:gd name="connsiteY80" fmla="*/ 680859 h 3296324"/>
              <a:gd name="connsiteX81" fmla="*/ 54369 w 2987069"/>
              <a:gd name="connsiteY81" fmla="*/ 663765 h 3296324"/>
              <a:gd name="connsiteX82" fmla="*/ 0 w 2987069"/>
              <a:gd name="connsiteY82" fmla="*/ 682262 h 3296324"/>
              <a:gd name="connsiteX83" fmla="*/ 60697 w 2987069"/>
              <a:gd name="connsiteY83" fmla="*/ 601094 h 3296324"/>
              <a:gd name="connsiteX84" fmla="*/ 1335290 w 2987069"/>
              <a:gd name="connsiteY8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35290 w 2987069"/>
              <a:gd name="connsiteY77" fmla="*/ 821485 h 3296324"/>
              <a:gd name="connsiteX78" fmla="*/ 1326095 w 2987069"/>
              <a:gd name="connsiteY78" fmla="*/ 815645 h 3296324"/>
              <a:gd name="connsiteX79" fmla="*/ 1019867 w 2987069"/>
              <a:gd name="connsiteY79" fmla="*/ 680859 h 3296324"/>
              <a:gd name="connsiteX80" fmla="*/ 54369 w 2987069"/>
              <a:gd name="connsiteY80" fmla="*/ 663765 h 3296324"/>
              <a:gd name="connsiteX81" fmla="*/ 0 w 2987069"/>
              <a:gd name="connsiteY81" fmla="*/ 682262 h 3296324"/>
              <a:gd name="connsiteX82" fmla="*/ 60697 w 2987069"/>
              <a:gd name="connsiteY82" fmla="*/ 601094 h 3296324"/>
              <a:gd name="connsiteX83" fmla="*/ 1335290 w 2987069"/>
              <a:gd name="connsiteY8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35290 w 2987069"/>
              <a:gd name="connsiteY76" fmla="*/ 821486 h 3296324"/>
              <a:gd name="connsiteX77" fmla="*/ 1326095 w 2987069"/>
              <a:gd name="connsiteY77" fmla="*/ 815645 h 3296324"/>
              <a:gd name="connsiteX78" fmla="*/ 1019867 w 2987069"/>
              <a:gd name="connsiteY78" fmla="*/ 680859 h 3296324"/>
              <a:gd name="connsiteX79" fmla="*/ 54369 w 2987069"/>
              <a:gd name="connsiteY79" fmla="*/ 663765 h 3296324"/>
              <a:gd name="connsiteX80" fmla="*/ 0 w 2987069"/>
              <a:gd name="connsiteY80" fmla="*/ 682262 h 3296324"/>
              <a:gd name="connsiteX81" fmla="*/ 60697 w 2987069"/>
              <a:gd name="connsiteY81" fmla="*/ 601094 h 3296324"/>
              <a:gd name="connsiteX82" fmla="*/ 1335290 w 2987069"/>
              <a:gd name="connsiteY8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353538 w 2987069"/>
              <a:gd name="connsiteY20" fmla="*/ 1653372 h 3296324"/>
              <a:gd name="connsiteX21" fmla="*/ 2485107 w 2987069"/>
              <a:gd name="connsiteY21" fmla="*/ 1699382 h 3296324"/>
              <a:gd name="connsiteX22" fmla="*/ 2622950 w 2987069"/>
              <a:gd name="connsiteY22" fmla="*/ 1767181 h 3296324"/>
              <a:gd name="connsiteX23" fmla="*/ 2664409 w 2987069"/>
              <a:gd name="connsiteY23" fmla="*/ 1787573 h 3296324"/>
              <a:gd name="connsiteX24" fmla="*/ 2833221 w 2987069"/>
              <a:gd name="connsiteY24" fmla="*/ 1898020 h 3296324"/>
              <a:gd name="connsiteX25" fmla="*/ 2950798 w 2987069"/>
              <a:gd name="connsiteY25" fmla="*/ 1995221 h 3296324"/>
              <a:gd name="connsiteX26" fmla="*/ 2912807 w 2987069"/>
              <a:gd name="connsiteY26" fmla="*/ 2142967 h 3296324"/>
              <a:gd name="connsiteX27" fmla="*/ 2503275 w 2987069"/>
              <a:gd name="connsiteY27" fmla="*/ 2819764 h 3296324"/>
              <a:gd name="connsiteX28" fmla="*/ 2438540 w 2987069"/>
              <a:gd name="connsiteY28" fmla="*/ 2878599 h 3296324"/>
              <a:gd name="connsiteX29" fmla="*/ 2424095 w 2987069"/>
              <a:gd name="connsiteY29" fmla="*/ 2809053 h 3296324"/>
              <a:gd name="connsiteX30" fmla="*/ 2390231 w 2987069"/>
              <a:gd name="connsiteY30" fmla="*/ 2694906 h 3296324"/>
              <a:gd name="connsiteX31" fmla="*/ 2358361 w 2987069"/>
              <a:gd name="connsiteY31" fmla="*/ 2610334 h 3296324"/>
              <a:gd name="connsiteX32" fmla="*/ 2358361 w 2987069"/>
              <a:gd name="connsiteY32" fmla="*/ 2610334 h 3296324"/>
              <a:gd name="connsiteX33" fmla="*/ 2390231 w 2987069"/>
              <a:gd name="connsiteY33" fmla="*/ 2694906 h 3296324"/>
              <a:gd name="connsiteX34" fmla="*/ 2424094 w 2987069"/>
              <a:gd name="connsiteY34" fmla="*/ 2809054 h 3296324"/>
              <a:gd name="connsiteX35" fmla="*/ 2438540 w 2987069"/>
              <a:gd name="connsiteY35" fmla="*/ 2878599 h 3296324"/>
              <a:gd name="connsiteX36" fmla="*/ 2385976 w 2987069"/>
              <a:gd name="connsiteY36" fmla="*/ 2926373 h 3296324"/>
              <a:gd name="connsiteX37" fmla="*/ 1978238 w 2987069"/>
              <a:gd name="connsiteY37" fmla="*/ 3173754 h 3296324"/>
              <a:gd name="connsiteX38" fmla="*/ 1845477 w 2987069"/>
              <a:gd name="connsiteY38" fmla="*/ 3222345 h 3296324"/>
              <a:gd name="connsiteX39" fmla="*/ 1857961 w 2987069"/>
              <a:gd name="connsiteY39" fmla="*/ 3206425 h 3296324"/>
              <a:gd name="connsiteX40" fmla="*/ 1857961 w 2987069"/>
              <a:gd name="connsiteY40" fmla="*/ 3206424 h 3296324"/>
              <a:gd name="connsiteX41" fmla="*/ 1857961 w 2987069"/>
              <a:gd name="connsiteY41" fmla="*/ 3206424 h 3296324"/>
              <a:gd name="connsiteX42" fmla="*/ 1892645 w 2987069"/>
              <a:gd name="connsiteY42" fmla="*/ 3151814 h 3296324"/>
              <a:gd name="connsiteX43" fmla="*/ 1892645 w 2987069"/>
              <a:gd name="connsiteY43" fmla="*/ 3151814 h 3296324"/>
              <a:gd name="connsiteX44" fmla="*/ 1857961 w 2987069"/>
              <a:gd name="connsiteY44" fmla="*/ 3206424 h 3296324"/>
              <a:gd name="connsiteX45" fmla="*/ 1845477 w 2987069"/>
              <a:gd name="connsiteY45" fmla="*/ 3222345 h 3296324"/>
              <a:gd name="connsiteX46" fmla="*/ 1826477 w 2987069"/>
              <a:gd name="connsiteY46" fmla="*/ 3229299 h 3296324"/>
              <a:gd name="connsiteX47" fmla="*/ 1504174 w 2987069"/>
              <a:gd name="connsiteY47" fmla="*/ 3295031 h 3296324"/>
              <a:gd name="connsiteX48" fmla="*/ 1478586 w 2987069"/>
              <a:gd name="connsiteY48" fmla="*/ 3296324 h 3296324"/>
              <a:gd name="connsiteX49" fmla="*/ 1494463 w 2987069"/>
              <a:gd name="connsiteY49" fmla="*/ 3293901 h 3296324"/>
              <a:gd name="connsiteX50" fmla="*/ 1990216 w 2987069"/>
              <a:gd name="connsiteY50" fmla="*/ 2961725 h 3296324"/>
              <a:gd name="connsiteX51" fmla="*/ 2037429 w 2987069"/>
              <a:gd name="connsiteY51" fmla="*/ 2874741 h 3296324"/>
              <a:gd name="connsiteX52" fmla="*/ 2020074 w 2987069"/>
              <a:gd name="connsiteY52" fmla="*/ 2920208 h 3296324"/>
              <a:gd name="connsiteX53" fmla="*/ 1945589 w 2987069"/>
              <a:gd name="connsiteY53" fmla="*/ 3068452 h 3296324"/>
              <a:gd name="connsiteX54" fmla="*/ 1916832 w 2987069"/>
              <a:gd name="connsiteY54" fmla="*/ 3113730 h 3296324"/>
              <a:gd name="connsiteX55" fmla="*/ 1916833 w 2987069"/>
              <a:gd name="connsiteY55" fmla="*/ 3113730 h 3296324"/>
              <a:gd name="connsiteX56" fmla="*/ 1945589 w 2987069"/>
              <a:gd name="connsiteY56" fmla="*/ 3068452 h 3296324"/>
              <a:gd name="connsiteX57" fmla="*/ 2020075 w 2987069"/>
              <a:gd name="connsiteY57" fmla="*/ 2920208 h 3296324"/>
              <a:gd name="connsiteX58" fmla="*/ 2037430 w 2987069"/>
              <a:gd name="connsiteY58" fmla="*/ 2874740 h 3296324"/>
              <a:gd name="connsiteX59" fmla="*/ 2063037 w 2987069"/>
              <a:gd name="connsiteY59" fmla="*/ 2827563 h 3296324"/>
              <a:gd name="connsiteX60" fmla="*/ 2109058 w 2987069"/>
              <a:gd name="connsiteY60" fmla="*/ 2679306 h 3296324"/>
              <a:gd name="connsiteX61" fmla="*/ 2117243 w 2987069"/>
              <a:gd name="connsiteY61" fmla="*/ 2625667 h 3296324"/>
              <a:gd name="connsiteX62" fmla="*/ 2124453 w 2987069"/>
              <a:gd name="connsiteY62" fmla="*/ 2598970 h 3296324"/>
              <a:gd name="connsiteX63" fmla="*/ 2161534 w 2987069"/>
              <a:gd name="connsiteY63" fmla="*/ 2272128 h 3296324"/>
              <a:gd name="connsiteX64" fmla="*/ 2160792 w 2987069"/>
              <a:gd name="connsiteY64" fmla="*/ 2251911 h 3296324"/>
              <a:gd name="connsiteX65" fmla="*/ 2239635 w 2987069"/>
              <a:gd name="connsiteY65" fmla="*/ 2369255 h 3296324"/>
              <a:gd name="connsiteX66" fmla="*/ 2273444 w 2987069"/>
              <a:gd name="connsiteY66" fmla="*/ 2430311 h 3296324"/>
              <a:gd name="connsiteX67" fmla="*/ 2273444 w 2987069"/>
              <a:gd name="connsiteY67" fmla="*/ 2430311 h 3296324"/>
              <a:gd name="connsiteX68" fmla="*/ 2239635 w 2987069"/>
              <a:gd name="connsiteY68" fmla="*/ 2369254 h 3296324"/>
              <a:gd name="connsiteX69" fmla="*/ 2160791 w 2987069"/>
              <a:gd name="connsiteY69" fmla="*/ 2251910 h 3296324"/>
              <a:gd name="connsiteX70" fmla="*/ 2155605 w 2987069"/>
              <a:gd name="connsiteY70" fmla="*/ 2110632 h 3296324"/>
              <a:gd name="connsiteX71" fmla="*/ 2046328 w 2987069"/>
              <a:gd name="connsiteY71" fmla="*/ 1646406 h 3296324"/>
              <a:gd name="connsiteX72" fmla="*/ 2017136 w 2987069"/>
              <a:gd name="connsiteY72" fmla="*/ 1581651 h 3296324"/>
              <a:gd name="connsiteX73" fmla="*/ 2017137 w 2987069"/>
              <a:gd name="connsiteY73" fmla="*/ 1581651 h 3296324"/>
              <a:gd name="connsiteX74" fmla="*/ 1981185 w 2987069"/>
              <a:gd name="connsiteY74" fmla="*/ 1501904 h 3296324"/>
              <a:gd name="connsiteX75" fmla="*/ 1464068 w 2987069"/>
              <a:gd name="connsiteY75" fmla="*/ 903272 h 3296324"/>
              <a:gd name="connsiteX76" fmla="*/ 1326095 w 2987069"/>
              <a:gd name="connsiteY76" fmla="*/ 815645 h 3296324"/>
              <a:gd name="connsiteX77" fmla="*/ 1019867 w 2987069"/>
              <a:gd name="connsiteY77" fmla="*/ 680859 h 3296324"/>
              <a:gd name="connsiteX78" fmla="*/ 54369 w 2987069"/>
              <a:gd name="connsiteY78" fmla="*/ 663765 h 3296324"/>
              <a:gd name="connsiteX79" fmla="*/ 0 w 2987069"/>
              <a:gd name="connsiteY79" fmla="*/ 682262 h 3296324"/>
              <a:gd name="connsiteX80" fmla="*/ 60697 w 2987069"/>
              <a:gd name="connsiteY80" fmla="*/ 601094 h 3296324"/>
              <a:gd name="connsiteX81" fmla="*/ 1335290 w 2987069"/>
              <a:gd name="connsiteY8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6 w 2987069"/>
              <a:gd name="connsiteY19" fmla="*/ 1699381 h 3296324"/>
              <a:gd name="connsiteX20" fmla="*/ 2485107 w 2987069"/>
              <a:gd name="connsiteY20" fmla="*/ 1699382 h 3296324"/>
              <a:gd name="connsiteX21" fmla="*/ 2622950 w 2987069"/>
              <a:gd name="connsiteY21" fmla="*/ 1767181 h 3296324"/>
              <a:gd name="connsiteX22" fmla="*/ 2664409 w 2987069"/>
              <a:gd name="connsiteY22" fmla="*/ 1787573 h 3296324"/>
              <a:gd name="connsiteX23" fmla="*/ 2833221 w 2987069"/>
              <a:gd name="connsiteY23" fmla="*/ 1898020 h 3296324"/>
              <a:gd name="connsiteX24" fmla="*/ 2950798 w 2987069"/>
              <a:gd name="connsiteY24" fmla="*/ 1995221 h 3296324"/>
              <a:gd name="connsiteX25" fmla="*/ 2912807 w 2987069"/>
              <a:gd name="connsiteY25" fmla="*/ 2142967 h 3296324"/>
              <a:gd name="connsiteX26" fmla="*/ 2503275 w 2987069"/>
              <a:gd name="connsiteY26" fmla="*/ 2819764 h 3296324"/>
              <a:gd name="connsiteX27" fmla="*/ 2438540 w 2987069"/>
              <a:gd name="connsiteY27" fmla="*/ 2878599 h 3296324"/>
              <a:gd name="connsiteX28" fmla="*/ 2424095 w 2987069"/>
              <a:gd name="connsiteY28" fmla="*/ 2809053 h 3296324"/>
              <a:gd name="connsiteX29" fmla="*/ 2390231 w 2987069"/>
              <a:gd name="connsiteY29" fmla="*/ 2694906 h 3296324"/>
              <a:gd name="connsiteX30" fmla="*/ 2358361 w 2987069"/>
              <a:gd name="connsiteY30" fmla="*/ 2610334 h 3296324"/>
              <a:gd name="connsiteX31" fmla="*/ 2358361 w 2987069"/>
              <a:gd name="connsiteY31" fmla="*/ 2610334 h 3296324"/>
              <a:gd name="connsiteX32" fmla="*/ 2390231 w 2987069"/>
              <a:gd name="connsiteY32" fmla="*/ 2694906 h 3296324"/>
              <a:gd name="connsiteX33" fmla="*/ 2424094 w 2987069"/>
              <a:gd name="connsiteY33" fmla="*/ 2809054 h 3296324"/>
              <a:gd name="connsiteX34" fmla="*/ 2438540 w 2987069"/>
              <a:gd name="connsiteY34" fmla="*/ 2878599 h 3296324"/>
              <a:gd name="connsiteX35" fmla="*/ 2385976 w 2987069"/>
              <a:gd name="connsiteY35" fmla="*/ 2926373 h 3296324"/>
              <a:gd name="connsiteX36" fmla="*/ 1978238 w 2987069"/>
              <a:gd name="connsiteY36" fmla="*/ 3173754 h 3296324"/>
              <a:gd name="connsiteX37" fmla="*/ 1845477 w 2987069"/>
              <a:gd name="connsiteY37" fmla="*/ 3222345 h 3296324"/>
              <a:gd name="connsiteX38" fmla="*/ 1857961 w 2987069"/>
              <a:gd name="connsiteY38" fmla="*/ 3206425 h 3296324"/>
              <a:gd name="connsiteX39" fmla="*/ 1857961 w 2987069"/>
              <a:gd name="connsiteY39" fmla="*/ 3206424 h 3296324"/>
              <a:gd name="connsiteX40" fmla="*/ 1857961 w 2987069"/>
              <a:gd name="connsiteY40" fmla="*/ 3206424 h 3296324"/>
              <a:gd name="connsiteX41" fmla="*/ 1892645 w 2987069"/>
              <a:gd name="connsiteY41" fmla="*/ 3151814 h 3296324"/>
              <a:gd name="connsiteX42" fmla="*/ 1892645 w 2987069"/>
              <a:gd name="connsiteY42" fmla="*/ 3151814 h 3296324"/>
              <a:gd name="connsiteX43" fmla="*/ 1857961 w 2987069"/>
              <a:gd name="connsiteY43" fmla="*/ 3206424 h 3296324"/>
              <a:gd name="connsiteX44" fmla="*/ 1845477 w 2987069"/>
              <a:gd name="connsiteY44" fmla="*/ 3222345 h 3296324"/>
              <a:gd name="connsiteX45" fmla="*/ 1826477 w 2987069"/>
              <a:gd name="connsiteY45" fmla="*/ 3229299 h 3296324"/>
              <a:gd name="connsiteX46" fmla="*/ 1504174 w 2987069"/>
              <a:gd name="connsiteY46" fmla="*/ 3295031 h 3296324"/>
              <a:gd name="connsiteX47" fmla="*/ 1478586 w 2987069"/>
              <a:gd name="connsiteY47" fmla="*/ 3296324 h 3296324"/>
              <a:gd name="connsiteX48" fmla="*/ 1494463 w 2987069"/>
              <a:gd name="connsiteY48" fmla="*/ 3293901 h 3296324"/>
              <a:gd name="connsiteX49" fmla="*/ 1990216 w 2987069"/>
              <a:gd name="connsiteY49" fmla="*/ 2961725 h 3296324"/>
              <a:gd name="connsiteX50" fmla="*/ 2037429 w 2987069"/>
              <a:gd name="connsiteY50" fmla="*/ 2874741 h 3296324"/>
              <a:gd name="connsiteX51" fmla="*/ 2020074 w 2987069"/>
              <a:gd name="connsiteY51" fmla="*/ 2920208 h 3296324"/>
              <a:gd name="connsiteX52" fmla="*/ 1945589 w 2987069"/>
              <a:gd name="connsiteY52" fmla="*/ 3068452 h 3296324"/>
              <a:gd name="connsiteX53" fmla="*/ 1916832 w 2987069"/>
              <a:gd name="connsiteY53" fmla="*/ 3113730 h 3296324"/>
              <a:gd name="connsiteX54" fmla="*/ 1916833 w 2987069"/>
              <a:gd name="connsiteY54" fmla="*/ 3113730 h 3296324"/>
              <a:gd name="connsiteX55" fmla="*/ 1945589 w 2987069"/>
              <a:gd name="connsiteY55" fmla="*/ 3068452 h 3296324"/>
              <a:gd name="connsiteX56" fmla="*/ 2020075 w 2987069"/>
              <a:gd name="connsiteY56" fmla="*/ 2920208 h 3296324"/>
              <a:gd name="connsiteX57" fmla="*/ 2037430 w 2987069"/>
              <a:gd name="connsiteY57" fmla="*/ 2874740 h 3296324"/>
              <a:gd name="connsiteX58" fmla="*/ 2063037 w 2987069"/>
              <a:gd name="connsiteY58" fmla="*/ 2827563 h 3296324"/>
              <a:gd name="connsiteX59" fmla="*/ 2109058 w 2987069"/>
              <a:gd name="connsiteY59" fmla="*/ 2679306 h 3296324"/>
              <a:gd name="connsiteX60" fmla="*/ 2117243 w 2987069"/>
              <a:gd name="connsiteY60" fmla="*/ 2625667 h 3296324"/>
              <a:gd name="connsiteX61" fmla="*/ 2124453 w 2987069"/>
              <a:gd name="connsiteY61" fmla="*/ 2598970 h 3296324"/>
              <a:gd name="connsiteX62" fmla="*/ 2161534 w 2987069"/>
              <a:gd name="connsiteY62" fmla="*/ 2272128 h 3296324"/>
              <a:gd name="connsiteX63" fmla="*/ 2160792 w 2987069"/>
              <a:gd name="connsiteY63" fmla="*/ 2251911 h 3296324"/>
              <a:gd name="connsiteX64" fmla="*/ 2239635 w 2987069"/>
              <a:gd name="connsiteY64" fmla="*/ 2369255 h 3296324"/>
              <a:gd name="connsiteX65" fmla="*/ 2273444 w 2987069"/>
              <a:gd name="connsiteY65" fmla="*/ 2430311 h 3296324"/>
              <a:gd name="connsiteX66" fmla="*/ 2273444 w 2987069"/>
              <a:gd name="connsiteY66" fmla="*/ 2430311 h 3296324"/>
              <a:gd name="connsiteX67" fmla="*/ 2239635 w 2987069"/>
              <a:gd name="connsiteY67" fmla="*/ 2369254 h 3296324"/>
              <a:gd name="connsiteX68" fmla="*/ 2160791 w 2987069"/>
              <a:gd name="connsiteY68" fmla="*/ 2251910 h 3296324"/>
              <a:gd name="connsiteX69" fmla="*/ 2155605 w 2987069"/>
              <a:gd name="connsiteY69" fmla="*/ 2110632 h 3296324"/>
              <a:gd name="connsiteX70" fmla="*/ 2046328 w 2987069"/>
              <a:gd name="connsiteY70" fmla="*/ 1646406 h 3296324"/>
              <a:gd name="connsiteX71" fmla="*/ 2017136 w 2987069"/>
              <a:gd name="connsiteY71" fmla="*/ 1581651 h 3296324"/>
              <a:gd name="connsiteX72" fmla="*/ 2017137 w 2987069"/>
              <a:gd name="connsiteY72" fmla="*/ 1581651 h 3296324"/>
              <a:gd name="connsiteX73" fmla="*/ 1981185 w 2987069"/>
              <a:gd name="connsiteY73" fmla="*/ 1501904 h 3296324"/>
              <a:gd name="connsiteX74" fmla="*/ 1464068 w 2987069"/>
              <a:gd name="connsiteY74" fmla="*/ 903272 h 3296324"/>
              <a:gd name="connsiteX75" fmla="*/ 1326095 w 2987069"/>
              <a:gd name="connsiteY75" fmla="*/ 815645 h 3296324"/>
              <a:gd name="connsiteX76" fmla="*/ 1019867 w 2987069"/>
              <a:gd name="connsiteY76" fmla="*/ 680859 h 3296324"/>
              <a:gd name="connsiteX77" fmla="*/ 54369 w 2987069"/>
              <a:gd name="connsiteY77" fmla="*/ 663765 h 3296324"/>
              <a:gd name="connsiteX78" fmla="*/ 0 w 2987069"/>
              <a:gd name="connsiteY78" fmla="*/ 682262 h 3296324"/>
              <a:gd name="connsiteX79" fmla="*/ 60697 w 2987069"/>
              <a:gd name="connsiteY79" fmla="*/ 601094 h 3296324"/>
              <a:gd name="connsiteX80" fmla="*/ 1335290 w 2987069"/>
              <a:gd name="connsiteY8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22950 w 2987069"/>
              <a:gd name="connsiteY20" fmla="*/ 1767181 h 3296324"/>
              <a:gd name="connsiteX21" fmla="*/ 2664409 w 2987069"/>
              <a:gd name="connsiteY21" fmla="*/ 1787573 h 3296324"/>
              <a:gd name="connsiteX22" fmla="*/ 2833221 w 2987069"/>
              <a:gd name="connsiteY22" fmla="*/ 1898020 h 3296324"/>
              <a:gd name="connsiteX23" fmla="*/ 2950798 w 2987069"/>
              <a:gd name="connsiteY23" fmla="*/ 1995221 h 3296324"/>
              <a:gd name="connsiteX24" fmla="*/ 2912807 w 2987069"/>
              <a:gd name="connsiteY24" fmla="*/ 2142967 h 3296324"/>
              <a:gd name="connsiteX25" fmla="*/ 2503275 w 2987069"/>
              <a:gd name="connsiteY25" fmla="*/ 2819764 h 3296324"/>
              <a:gd name="connsiteX26" fmla="*/ 2438540 w 2987069"/>
              <a:gd name="connsiteY26" fmla="*/ 2878599 h 3296324"/>
              <a:gd name="connsiteX27" fmla="*/ 2424095 w 2987069"/>
              <a:gd name="connsiteY27" fmla="*/ 2809053 h 3296324"/>
              <a:gd name="connsiteX28" fmla="*/ 2390231 w 2987069"/>
              <a:gd name="connsiteY28" fmla="*/ 2694906 h 3296324"/>
              <a:gd name="connsiteX29" fmla="*/ 2358361 w 2987069"/>
              <a:gd name="connsiteY29" fmla="*/ 2610334 h 3296324"/>
              <a:gd name="connsiteX30" fmla="*/ 2358361 w 2987069"/>
              <a:gd name="connsiteY30" fmla="*/ 2610334 h 3296324"/>
              <a:gd name="connsiteX31" fmla="*/ 2390231 w 2987069"/>
              <a:gd name="connsiteY31" fmla="*/ 2694906 h 3296324"/>
              <a:gd name="connsiteX32" fmla="*/ 2424094 w 2987069"/>
              <a:gd name="connsiteY32" fmla="*/ 2809054 h 3296324"/>
              <a:gd name="connsiteX33" fmla="*/ 2438540 w 2987069"/>
              <a:gd name="connsiteY33" fmla="*/ 2878599 h 3296324"/>
              <a:gd name="connsiteX34" fmla="*/ 2385976 w 2987069"/>
              <a:gd name="connsiteY34" fmla="*/ 2926373 h 3296324"/>
              <a:gd name="connsiteX35" fmla="*/ 1978238 w 2987069"/>
              <a:gd name="connsiteY35" fmla="*/ 3173754 h 3296324"/>
              <a:gd name="connsiteX36" fmla="*/ 1845477 w 2987069"/>
              <a:gd name="connsiteY36" fmla="*/ 3222345 h 3296324"/>
              <a:gd name="connsiteX37" fmla="*/ 1857961 w 2987069"/>
              <a:gd name="connsiteY37" fmla="*/ 3206425 h 3296324"/>
              <a:gd name="connsiteX38" fmla="*/ 1857961 w 2987069"/>
              <a:gd name="connsiteY38" fmla="*/ 3206424 h 3296324"/>
              <a:gd name="connsiteX39" fmla="*/ 1857961 w 2987069"/>
              <a:gd name="connsiteY39" fmla="*/ 3206424 h 3296324"/>
              <a:gd name="connsiteX40" fmla="*/ 1892645 w 2987069"/>
              <a:gd name="connsiteY40" fmla="*/ 3151814 h 3296324"/>
              <a:gd name="connsiteX41" fmla="*/ 1892645 w 2987069"/>
              <a:gd name="connsiteY41" fmla="*/ 3151814 h 3296324"/>
              <a:gd name="connsiteX42" fmla="*/ 1857961 w 2987069"/>
              <a:gd name="connsiteY42" fmla="*/ 3206424 h 3296324"/>
              <a:gd name="connsiteX43" fmla="*/ 1845477 w 2987069"/>
              <a:gd name="connsiteY43" fmla="*/ 3222345 h 3296324"/>
              <a:gd name="connsiteX44" fmla="*/ 1826477 w 2987069"/>
              <a:gd name="connsiteY44" fmla="*/ 3229299 h 3296324"/>
              <a:gd name="connsiteX45" fmla="*/ 1504174 w 2987069"/>
              <a:gd name="connsiteY45" fmla="*/ 3295031 h 3296324"/>
              <a:gd name="connsiteX46" fmla="*/ 1478586 w 2987069"/>
              <a:gd name="connsiteY46" fmla="*/ 3296324 h 3296324"/>
              <a:gd name="connsiteX47" fmla="*/ 1494463 w 2987069"/>
              <a:gd name="connsiteY47" fmla="*/ 3293901 h 3296324"/>
              <a:gd name="connsiteX48" fmla="*/ 1990216 w 2987069"/>
              <a:gd name="connsiteY48" fmla="*/ 2961725 h 3296324"/>
              <a:gd name="connsiteX49" fmla="*/ 2037429 w 2987069"/>
              <a:gd name="connsiteY49" fmla="*/ 2874741 h 3296324"/>
              <a:gd name="connsiteX50" fmla="*/ 2020074 w 2987069"/>
              <a:gd name="connsiteY50" fmla="*/ 2920208 h 3296324"/>
              <a:gd name="connsiteX51" fmla="*/ 1945589 w 2987069"/>
              <a:gd name="connsiteY51" fmla="*/ 3068452 h 3296324"/>
              <a:gd name="connsiteX52" fmla="*/ 1916832 w 2987069"/>
              <a:gd name="connsiteY52" fmla="*/ 3113730 h 3296324"/>
              <a:gd name="connsiteX53" fmla="*/ 1916833 w 2987069"/>
              <a:gd name="connsiteY53" fmla="*/ 3113730 h 3296324"/>
              <a:gd name="connsiteX54" fmla="*/ 1945589 w 2987069"/>
              <a:gd name="connsiteY54" fmla="*/ 3068452 h 3296324"/>
              <a:gd name="connsiteX55" fmla="*/ 2020075 w 2987069"/>
              <a:gd name="connsiteY55" fmla="*/ 2920208 h 3296324"/>
              <a:gd name="connsiteX56" fmla="*/ 2037430 w 2987069"/>
              <a:gd name="connsiteY56" fmla="*/ 2874740 h 3296324"/>
              <a:gd name="connsiteX57" fmla="*/ 2063037 w 2987069"/>
              <a:gd name="connsiteY57" fmla="*/ 2827563 h 3296324"/>
              <a:gd name="connsiteX58" fmla="*/ 2109058 w 2987069"/>
              <a:gd name="connsiteY58" fmla="*/ 2679306 h 3296324"/>
              <a:gd name="connsiteX59" fmla="*/ 2117243 w 2987069"/>
              <a:gd name="connsiteY59" fmla="*/ 2625667 h 3296324"/>
              <a:gd name="connsiteX60" fmla="*/ 2124453 w 2987069"/>
              <a:gd name="connsiteY60" fmla="*/ 2598970 h 3296324"/>
              <a:gd name="connsiteX61" fmla="*/ 2161534 w 2987069"/>
              <a:gd name="connsiteY61" fmla="*/ 2272128 h 3296324"/>
              <a:gd name="connsiteX62" fmla="*/ 2160792 w 2987069"/>
              <a:gd name="connsiteY62" fmla="*/ 2251911 h 3296324"/>
              <a:gd name="connsiteX63" fmla="*/ 2239635 w 2987069"/>
              <a:gd name="connsiteY63" fmla="*/ 2369255 h 3296324"/>
              <a:gd name="connsiteX64" fmla="*/ 2273444 w 2987069"/>
              <a:gd name="connsiteY64" fmla="*/ 2430311 h 3296324"/>
              <a:gd name="connsiteX65" fmla="*/ 2273444 w 2987069"/>
              <a:gd name="connsiteY65" fmla="*/ 2430311 h 3296324"/>
              <a:gd name="connsiteX66" fmla="*/ 2239635 w 2987069"/>
              <a:gd name="connsiteY66" fmla="*/ 2369254 h 3296324"/>
              <a:gd name="connsiteX67" fmla="*/ 2160791 w 2987069"/>
              <a:gd name="connsiteY67" fmla="*/ 2251910 h 3296324"/>
              <a:gd name="connsiteX68" fmla="*/ 2155605 w 2987069"/>
              <a:gd name="connsiteY68" fmla="*/ 2110632 h 3296324"/>
              <a:gd name="connsiteX69" fmla="*/ 2046328 w 2987069"/>
              <a:gd name="connsiteY69" fmla="*/ 1646406 h 3296324"/>
              <a:gd name="connsiteX70" fmla="*/ 2017136 w 2987069"/>
              <a:gd name="connsiteY70" fmla="*/ 1581651 h 3296324"/>
              <a:gd name="connsiteX71" fmla="*/ 2017137 w 2987069"/>
              <a:gd name="connsiteY71" fmla="*/ 1581651 h 3296324"/>
              <a:gd name="connsiteX72" fmla="*/ 1981185 w 2987069"/>
              <a:gd name="connsiteY72" fmla="*/ 1501904 h 3296324"/>
              <a:gd name="connsiteX73" fmla="*/ 1464068 w 2987069"/>
              <a:gd name="connsiteY73" fmla="*/ 903272 h 3296324"/>
              <a:gd name="connsiteX74" fmla="*/ 1326095 w 2987069"/>
              <a:gd name="connsiteY74" fmla="*/ 815645 h 3296324"/>
              <a:gd name="connsiteX75" fmla="*/ 1019867 w 2987069"/>
              <a:gd name="connsiteY75" fmla="*/ 680859 h 3296324"/>
              <a:gd name="connsiteX76" fmla="*/ 54369 w 2987069"/>
              <a:gd name="connsiteY76" fmla="*/ 663765 h 3296324"/>
              <a:gd name="connsiteX77" fmla="*/ 0 w 2987069"/>
              <a:gd name="connsiteY77" fmla="*/ 682262 h 3296324"/>
              <a:gd name="connsiteX78" fmla="*/ 60697 w 2987069"/>
              <a:gd name="connsiteY78" fmla="*/ 601094 h 3296324"/>
              <a:gd name="connsiteX79" fmla="*/ 1335290 w 2987069"/>
              <a:gd name="connsiteY7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485107 w 2987069"/>
              <a:gd name="connsiteY19" fmla="*/ 1699382 h 3296324"/>
              <a:gd name="connsiteX20" fmla="*/ 2664409 w 2987069"/>
              <a:gd name="connsiteY20" fmla="*/ 1787573 h 3296324"/>
              <a:gd name="connsiteX21" fmla="*/ 2833221 w 2987069"/>
              <a:gd name="connsiteY21" fmla="*/ 1898020 h 3296324"/>
              <a:gd name="connsiteX22" fmla="*/ 2950798 w 2987069"/>
              <a:gd name="connsiteY22" fmla="*/ 1995221 h 3296324"/>
              <a:gd name="connsiteX23" fmla="*/ 2912807 w 2987069"/>
              <a:gd name="connsiteY23" fmla="*/ 2142967 h 3296324"/>
              <a:gd name="connsiteX24" fmla="*/ 2503275 w 2987069"/>
              <a:gd name="connsiteY24" fmla="*/ 2819764 h 3296324"/>
              <a:gd name="connsiteX25" fmla="*/ 2438540 w 2987069"/>
              <a:gd name="connsiteY25" fmla="*/ 2878599 h 3296324"/>
              <a:gd name="connsiteX26" fmla="*/ 2424095 w 2987069"/>
              <a:gd name="connsiteY26" fmla="*/ 2809053 h 3296324"/>
              <a:gd name="connsiteX27" fmla="*/ 2390231 w 2987069"/>
              <a:gd name="connsiteY27" fmla="*/ 2694906 h 3296324"/>
              <a:gd name="connsiteX28" fmla="*/ 2358361 w 2987069"/>
              <a:gd name="connsiteY28" fmla="*/ 2610334 h 3296324"/>
              <a:gd name="connsiteX29" fmla="*/ 2358361 w 2987069"/>
              <a:gd name="connsiteY29" fmla="*/ 2610334 h 3296324"/>
              <a:gd name="connsiteX30" fmla="*/ 2390231 w 2987069"/>
              <a:gd name="connsiteY30" fmla="*/ 2694906 h 3296324"/>
              <a:gd name="connsiteX31" fmla="*/ 2424094 w 2987069"/>
              <a:gd name="connsiteY31" fmla="*/ 2809054 h 3296324"/>
              <a:gd name="connsiteX32" fmla="*/ 2438540 w 2987069"/>
              <a:gd name="connsiteY32" fmla="*/ 2878599 h 3296324"/>
              <a:gd name="connsiteX33" fmla="*/ 2385976 w 2987069"/>
              <a:gd name="connsiteY33" fmla="*/ 2926373 h 3296324"/>
              <a:gd name="connsiteX34" fmla="*/ 1978238 w 2987069"/>
              <a:gd name="connsiteY34" fmla="*/ 3173754 h 3296324"/>
              <a:gd name="connsiteX35" fmla="*/ 1845477 w 2987069"/>
              <a:gd name="connsiteY35" fmla="*/ 3222345 h 3296324"/>
              <a:gd name="connsiteX36" fmla="*/ 1857961 w 2987069"/>
              <a:gd name="connsiteY36" fmla="*/ 3206425 h 3296324"/>
              <a:gd name="connsiteX37" fmla="*/ 1857961 w 2987069"/>
              <a:gd name="connsiteY37" fmla="*/ 3206424 h 3296324"/>
              <a:gd name="connsiteX38" fmla="*/ 1857961 w 2987069"/>
              <a:gd name="connsiteY38" fmla="*/ 3206424 h 3296324"/>
              <a:gd name="connsiteX39" fmla="*/ 1892645 w 2987069"/>
              <a:gd name="connsiteY39" fmla="*/ 3151814 h 3296324"/>
              <a:gd name="connsiteX40" fmla="*/ 1892645 w 2987069"/>
              <a:gd name="connsiteY40" fmla="*/ 3151814 h 3296324"/>
              <a:gd name="connsiteX41" fmla="*/ 1857961 w 2987069"/>
              <a:gd name="connsiteY41" fmla="*/ 3206424 h 3296324"/>
              <a:gd name="connsiteX42" fmla="*/ 1845477 w 2987069"/>
              <a:gd name="connsiteY42" fmla="*/ 3222345 h 3296324"/>
              <a:gd name="connsiteX43" fmla="*/ 1826477 w 2987069"/>
              <a:gd name="connsiteY43" fmla="*/ 3229299 h 3296324"/>
              <a:gd name="connsiteX44" fmla="*/ 1504174 w 2987069"/>
              <a:gd name="connsiteY44" fmla="*/ 3295031 h 3296324"/>
              <a:gd name="connsiteX45" fmla="*/ 1478586 w 2987069"/>
              <a:gd name="connsiteY45" fmla="*/ 3296324 h 3296324"/>
              <a:gd name="connsiteX46" fmla="*/ 1494463 w 2987069"/>
              <a:gd name="connsiteY46" fmla="*/ 3293901 h 3296324"/>
              <a:gd name="connsiteX47" fmla="*/ 1990216 w 2987069"/>
              <a:gd name="connsiteY47" fmla="*/ 2961725 h 3296324"/>
              <a:gd name="connsiteX48" fmla="*/ 2037429 w 2987069"/>
              <a:gd name="connsiteY48" fmla="*/ 2874741 h 3296324"/>
              <a:gd name="connsiteX49" fmla="*/ 2020074 w 2987069"/>
              <a:gd name="connsiteY49" fmla="*/ 2920208 h 3296324"/>
              <a:gd name="connsiteX50" fmla="*/ 1945589 w 2987069"/>
              <a:gd name="connsiteY50" fmla="*/ 3068452 h 3296324"/>
              <a:gd name="connsiteX51" fmla="*/ 1916832 w 2987069"/>
              <a:gd name="connsiteY51" fmla="*/ 3113730 h 3296324"/>
              <a:gd name="connsiteX52" fmla="*/ 1916833 w 2987069"/>
              <a:gd name="connsiteY52" fmla="*/ 3113730 h 3296324"/>
              <a:gd name="connsiteX53" fmla="*/ 1945589 w 2987069"/>
              <a:gd name="connsiteY53" fmla="*/ 3068452 h 3296324"/>
              <a:gd name="connsiteX54" fmla="*/ 2020075 w 2987069"/>
              <a:gd name="connsiteY54" fmla="*/ 2920208 h 3296324"/>
              <a:gd name="connsiteX55" fmla="*/ 2037430 w 2987069"/>
              <a:gd name="connsiteY55" fmla="*/ 2874740 h 3296324"/>
              <a:gd name="connsiteX56" fmla="*/ 2063037 w 2987069"/>
              <a:gd name="connsiteY56" fmla="*/ 2827563 h 3296324"/>
              <a:gd name="connsiteX57" fmla="*/ 2109058 w 2987069"/>
              <a:gd name="connsiteY57" fmla="*/ 2679306 h 3296324"/>
              <a:gd name="connsiteX58" fmla="*/ 2117243 w 2987069"/>
              <a:gd name="connsiteY58" fmla="*/ 2625667 h 3296324"/>
              <a:gd name="connsiteX59" fmla="*/ 2124453 w 2987069"/>
              <a:gd name="connsiteY59" fmla="*/ 2598970 h 3296324"/>
              <a:gd name="connsiteX60" fmla="*/ 2161534 w 2987069"/>
              <a:gd name="connsiteY60" fmla="*/ 2272128 h 3296324"/>
              <a:gd name="connsiteX61" fmla="*/ 2160792 w 2987069"/>
              <a:gd name="connsiteY61" fmla="*/ 2251911 h 3296324"/>
              <a:gd name="connsiteX62" fmla="*/ 2239635 w 2987069"/>
              <a:gd name="connsiteY62" fmla="*/ 2369255 h 3296324"/>
              <a:gd name="connsiteX63" fmla="*/ 2273444 w 2987069"/>
              <a:gd name="connsiteY63" fmla="*/ 2430311 h 3296324"/>
              <a:gd name="connsiteX64" fmla="*/ 2273444 w 2987069"/>
              <a:gd name="connsiteY64" fmla="*/ 2430311 h 3296324"/>
              <a:gd name="connsiteX65" fmla="*/ 2239635 w 2987069"/>
              <a:gd name="connsiteY65" fmla="*/ 2369254 h 3296324"/>
              <a:gd name="connsiteX66" fmla="*/ 2160791 w 2987069"/>
              <a:gd name="connsiteY66" fmla="*/ 2251910 h 3296324"/>
              <a:gd name="connsiteX67" fmla="*/ 2155605 w 2987069"/>
              <a:gd name="connsiteY67" fmla="*/ 2110632 h 3296324"/>
              <a:gd name="connsiteX68" fmla="*/ 2046328 w 2987069"/>
              <a:gd name="connsiteY68" fmla="*/ 1646406 h 3296324"/>
              <a:gd name="connsiteX69" fmla="*/ 2017136 w 2987069"/>
              <a:gd name="connsiteY69" fmla="*/ 1581651 h 3296324"/>
              <a:gd name="connsiteX70" fmla="*/ 2017137 w 2987069"/>
              <a:gd name="connsiteY70" fmla="*/ 1581651 h 3296324"/>
              <a:gd name="connsiteX71" fmla="*/ 1981185 w 2987069"/>
              <a:gd name="connsiteY71" fmla="*/ 1501904 h 3296324"/>
              <a:gd name="connsiteX72" fmla="*/ 1464068 w 2987069"/>
              <a:gd name="connsiteY72" fmla="*/ 903272 h 3296324"/>
              <a:gd name="connsiteX73" fmla="*/ 1326095 w 2987069"/>
              <a:gd name="connsiteY73" fmla="*/ 815645 h 3296324"/>
              <a:gd name="connsiteX74" fmla="*/ 1019867 w 2987069"/>
              <a:gd name="connsiteY74" fmla="*/ 680859 h 3296324"/>
              <a:gd name="connsiteX75" fmla="*/ 54369 w 2987069"/>
              <a:gd name="connsiteY75" fmla="*/ 663765 h 3296324"/>
              <a:gd name="connsiteX76" fmla="*/ 0 w 2987069"/>
              <a:gd name="connsiteY76" fmla="*/ 682262 h 3296324"/>
              <a:gd name="connsiteX77" fmla="*/ 60697 w 2987069"/>
              <a:gd name="connsiteY77" fmla="*/ 601094 h 3296324"/>
              <a:gd name="connsiteX78" fmla="*/ 1335290 w 2987069"/>
              <a:gd name="connsiteY7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22950 w 2987069"/>
              <a:gd name="connsiteY18" fmla="*/ 1767181 h 3296324"/>
              <a:gd name="connsiteX19" fmla="*/ 2664409 w 2987069"/>
              <a:gd name="connsiteY19" fmla="*/ 1787573 h 3296324"/>
              <a:gd name="connsiteX20" fmla="*/ 2833221 w 2987069"/>
              <a:gd name="connsiteY20" fmla="*/ 1898020 h 3296324"/>
              <a:gd name="connsiteX21" fmla="*/ 2950798 w 2987069"/>
              <a:gd name="connsiteY21" fmla="*/ 1995221 h 3296324"/>
              <a:gd name="connsiteX22" fmla="*/ 2912807 w 2987069"/>
              <a:gd name="connsiteY22" fmla="*/ 2142967 h 3296324"/>
              <a:gd name="connsiteX23" fmla="*/ 2503275 w 2987069"/>
              <a:gd name="connsiteY23" fmla="*/ 2819764 h 3296324"/>
              <a:gd name="connsiteX24" fmla="*/ 2438540 w 2987069"/>
              <a:gd name="connsiteY24" fmla="*/ 2878599 h 3296324"/>
              <a:gd name="connsiteX25" fmla="*/ 2424095 w 2987069"/>
              <a:gd name="connsiteY25" fmla="*/ 2809053 h 3296324"/>
              <a:gd name="connsiteX26" fmla="*/ 2390231 w 2987069"/>
              <a:gd name="connsiteY26" fmla="*/ 2694906 h 3296324"/>
              <a:gd name="connsiteX27" fmla="*/ 2358361 w 2987069"/>
              <a:gd name="connsiteY27" fmla="*/ 2610334 h 3296324"/>
              <a:gd name="connsiteX28" fmla="*/ 2358361 w 2987069"/>
              <a:gd name="connsiteY28" fmla="*/ 2610334 h 3296324"/>
              <a:gd name="connsiteX29" fmla="*/ 2390231 w 2987069"/>
              <a:gd name="connsiteY29" fmla="*/ 2694906 h 3296324"/>
              <a:gd name="connsiteX30" fmla="*/ 2424094 w 2987069"/>
              <a:gd name="connsiteY30" fmla="*/ 2809054 h 3296324"/>
              <a:gd name="connsiteX31" fmla="*/ 2438540 w 2987069"/>
              <a:gd name="connsiteY31" fmla="*/ 2878599 h 3296324"/>
              <a:gd name="connsiteX32" fmla="*/ 2385976 w 2987069"/>
              <a:gd name="connsiteY32" fmla="*/ 2926373 h 3296324"/>
              <a:gd name="connsiteX33" fmla="*/ 1978238 w 2987069"/>
              <a:gd name="connsiteY33" fmla="*/ 3173754 h 3296324"/>
              <a:gd name="connsiteX34" fmla="*/ 1845477 w 2987069"/>
              <a:gd name="connsiteY34" fmla="*/ 3222345 h 3296324"/>
              <a:gd name="connsiteX35" fmla="*/ 1857961 w 2987069"/>
              <a:gd name="connsiteY35" fmla="*/ 3206425 h 3296324"/>
              <a:gd name="connsiteX36" fmla="*/ 1857961 w 2987069"/>
              <a:gd name="connsiteY36" fmla="*/ 3206424 h 3296324"/>
              <a:gd name="connsiteX37" fmla="*/ 1857961 w 2987069"/>
              <a:gd name="connsiteY37" fmla="*/ 3206424 h 3296324"/>
              <a:gd name="connsiteX38" fmla="*/ 1892645 w 2987069"/>
              <a:gd name="connsiteY38" fmla="*/ 3151814 h 3296324"/>
              <a:gd name="connsiteX39" fmla="*/ 1892645 w 2987069"/>
              <a:gd name="connsiteY39" fmla="*/ 3151814 h 3296324"/>
              <a:gd name="connsiteX40" fmla="*/ 1857961 w 2987069"/>
              <a:gd name="connsiteY40" fmla="*/ 3206424 h 3296324"/>
              <a:gd name="connsiteX41" fmla="*/ 1845477 w 2987069"/>
              <a:gd name="connsiteY41" fmla="*/ 3222345 h 3296324"/>
              <a:gd name="connsiteX42" fmla="*/ 1826477 w 2987069"/>
              <a:gd name="connsiteY42" fmla="*/ 3229299 h 3296324"/>
              <a:gd name="connsiteX43" fmla="*/ 1504174 w 2987069"/>
              <a:gd name="connsiteY43" fmla="*/ 3295031 h 3296324"/>
              <a:gd name="connsiteX44" fmla="*/ 1478586 w 2987069"/>
              <a:gd name="connsiteY44" fmla="*/ 3296324 h 3296324"/>
              <a:gd name="connsiteX45" fmla="*/ 1494463 w 2987069"/>
              <a:gd name="connsiteY45" fmla="*/ 3293901 h 3296324"/>
              <a:gd name="connsiteX46" fmla="*/ 1990216 w 2987069"/>
              <a:gd name="connsiteY46" fmla="*/ 2961725 h 3296324"/>
              <a:gd name="connsiteX47" fmla="*/ 2037429 w 2987069"/>
              <a:gd name="connsiteY47" fmla="*/ 2874741 h 3296324"/>
              <a:gd name="connsiteX48" fmla="*/ 2020074 w 2987069"/>
              <a:gd name="connsiteY48" fmla="*/ 2920208 h 3296324"/>
              <a:gd name="connsiteX49" fmla="*/ 1945589 w 2987069"/>
              <a:gd name="connsiteY49" fmla="*/ 3068452 h 3296324"/>
              <a:gd name="connsiteX50" fmla="*/ 1916832 w 2987069"/>
              <a:gd name="connsiteY50" fmla="*/ 3113730 h 3296324"/>
              <a:gd name="connsiteX51" fmla="*/ 1916833 w 2987069"/>
              <a:gd name="connsiteY51" fmla="*/ 3113730 h 3296324"/>
              <a:gd name="connsiteX52" fmla="*/ 1945589 w 2987069"/>
              <a:gd name="connsiteY52" fmla="*/ 3068452 h 3296324"/>
              <a:gd name="connsiteX53" fmla="*/ 2020075 w 2987069"/>
              <a:gd name="connsiteY53" fmla="*/ 2920208 h 3296324"/>
              <a:gd name="connsiteX54" fmla="*/ 2037430 w 2987069"/>
              <a:gd name="connsiteY54" fmla="*/ 2874740 h 3296324"/>
              <a:gd name="connsiteX55" fmla="*/ 2063037 w 2987069"/>
              <a:gd name="connsiteY55" fmla="*/ 2827563 h 3296324"/>
              <a:gd name="connsiteX56" fmla="*/ 2109058 w 2987069"/>
              <a:gd name="connsiteY56" fmla="*/ 2679306 h 3296324"/>
              <a:gd name="connsiteX57" fmla="*/ 2117243 w 2987069"/>
              <a:gd name="connsiteY57" fmla="*/ 2625667 h 3296324"/>
              <a:gd name="connsiteX58" fmla="*/ 2124453 w 2987069"/>
              <a:gd name="connsiteY58" fmla="*/ 2598970 h 3296324"/>
              <a:gd name="connsiteX59" fmla="*/ 2161534 w 2987069"/>
              <a:gd name="connsiteY59" fmla="*/ 2272128 h 3296324"/>
              <a:gd name="connsiteX60" fmla="*/ 2160792 w 2987069"/>
              <a:gd name="connsiteY60" fmla="*/ 2251911 h 3296324"/>
              <a:gd name="connsiteX61" fmla="*/ 2239635 w 2987069"/>
              <a:gd name="connsiteY61" fmla="*/ 2369255 h 3296324"/>
              <a:gd name="connsiteX62" fmla="*/ 2273444 w 2987069"/>
              <a:gd name="connsiteY62" fmla="*/ 2430311 h 3296324"/>
              <a:gd name="connsiteX63" fmla="*/ 2273444 w 2987069"/>
              <a:gd name="connsiteY63" fmla="*/ 2430311 h 3296324"/>
              <a:gd name="connsiteX64" fmla="*/ 2239635 w 2987069"/>
              <a:gd name="connsiteY64" fmla="*/ 2369254 h 3296324"/>
              <a:gd name="connsiteX65" fmla="*/ 2160791 w 2987069"/>
              <a:gd name="connsiteY65" fmla="*/ 2251910 h 3296324"/>
              <a:gd name="connsiteX66" fmla="*/ 2155605 w 2987069"/>
              <a:gd name="connsiteY66" fmla="*/ 2110632 h 3296324"/>
              <a:gd name="connsiteX67" fmla="*/ 2046328 w 2987069"/>
              <a:gd name="connsiteY67" fmla="*/ 1646406 h 3296324"/>
              <a:gd name="connsiteX68" fmla="*/ 2017136 w 2987069"/>
              <a:gd name="connsiteY68" fmla="*/ 1581651 h 3296324"/>
              <a:gd name="connsiteX69" fmla="*/ 2017137 w 2987069"/>
              <a:gd name="connsiteY69" fmla="*/ 1581651 h 3296324"/>
              <a:gd name="connsiteX70" fmla="*/ 1981185 w 2987069"/>
              <a:gd name="connsiteY70" fmla="*/ 1501904 h 3296324"/>
              <a:gd name="connsiteX71" fmla="*/ 1464068 w 2987069"/>
              <a:gd name="connsiteY71" fmla="*/ 903272 h 3296324"/>
              <a:gd name="connsiteX72" fmla="*/ 1326095 w 2987069"/>
              <a:gd name="connsiteY72" fmla="*/ 815645 h 3296324"/>
              <a:gd name="connsiteX73" fmla="*/ 1019867 w 2987069"/>
              <a:gd name="connsiteY73" fmla="*/ 680859 h 3296324"/>
              <a:gd name="connsiteX74" fmla="*/ 54369 w 2987069"/>
              <a:gd name="connsiteY74" fmla="*/ 663765 h 3296324"/>
              <a:gd name="connsiteX75" fmla="*/ 0 w 2987069"/>
              <a:gd name="connsiteY75" fmla="*/ 682262 h 3296324"/>
              <a:gd name="connsiteX76" fmla="*/ 60697 w 2987069"/>
              <a:gd name="connsiteY76" fmla="*/ 601094 h 3296324"/>
              <a:gd name="connsiteX77" fmla="*/ 1335290 w 2987069"/>
              <a:gd name="connsiteY7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664409 w 2987069"/>
              <a:gd name="connsiteY18" fmla="*/ 1787573 h 3296324"/>
              <a:gd name="connsiteX19" fmla="*/ 2833221 w 2987069"/>
              <a:gd name="connsiteY19" fmla="*/ 1898020 h 3296324"/>
              <a:gd name="connsiteX20" fmla="*/ 2950798 w 2987069"/>
              <a:gd name="connsiteY20" fmla="*/ 1995221 h 3296324"/>
              <a:gd name="connsiteX21" fmla="*/ 2912807 w 2987069"/>
              <a:gd name="connsiteY21" fmla="*/ 2142967 h 3296324"/>
              <a:gd name="connsiteX22" fmla="*/ 2503275 w 2987069"/>
              <a:gd name="connsiteY22" fmla="*/ 2819764 h 3296324"/>
              <a:gd name="connsiteX23" fmla="*/ 2438540 w 2987069"/>
              <a:gd name="connsiteY23" fmla="*/ 2878599 h 3296324"/>
              <a:gd name="connsiteX24" fmla="*/ 2424095 w 2987069"/>
              <a:gd name="connsiteY24" fmla="*/ 2809053 h 3296324"/>
              <a:gd name="connsiteX25" fmla="*/ 2390231 w 2987069"/>
              <a:gd name="connsiteY25" fmla="*/ 2694906 h 3296324"/>
              <a:gd name="connsiteX26" fmla="*/ 2358361 w 2987069"/>
              <a:gd name="connsiteY26" fmla="*/ 2610334 h 3296324"/>
              <a:gd name="connsiteX27" fmla="*/ 2358361 w 2987069"/>
              <a:gd name="connsiteY27" fmla="*/ 2610334 h 3296324"/>
              <a:gd name="connsiteX28" fmla="*/ 2390231 w 2987069"/>
              <a:gd name="connsiteY28" fmla="*/ 2694906 h 3296324"/>
              <a:gd name="connsiteX29" fmla="*/ 2424094 w 2987069"/>
              <a:gd name="connsiteY29" fmla="*/ 2809054 h 3296324"/>
              <a:gd name="connsiteX30" fmla="*/ 2438540 w 2987069"/>
              <a:gd name="connsiteY30" fmla="*/ 2878599 h 3296324"/>
              <a:gd name="connsiteX31" fmla="*/ 2385976 w 2987069"/>
              <a:gd name="connsiteY31" fmla="*/ 2926373 h 3296324"/>
              <a:gd name="connsiteX32" fmla="*/ 1978238 w 2987069"/>
              <a:gd name="connsiteY32" fmla="*/ 3173754 h 3296324"/>
              <a:gd name="connsiteX33" fmla="*/ 1845477 w 2987069"/>
              <a:gd name="connsiteY33" fmla="*/ 3222345 h 3296324"/>
              <a:gd name="connsiteX34" fmla="*/ 1857961 w 2987069"/>
              <a:gd name="connsiteY34" fmla="*/ 3206425 h 3296324"/>
              <a:gd name="connsiteX35" fmla="*/ 1857961 w 2987069"/>
              <a:gd name="connsiteY35" fmla="*/ 3206424 h 3296324"/>
              <a:gd name="connsiteX36" fmla="*/ 1857961 w 2987069"/>
              <a:gd name="connsiteY36" fmla="*/ 3206424 h 3296324"/>
              <a:gd name="connsiteX37" fmla="*/ 1892645 w 2987069"/>
              <a:gd name="connsiteY37" fmla="*/ 3151814 h 3296324"/>
              <a:gd name="connsiteX38" fmla="*/ 1892645 w 2987069"/>
              <a:gd name="connsiteY38" fmla="*/ 3151814 h 3296324"/>
              <a:gd name="connsiteX39" fmla="*/ 1857961 w 2987069"/>
              <a:gd name="connsiteY39" fmla="*/ 3206424 h 3296324"/>
              <a:gd name="connsiteX40" fmla="*/ 1845477 w 2987069"/>
              <a:gd name="connsiteY40" fmla="*/ 3222345 h 3296324"/>
              <a:gd name="connsiteX41" fmla="*/ 1826477 w 2987069"/>
              <a:gd name="connsiteY41" fmla="*/ 3229299 h 3296324"/>
              <a:gd name="connsiteX42" fmla="*/ 1504174 w 2987069"/>
              <a:gd name="connsiteY42" fmla="*/ 3295031 h 3296324"/>
              <a:gd name="connsiteX43" fmla="*/ 1478586 w 2987069"/>
              <a:gd name="connsiteY43" fmla="*/ 3296324 h 3296324"/>
              <a:gd name="connsiteX44" fmla="*/ 1494463 w 2987069"/>
              <a:gd name="connsiteY44" fmla="*/ 3293901 h 3296324"/>
              <a:gd name="connsiteX45" fmla="*/ 1990216 w 2987069"/>
              <a:gd name="connsiteY45" fmla="*/ 2961725 h 3296324"/>
              <a:gd name="connsiteX46" fmla="*/ 2037429 w 2987069"/>
              <a:gd name="connsiteY46" fmla="*/ 2874741 h 3296324"/>
              <a:gd name="connsiteX47" fmla="*/ 2020074 w 2987069"/>
              <a:gd name="connsiteY47" fmla="*/ 2920208 h 3296324"/>
              <a:gd name="connsiteX48" fmla="*/ 1945589 w 2987069"/>
              <a:gd name="connsiteY48" fmla="*/ 3068452 h 3296324"/>
              <a:gd name="connsiteX49" fmla="*/ 1916832 w 2987069"/>
              <a:gd name="connsiteY49" fmla="*/ 3113730 h 3296324"/>
              <a:gd name="connsiteX50" fmla="*/ 1916833 w 2987069"/>
              <a:gd name="connsiteY50" fmla="*/ 3113730 h 3296324"/>
              <a:gd name="connsiteX51" fmla="*/ 1945589 w 2987069"/>
              <a:gd name="connsiteY51" fmla="*/ 3068452 h 3296324"/>
              <a:gd name="connsiteX52" fmla="*/ 2020075 w 2987069"/>
              <a:gd name="connsiteY52" fmla="*/ 2920208 h 3296324"/>
              <a:gd name="connsiteX53" fmla="*/ 2037430 w 2987069"/>
              <a:gd name="connsiteY53" fmla="*/ 2874740 h 3296324"/>
              <a:gd name="connsiteX54" fmla="*/ 2063037 w 2987069"/>
              <a:gd name="connsiteY54" fmla="*/ 2827563 h 3296324"/>
              <a:gd name="connsiteX55" fmla="*/ 2109058 w 2987069"/>
              <a:gd name="connsiteY55" fmla="*/ 2679306 h 3296324"/>
              <a:gd name="connsiteX56" fmla="*/ 2117243 w 2987069"/>
              <a:gd name="connsiteY56" fmla="*/ 2625667 h 3296324"/>
              <a:gd name="connsiteX57" fmla="*/ 2124453 w 2987069"/>
              <a:gd name="connsiteY57" fmla="*/ 2598970 h 3296324"/>
              <a:gd name="connsiteX58" fmla="*/ 2161534 w 2987069"/>
              <a:gd name="connsiteY58" fmla="*/ 2272128 h 3296324"/>
              <a:gd name="connsiteX59" fmla="*/ 2160792 w 2987069"/>
              <a:gd name="connsiteY59" fmla="*/ 2251911 h 3296324"/>
              <a:gd name="connsiteX60" fmla="*/ 2239635 w 2987069"/>
              <a:gd name="connsiteY60" fmla="*/ 2369255 h 3296324"/>
              <a:gd name="connsiteX61" fmla="*/ 2273444 w 2987069"/>
              <a:gd name="connsiteY61" fmla="*/ 2430311 h 3296324"/>
              <a:gd name="connsiteX62" fmla="*/ 2273444 w 2987069"/>
              <a:gd name="connsiteY62" fmla="*/ 2430311 h 3296324"/>
              <a:gd name="connsiteX63" fmla="*/ 2239635 w 2987069"/>
              <a:gd name="connsiteY63" fmla="*/ 2369254 h 3296324"/>
              <a:gd name="connsiteX64" fmla="*/ 2160791 w 2987069"/>
              <a:gd name="connsiteY64" fmla="*/ 2251910 h 3296324"/>
              <a:gd name="connsiteX65" fmla="*/ 2155605 w 2987069"/>
              <a:gd name="connsiteY65" fmla="*/ 2110632 h 3296324"/>
              <a:gd name="connsiteX66" fmla="*/ 2046328 w 2987069"/>
              <a:gd name="connsiteY66" fmla="*/ 1646406 h 3296324"/>
              <a:gd name="connsiteX67" fmla="*/ 2017136 w 2987069"/>
              <a:gd name="connsiteY67" fmla="*/ 1581651 h 3296324"/>
              <a:gd name="connsiteX68" fmla="*/ 2017137 w 2987069"/>
              <a:gd name="connsiteY68" fmla="*/ 1581651 h 3296324"/>
              <a:gd name="connsiteX69" fmla="*/ 1981185 w 2987069"/>
              <a:gd name="connsiteY69" fmla="*/ 1501904 h 3296324"/>
              <a:gd name="connsiteX70" fmla="*/ 1464068 w 2987069"/>
              <a:gd name="connsiteY70" fmla="*/ 903272 h 3296324"/>
              <a:gd name="connsiteX71" fmla="*/ 1326095 w 2987069"/>
              <a:gd name="connsiteY71" fmla="*/ 815645 h 3296324"/>
              <a:gd name="connsiteX72" fmla="*/ 1019867 w 2987069"/>
              <a:gd name="connsiteY72" fmla="*/ 680859 h 3296324"/>
              <a:gd name="connsiteX73" fmla="*/ 54369 w 2987069"/>
              <a:gd name="connsiteY73" fmla="*/ 663765 h 3296324"/>
              <a:gd name="connsiteX74" fmla="*/ 0 w 2987069"/>
              <a:gd name="connsiteY74" fmla="*/ 682262 h 3296324"/>
              <a:gd name="connsiteX75" fmla="*/ 60697 w 2987069"/>
              <a:gd name="connsiteY75" fmla="*/ 601094 h 3296324"/>
              <a:gd name="connsiteX76" fmla="*/ 1335290 w 2987069"/>
              <a:gd name="connsiteY7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664409 w 2987069"/>
              <a:gd name="connsiteY17" fmla="*/ 1787573 h 3296324"/>
              <a:gd name="connsiteX18" fmla="*/ 2833221 w 2987069"/>
              <a:gd name="connsiteY18" fmla="*/ 1898020 h 3296324"/>
              <a:gd name="connsiteX19" fmla="*/ 2950798 w 2987069"/>
              <a:gd name="connsiteY19" fmla="*/ 1995221 h 3296324"/>
              <a:gd name="connsiteX20" fmla="*/ 2912807 w 2987069"/>
              <a:gd name="connsiteY20" fmla="*/ 2142967 h 3296324"/>
              <a:gd name="connsiteX21" fmla="*/ 2503275 w 2987069"/>
              <a:gd name="connsiteY21" fmla="*/ 2819764 h 3296324"/>
              <a:gd name="connsiteX22" fmla="*/ 2438540 w 2987069"/>
              <a:gd name="connsiteY22" fmla="*/ 2878599 h 3296324"/>
              <a:gd name="connsiteX23" fmla="*/ 2424095 w 2987069"/>
              <a:gd name="connsiteY23" fmla="*/ 2809053 h 3296324"/>
              <a:gd name="connsiteX24" fmla="*/ 2390231 w 2987069"/>
              <a:gd name="connsiteY24" fmla="*/ 2694906 h 3296324"/>
              <a:gd name="connsiteX25" fmla="*/ 2358361 w 2987069"/>
              <a:gd name="connsiteY25" fmla="*/ 2610334 h 3296324"/>
              <a:gd name="connsiteX26" fmla="*/ 2358361 w 2987069"/>
              <a:gd name="connsiteY26" fmla="*/ 2610334 h 3296324"/>
              <a:gd name="connsiteX27" fmla="*/ 2390231 w 2987069"/>
              <a:gd name="connsiteY27" fmla="*/ 2694906 h 3296324"/>
              <a:gd name="connsiteX28" fmla="*/ 2424094 w 2987069"/>
              <a:gd name="connsiteY28" fmla="*/ 2809054 h 3296324"/>
              <a:gd name="connsiteX29" fmla="*/ 2438540 w 2987069"/>
              <a:gd name="connsiteY29" fmla="*/ 2878599 h 3296324"/>
              <a:gd name="connsiteX30" fmla="*/ 2385976 w 2987069"/>
              <a:gd name="connsiteY30" fmla="*/ 2926373 h 3296324"/>
              <a:gd name="connsiteX31" fmla="*/ 1978238 w 2987069"/>
              <a:gd name="connsiteY31" fmla="*/ 3173754 h 3296324"/>
              <a:gd name="connsiteX32" fmla="*/ 1845477 w 2987069"/>
              <a:gd name="connsiteY32" fmla="*/ 3222345 h 3296324"/>
              <a:gd name="connsiteX33" fmla="*/ 1857961 w 2987069"/>
              <a:gd name="connsiteY33" fmla="*/ 3206425 h 3296324"/>
              <a:gd name="connsiteX34" fmla="*/ 1857961 w 2987069"/>
              <a:gd name="connsiteY34" fmla="*/ 3206424 h 3296324"/>
              <a:gd name="connsiteX35" fmla="*/ 1857961 w 2987069"/>
              <a:gd name="connsiteY35" fmla="*/ 3206424 h 3296324"/>
              <a:gd name="connsiteX36" fmla="*/ 1892645 w 2987069"/>
              <a:gd name="connsiteY36" fmla="*/ 3151814 h 3296324"/>
              <a:gd name="connsiteX37" fmla="*/ 1892645 w 2987069"/>
              <a:gd name="connsiteY37" fmla="*/ 3151814 h 3296324"/>
              <a:gd name="connsiteX38" fmla="*/ 1857961 w 2987069"/>
              <a:gd name="connsiteY38" fmla="*/ 3206424 h 3296324"/>
              <a:gd name="connsiteX39" fmla="*/ 1845477 w 2987069"/>
              <a:gd name="connsiteY39" fmla="*/ 3222345 h 3296324"/>
              <a:gd name="connsiteX40" fmla="*/ 1826477 w 2987069"/>
              <a:gd name="connsiteY40" fmla="*/ 3229299 h 3296324"/>
              <a:gd name="connsiteX41" fmla="*/ 1504174 w 2987069"/>
              <a:gd name="connsiteY41" fmla="*/ 3295031 h 3296324"/>
              <a:gd name="connsiteX42" fmla="*/ 1478586 w 2987069"/>
              <a:gd name="connsiteY42" fmla="*/ 3296324 h 3296324"/>
              <a:gd name="connsiteX43" fmla="*/ 1494463 w 2987069"/>
              <a:gd name="connsiteY43" fmla="*/ 3293901 h 3296324"/>
              <a:gd name="connsiteX44" fmla="*/ 1990216 w 2987069"/>
              <a:gd name="connsiteY44" fmla="*/ 2961725 h 3296324"/>
              <a:gd name="connsiteX45" fmla="*/ 2037429 w 2987069"/>
              <a:gd name="connsiteY45" fmla="*/ 2874741 h 3296324"/>
              <a:gd name="connsiteX46" fmla="*/ 2020074 w 2987069"/>
              <a:gd name="connsiteY46" fmla="*/ 2920208 h 3296324"/>
              <a:gd name="connsiteX47" fmla="*/ 1945589 w 2987069"/>
              <a:gd name="connsiteY47" fmla="*/ 3068452 h 3296324"/>
              <a:gd name="connsiteX48" fmla="*/ 1916832 w 2987069"/>
              <a:gd name="connsiteY48" fmla="*/ 3113730 h 3296324"/>
              <a:gd name="connsiteX49" fmla="*/ 1916833 w 2987069"/>
              <a:gd name="connsiteY49" fmla="*/ 3113730 h 3296324"/>
              <a:gd name="connsiteX50" fmla="*/ 1945589 w 2987069"/>
              <a:gd name="connsiteY50" fmla="*/ 3068452 h 3296324"/>
              <a:gd name="connsiteX51" fmla="*/ 2020075 w 2987069"/>
              <a:gd name="connsiteY51" fmla="*/ 2920208 h 3296324"/>
              <a:gd name="connsiteX52" fmla="*/ 2037430 w 2987069"/>
              <a:gd name="connsiteY52" fmla="*/ 2874740 h 3296324"/>
              <a:gd name="connsiteX53" fmla="*/ 2063037 w 2987069"/>
              <a:gd name="connsiteY53" fmla="*/ 2827563 h 3296324"/>
              <a:gd name="connsiteX54" fmla="*/ 2109058 w 2987069"/>
              <a:gd name="connsiteY54" fmla="*/ 2679306 h 3296324"/>
              <a:gd name="connsiteX55" fmla="*/ 2117243 w 2987069"/>
              <a:gd name="connsiteY55" fmla="*/ 2625667 h 3296324"/>
              <a:gd name="connsiteX56" fmla="*/ 2124453 w 2987069"/>
              <a:gd name="connsiteY56" fmla="*/ 2598970 h 3296324"/>
              <a:gd name="connsiteX57" fmla="*/ 2161534 w 2987069"/>
              <a:gd name="connsiteY57" fmla="*/ 2272128 h 3296324"/>
              <a:gd name="connsiteX58" fmla="*/ 2160792 w 2987069"/>
              <a:gd name="connsiteY58" fmla="*/ 2251911 h 3296324"/>
              <a:gd name="connsiteX59" fmla="*/ 2239635 w 2987069"/>
              <a:gd name="connsiteY59" fmla="*/ 2369255 h 3296324"/>
              <a:gd name="connsiteX60" fmla="*/ 2273444 w 2987069"/>
              <a:gd name="connsiteY60" fmla="*/ 2430311 h 3296324"/>
              <a:gd name="connsiteX61" fmla="*/ 2273444 w 2987069"/>
              <a:gd name="connsiteY61" fmla="*/ 2430311 h 3296324"/>
              <a:gd name="connsiteX62" fmla="*/ 2239635 w 2987069"/>
              <a:gd name="connsiteY62" fmla="*/ 2369254 h 3296324"/>
              <a:gd name="connsiteX63" fmla="*/ 2160791 w 2987069"/>
              <a:gd name="connsiteY63" fmla="*/ 2251910 h 3296324"/>
              <a:gd name="connsiteX64" fmla="*/ 2155605 w 2987069"/>
              <a:gd name="connsiteY64" fmla="*/ 2110632 h 3296324"/>
              <a:gd name="connsiteX65" fmla="*/ 2046328 w 2987069"/>
              <a:gd name="connsiteY65" fmla="*/ 1646406 h 3296324"/>
              <a:gd name="connsiteX66" fmla="*/ 2017136 w 2987069"/>
              <a:gd name="connsiteY66" fmla="*/ 1581651 h 3296324"/>
              <a:gd name="connsiteX67" fmla="*/ 2017137 w 2987069"/>
              <a:gd name="connsiteY67" fmla="*/ 1581651 h 3296324"/>
              <a:gd name="connsiteX68" fmla="*/ 1981185 w 2987069"/>
              <a:gd name="connsiteY68" fmla="*/ 1501904 h 3296324"/>
              <a:gd name="connsiteX69" fmla="*/ 1464068 w 2987069"/>
              <a:gd name="connsiteY69" fmla="*/ 903272 h 3296324"/>
              <a:gd name="connsiteX70" fmla="*/ 1326095 w 2987069"/>
              <a:gd name="connsiteY70" fmla="*/ 815645 h 3296324"/>
              <a:gd name="connsiteX71" fmla="*/ 1019867 w 2987069"/>
              <a:gd name="connsiteY71" fmla="*/ 680859 h 3296324"/>
              <a:gd name="connsiteX72" fmla="*/ 54369 w 2987069"/>
              <a:gd name="connsiteY72" fmla="*/ 663765 h 3296324"/>
              <a:gd name="connsiteX73" fmla="*/ 0 w 2987069"/>
              <a:gd name="connsiteY73" fmla="*/ 682262 h 3296324"/>
              <a:gd name="connsiteX74" fmla="*/ 60697 w 2987069"/>
              <a:gd name="connsiteY74" fmla="*/ 601094 h 3296324"/>
              <a:gd name="connsiteX75" fmla="*/ 1335290 w 2987069"/>
              <a:gd name="connsiteY7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833221 w 2987069"/>
              <a:gd name="connsiteY17" fmla="*/ 1898020 h 3296324"/>
              <a:gd name="connsiteX18" fmla="*/ 2950798 w 2987069"/>
              <a:gd name="connsiteY18" fmla="*/ 1995221 h 3296324"/>
              <a:gd name="connsiteX19" fmla="*/ 2912807 w 2987069"/>
              <a:gd name="connsiteY19" fmla="*/ 2142967 h 3296324"/>
              <a:gd name="connsiteX20" fmla="*/ 2503275 w 2987069"/>
              <a:gd name="connsiteY20" fmla="*/ 2819764 h 3296324"/>
              <a:gd name="connsiteX21" fmla="*/ 2438540 w 2987069"/>
              <a:gd name="connsiteY21" fmla="*/ 2878599 h 3296324"/>
              <a:gd name="connsiteX22" fmla="*/ 2424095 w 2987069"/>
              <a:gd name="connsiteY22" fmla="*/ 2809053 h 3296324"/>
              <a:gd name="connsiteX23" fmla="*/ 2390231 w 2987069"/>
              <a:gd name="connsiteY23" fmla="*/ 2694906 h 3296324"/>
              <a:gd name="connsiteX24" fmla="*/ 2358361 w 2987069"/>
              <a:gd name="connsiteY24" fmla="*/ 2610334 h 3296324"/>
              <a:gd name="connsiteX25" fmla="*/ 2358361 w 2987069"/>
              <a:gd name="connsiteY25" fmla="*/ 2610334 h 3296324"/>
              <a:gd name="connsiteX26" fmla="*/ 2390231 w 2987069"/>
              <a:gd name="connsiteY26" fmla="*/ 2694906 h 3296324"/>
              <a:gd name="connsiteX27" fmla="*/ 2424094 w 2987069"/>
              <a:gd name="connsiteY27" fmla="*/ 2809054 h 3296324"/>
              <a:gd name="connsiteX28" fmla="*/ 2438540 w 2987069"/>
              <a:gd name="connsiteY28" fmla="*/ 2878599 h 3296324"/>
              <a:gd name="connsiteX29" fmla="*/ 2385976 w 2987069"/>
              <a:gd name="connsiteY29" fmla="*/ 2926373 h 3296324"/>
              <a:gd name="connsiteX30" fmla="*/ 1978238 w 2987069"/>
              <a:gd name="connsiteY30" fmla="*/ 3173754 h 3296324"/>
              <a:gd name="connsiteX31" fmla="*/ 1845477 w 2987069"/>
              <a:gd name="connsiteY31" fmla="*/ 3222345 h 3296324"/>
              <a:gd name="connsiteX32" fmla="*/ 1857961 w 2987069"/>
              <a:gd name="connsiteY32" fmla="*/ 3206425 h 3296324"/>
              <a:gd name="connsiteX33" fmla="*/ 1857961 w 2987069"/>
              <a:gd name="connsiteY33" fmla="*/ 3206424 h 3296324"/>
              <a:gd name="connsiteX34" fmla="*/ 1857961 w 2987069"/>
              <a:gd name="connsiteY34" fmla="*/ 3206424 h 3296324"/>
              <a:gd name="connsiteX35" fmla="*/ 1892645 w 2987069"/>
              <a:gd name="connsiteY35" fmla="*/ 3151814 h 3296324"/>
              <a:gd name="connsiteX36" fmla="*/ 1892645 w 2987069"/>
              <a:gd name="connsiteY36" fmla="*/ 3151814 h 3296324"/>
              <a:gd name="connsiteX37" fmla="*/ 1857961 w 2987069"/>
              <a:gd name="connsiteY37" fmla="*/ 3206424 h 3296324"/>
              <a:gd name="connsiteX38" fmla="*/ 1845477 w 2987069"/>
              <a:gd name="connsiteY38" fmla="*/ 3222345 h 3296324"/>
              <a:gd name="connsiteX39" fmla="*/ 1826477 w 2987069"/>
              <a:gd name="connsiteY39" fmla="*/ 3229299 h 3296324"/>
              <a:gd name="connsiteX40" fmla="*/ 1504174 w 2987069"/>
              <a:gd name="connsiteY40" fmla="*/ 3295031 h 3296324"/>
              <a:gd name="connsiteX41" fmla="*/ 1478586 w 2987069"/>
              <a:gd name="connsiteY41" fmla="*/ 3296324 h 3296324"/>
              <a:gd name="connsiteX42" fmla="*/ 1494463 w 2987069"/>
              <a:gd name="connsiteY42" fmla="*/ 3293901 h 3296324"/>
              <a:gd name="connsiteX43" fmla="*/ 1990216 w 2987069"/>
              <a:gd name="connsiteY43" fmla="*/ 2961725 h 3296324"/>
              <a:gd name="connsiteX44" fmla="*/ 2037429 w 2987069"/>
              <a:gd name="connsiteY44" fmla="*/ 2874741 h 3296324"/>
              <a:gd name="connsiteX45" fmla="*/ 2020074 w 2987069"/>
              <a:gd name="connsiteY45" fmla="*/ 2920208 h 3296324"/>
              <a:gd name="connsiteX46" fmla="*/ 1945589 w 2987069"/>
              <a:gd name="connsiteY46" fmla="*/ 3068452 h 3296324"/>
              <a:gd name="connsiteX47" fmla="*/ 1916832 w 2987069"/>
              <a:gd name="connsiteY47" fmla="*/ 3113730 h 3296324"/>
              <a:gd name="connsiteX48" fmla="*/ 1916833 w 2987069"/>
              <a:gd name="connsiteY48" fmla="*/ 3113730 h 3296324"/>
              <a:gd name="connsiteX49" fmla="*/ 1945589 w 2987069"/>
              <a:gd name="connsiteY49" fmla="*/ 3068452 h 3296324"/>
              <a:gd name="connsiteX50" fmla="*/ 2020075 w 2987069"/>
              <a:gd name="connsiteY50" fmla="*/ 2920208 h 3296324"/>
              <a:gd name="connsiteX51" fmla="*/ 2037430 w 2987069"/>
              <a:gd name="connsiteY51" fmla="*/ 2874740 h 3296324"/>
              <a:gd name="connsiteX52" fmla="*/ 2063037 w 2987069"/>
              <a:gd name="connsiteY52" fmla="*/ 2827563 h 3296324"/>
              <a:gd name="connsiteX53" fmla="*/ 2109058 w 2987069"/>
              <a:gd name="connsiteY53" fmla="*/ 2679306 h 3296324"/>
              <a:gd name="connsiteX54" fmla="*/ 2117243 w 2987069"/>
              <a:gd name="connsiteY54" fmla="*/ 2625667 h 3296324"/>
              <a:gd name="connsiteX55" fmla="*/ 2124453 w 2987069"/>
              <a:gd name="connsiteY55" fmla="*/ 2598970 h 3296324"/>
              <a:gd name="connsiteX56" fmla="*/ 2161534 w 2987069"/>
              <a:gd name="connsiteY56" fmla="*/ 2272128 h 3296324"/>
              <a:gd name="connsiteX57" fmla="*/ 2160792 w 2987069"/>
              <a:gd name="connsiteY57" fmla="*/ 2251911 h 3296324"/>
              <a:gd name="connsiteX58" fmla="*/ 2239635 w 2987069"/>
              <a:gd name="connsiteY58" fmla="*/ 2369255 h 3296324"/>
              <a:gd name="connsiteX59" fmla="*/ 2273444 w 2987069"/>
              <a:gd name="connsiteY59" fmla="*/ 2430311 h 3296324"/>
              <a:gd name="connsiteX60" fmla="*/ 2273444 w 2987069"/>
              <a:gd name="connsiteY60" fmla="*/ 2430311 h 3296324"/>
              <a:gd name="connsiteX61" fmla="*/ 2239635 w 2987069"/>
              <a:gd name="connsiteY61" fmla="*/ 2369254 h 3296324"/>
              <a:gd name="connsiteX62" fmla="*/ 2160791 w 2987069"/>
              <a:gd name="connsiteY62" fmla="*/ 2251910 h 3296324"/>
              <a:gd name="connsiteX63" fmla="*/ 2155605 w 2987069"/>
              <a:gd name="connsiteY63" fmla="*/ 2110632 h 3296324"/>
              <a:gd name="connsiteX64" fmla="*/ 2046328 w 2987069"/>
              <a:gd name="connsiteY64" fmla="*/ 1646406 h 3296324"/>
              <a:gd name="connsiteX65" fmla="*/ 2017136 w 2987069"/>
              <a:gd name="connsiteY65" fmla="*/ 1581651 h 3296324"/>
              <a:gd name="connsiteX66" fmla="*/ 2017137 w 2987069"/>
              <a:gd name="connsiteY66" fmla="*/ 1581651 h 3296324"/>
              <a:gd name="connsiteX67" fmla="*/ 1981185 w 2987069"/>
              <a:gd name="connsiteY67" fmla="*/ 1501904 h 3296324"/>
              <a:gd name="connsiteX68" fmla="*/ 1464068 w 2987069"/>
              <a:gd name="connsiteY68" fmla="*/ 903272 h 3296324"/>
              <a:gd name="connsiteX69" fmla="*/ 1326095 w 2987069"/>
              <a:gd name="connsiteY69" fmla="*/ 815645 h 3296324"/>
              <a:gd name="connsiteX70" fmla="*/ 1019867 w 2987069"/>
              <a:gd name="connsiteY70" fmla="*/ 680859 h 3296324"/>
              <a:gd name="connsiteX71" fmla="*/ 54369 w 2987069"/>
              <a:gd name="connsiteY71" fmla="*/ 663765 h 3296324"/>
              <a:gd name="connsiteX72" fmla="*/ 0 w 2987069"/>
              <a:gd name="connsiteY72" fmla="*/ 682262 h 3296324"/>
              <a:gd name="connsiteX73" fmla="*/ 60697 w 2987069"/>
              <a:gd name="connsiteY73" fmla="*/ 601094 h 3296324"/>
              <a:gd name="connsiteX74" fmla="*/ 1335290 w 2987069"/>
              <a:gd name="connsiteY7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833221 w 2987069"/>
              <a:gd name="connsiteY16" fmla="*/ 1898020 h 3296324"/>
              <a:gd name="connsiteX17" fmla="*/ 2950798 w 2987069"/>
              <a:gd name="connsiteY17" fmla="*/ 1995221 h 3296324"/>
              <a:gd name="connsiteX18" fmla="*/ 2912807 w 2987069"/>
              <a:gd name="connsiteY18" fmla="*/ 2142967 h 3296324"/>
              <a:gd name="connsiteX19" fmla="*/ 2503275 w 2987069"/>
              <a:gd name="connsiteY19" fmla="*/ 2819764 h 3296324"/>
              <a:gd name="connsiteX20" fmla="*/ 2438540 w 2987069"/>
              <a:gd name="connsiteY20" fmla="*/ 2878599 h 3296324"/>
              <a:gd name="connsiteX21" fmla="*/ 2424095 w 2987069"/>
              <a:gd name="connsiteY21" fmla="*/ 2809053 h 3296324"/>
              <a:gd name="connsiteX22" fmla="*/ 2390231 w 2987069"/>
              <a:gd name="connsiteY22" fmla="*/ 2694906 h 3296324"/>
              <a:gd name="connsiteX23" fmla="*/ 2358361 w 2987069"/>
              <a:gd name="connsiteY23" fmla="*/ 2610334 h 3296324"/>
              <a:gd name="connsiteX24" fmla="*/ 2358361 w 2987069"/>
              <a:gd name="connsiteY24" fmla="*/ 2610334 h 3296324"/>
              <a:gd name="connsiteX25" fmla="*/ 2390231 w 2987069"/>
              <a:gd name="connsiteY25" fmla="*/ 2694906 h 3296324"/>
              <a:gd name="connsiteX26" fmla="*/ 2424094 w 2987069"/>
              <a:gd name="connsiteY26" fmla="*/ 2809054 h 3296324"/>
              <a:gd name="connsiteX27" fmla="*/ 2438540 w 2987069"/>
              <a:gd name="connsiteY27" fmla="*/ 2878599 h 3296324"/>
              <a:gd name="connsiteX28" fmla="*/ 2385976 w 2987069"/>
              <a:gd name="connsiteY28" fmla="*/ 2926373 h 3296324"/>
              <a:gd name="connsiteX29" fmla="*/ 1978238 w 2987069"/>
              <a:gd name="connsiteY29" fmla="*/ 3173754 h 3296324"/>
              <a:gd name="connsiteX30" fmla="*/ 1845477 w 2987069"/>
              <a:gd name="connsiteY30" fmla="*/ 3222345 h 3296324"/>
              <a:gd name="connsiteX31" fmla="*/ 1857961 w 2987069"/>
              <a:gd name="connsiteY31" fmla="*/ 3206425 h 3296324"/>
              <a:gd name="connsiteX32" fmla="*/ 1857961 w 2987069"/>
              <a:gd name="connsiteY32" fmla="*/ 3206424 h 3296324"/>
              <a:gd name="connsiteX33" fmla="*/ 1857961 w 2987069"/>
              <a:gd name="connsiteY33" fmla="*/ 3206424 h 3296324"/>
              <a:gd name="connsiteX34" fmla="*/ 1892645 w 2987069"/>
              <a:gd name="connsiteY34" fmla="*/ 3151814 h 3296324"/>
              <a:gd name="connsiteX35" fmla="*/ 1892645 w 2987069"/>
              <a:gd name="connsiteY35" fmla="*/ 3151814 h 3296324"/>
              <a:gd name="connsiteX36" fmla="*/ 1857961 w 2987069"/>
              <a:gd name="connsiteY36" fmla="*/ 3206424 h 3296324"/>
              <a:gd name="connsiteX37" fmla="*/ 1845477 w 2987069"/>
              <a:gd name="connsiteY37" fmla="*/ 3222345 h 3296324"/>
              <a:gd name="connsiteX38" fmla="*/ 1826477 w 2987069"/>
              <a:gd name="connsiteY38" fmla="*/ 3229299 h 3296324"/>
              <a:gd name="connsiteX39" fmla="*/ 1504174 w 2987069"/>
              <a:gd name="connsiteY39" fmla="*/ 3295031 h 3296324"/>
              <a:gd name="connsiteX40" fmla="*/ 1478586 w 2987069"/>
              <a:gd name="connsiteY40" fmla="*/ 3296324 h 3296324"/>
              <a:gd name="connsiteX41" fmla="*/ 1494463 w 2987069"/>
              <a:gd name="connsiteY41" fmla="*/ 3293901 h 3296324"/>
              <a:gd name="connsiteX42" fmla="*/ 1990216 w 2987069"/>
              <a:gd name="connsiteY42" fmla="*/ 2961725 h 3296324"/>
              <a:gd name="connsiteX43" fmla="*/ 2037429 w 2987069"/>
              <a:gd name="connsiteY43" fmla="*/ 2874741 h 3296324"/>
              <a:gd name="connsiteX44" fmla="*/ 2020074 w 2987069"/>
              <a:gd name="connsiteY44" fmla="*/ 2920208 h 3296324"/>
              <a:gd name="connsiteX45" fmla="*/ 1945589 w 2987069"/>
              <a:gd name="connsiteY45" fmla="*/ 3068452 h 3296324"/>
              <a:gd name="connsiteX46" fmla="*/ 1916832 w 2987069"/>
              <a:gd name="connsiteY46" fmla="*/ 3113730 h 3296324"/>
              <a:gd name="connsiteX47" fmla="*/ 1916833 w 2987069"/>
              <a:gd name="connsiteY47" fmla="*/ 3113730 h 3296324"/>
              <a:gd name="connsiteX48" fmla="*/ 1945589 w 2987069"/>
              <a:gd name="connsiteY48" fmla="*/ 3068452 h 3296324"/>
              <a:gd name="connsiteX49" fmla="*/ 2020075 w 2987069"/>
              <a:gd name="connsiteY49" fmla="*/ 2920208 h 3296324"/>
              <a:gd name="connsiteX50" fmla="*/ 2037430 w 2987069"/>
              <a:gd name="connsiteY50" fmla="*/ 2874740 h 3296324"/>
              <a:gd name="connsiteX51" fmla="*/ 2063037 w 2987069"/>
              <a:gd name="connsiteY51" fmla="*/ 2827563 h 3296324"/>
              <a:gd name="connsiteX52" fmla="*/ 2109058 w 2987069"/>
              <a:gd name="connsiteY52" fmla="*/ 2679306 h 3296324"/>
              <a:gd name="connsiteX53" fmla="*/ 2117243 w 2987069"/>
              <a:gd name="connsiteY53" fmla="*/ 2625667 h 3296324"/>
              <a:gd name="connsiteX54" fmla="*/ 2124453 w 2987069"/>
              <a:gd name="connsiteY54" fmla="*/ 2598970 h 3296324"/>
              <a:gd name="connsiteX55" fmla="*/ 2161534 w 2987069"/>
              <a:gd name="connsiteY55" fmla="*/ 2272128 h 3296324"/>
              <a:gd name="connsiteX56" fmla="*/ 2160792 w 2987069"/>
              <a:gd name="connsiteY56" fmla="*/ 2251911 h 3296324"/>
              <a:gd name="connsiteX57" fmla="*/ 2239635 w 2987069"/>
              <a:gd name="connsiteY57" fmla="*/ 2369255 h 3296324"/>
              <a:gd name="connsiteX58" fmla="*/ 2273444 w 2987069"/>
              <a:gd name="connsiteY58" fmla="*/ 2430311 h 3296324"/>
              <a:gd name="connsiteX59" fmla="*/ 2273444 w 2987069"/>
              <a:gd name="connsiteY59" fmla="*/ 2430311 h 3296324"/>
              <a:gd name="connsiteX60" fmla="*/ 2239635 w 2987069"/>
              <a:gd name="connsiteY60" fmla="*/ 2369254 h 3296324"/>
              <a:gd name="connsiteX61" fmla="*/ 2160791 w 2987069"/>
              <a:gd name="connsiteY61" fmla="*/ 2251910 h 3296324"/>
              <a:gd name="connsiteX62" fmla="*/ 2155605 w 2987069"/>
              <a:gd name="connsiteY62" fmla="*/ 2110632 h 3296324"/>
              <a:gd name="connsiteX63" fmla="*/ 2046328 w 2987069"/>
              <a:gd name="connsiteY63" fmla="*/ 1646406 h 3296324"/>
              <a:gd name="connsiteX64" fmla="*/ 2017136 w 2987069"/>
              <a:gd name="connsiteY64" fmla="*/ 1581651 h 3296324"/>
              <a:gd name="connsiteX65" fmla="*/ 2017137 w 2987069"/>
              <a:gd name="connsiteY65" fmla="*/ 1581651 h 3296324"/>
              <a:gd name="connsiteX66" fmla="*/ 1981185 w 2987069"/>
              <a:gd name="connsiteY66" fmla="*/ 1501904 h 3296324"/>
              <a:gd name="connsiteX67" fmla="*/ 1464068 w 2987069"/>
              <a:gd name="connsiteY67" fmla="*/ 903272 h 3296324"/>
              <a:gd name="connsiteX68" fmla="*/ 1326095 w 2987069"/>
              <a:gd name="connsiteY68" fmla="*/ 815645 h 3296324"/>
              <a:gd name="connsiteX69" fmla="*/ 1019867 w 2987069"/>
              <a:gd name="connsiteY69" fmla="*/ 680859 h 3296324"/>
              <a:gd name="connsiteX70" fmla="*/ 54369 w 2987069"/>
              <a:gd name="connsiteY70" fmla="*/ 663765 h 3296324"/>
              <a:gd name="connsiteX71" fmla="*/ 0 w 2987069"/>
              <a:gd name="connsiteY71" fmla="*/ 682262 h 3296324"/>
              <a:gd name="connsiteX72" fmla="*/ 60697 w 2987069"/>
              <a:gd name="connsiteY72" fmla="*/ 601094 h 3296324"/>
              <a:gd name="connsiteX73" fmla="*/ 1335290 w 2987069"/>
              <a:gd name="connsiteY7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50798 w 2987069"/>
              <a:gd name="connsiteY16" fmla="*/ 1995221 h 3296324"/>
              <a:gd name="connsiteX17" fmla="*/ 2912807 w 2987069"/>
              <a:gd name="connsiteY17" fmla="*/ 2142967 h 3296324"/>
              <a:gd name="connsiteX18" fmla="*/ 2503275 w 2987069"/>
              <a:gd name="connsiteY18" fmla="*/ 2819764 h 3296324"/>
              <a:gd name="connsiteX19" fmla="*/ 2438540 w 2987069"/>
              <a:gd name="connsiteY19" fmla="*/ 2878599 h 3296324"/>
              <a:gd name="connsiteX20" fmla="*/ 2424095 w 2987069"/>
              <a:gd name="connsiteY20" fmla="*/ 2809053 h 3296324"/>
              <a:gd name="connsiteX21" fmla="*/ 2390231 w 2987069"/>
              <a:gd name="connsiteY21" fmla="*/ 2694906 h 3296324"/>
              <a:gd name="connsiteX22" fmla="*/ 2358361 w 2987069"/>
              <a:gd name="connsiteY22" fmla="*/ 2610334 h 3296324"/>
              <a:gd name="connsiteX23" fmla="*/ 2358361 w 2987069"/>
              <a:gd name="connsiteY23" fmla="*/ 2610334 h 3296324"/>
              <a:gd name="connsiteX24" fmla="*/ 2390231 w 2987069"/>
              <a:gd name="connsiteY24" fmla="*/ 2694906 h 3296324"/>
              <a:gd name="connsiteX25" fmla="*/ 2424094 w 2987069"/>
              <a:gd name="connsiteY25" fmla="*/ 2809054 h 3296324"/>
              <a:gd name="connsiteX26" fmla="*/ 2438540 w 2987069"/>
              <a:gd name="connsiteY26" fmla="*/ 2878599 h 3296324"/>
              <a:gd name="connsiteX27" fmla="*/ 2385976 w 2987069"/>
              <a:gd name="connsiteY27" fmla="*/ 2926373 h 3296324"/>
              <a:gd name="connsiteX28" fmla="*/ 1978238 w 2987069"/>
              <a:gd name="connsiteY28" fmla="*/ 3173754 h 3296324"/>
              <a:gd name="connsiteX29" fmla="*/ 1845477 w 2987069"/>
              <a:gd name="connsiteY29" fmla="*/ 3222345 h 3296324"/>
              <a:gd name="connsiteX30" fmla="*/ 1857961 w 2987069"/>
              <a:gd name="connsiteY30" fmla="*/ 3206425 h 3296324"/>
              <a:gd name="connsiteX31" fmla="*/ 1857961 w 2987069"/>
              <a:gd name="connsiteY31" fmla="*/ 3206424 h 3296324"/>
              <a:gd name="connsiteX32" fmla="*/ 1857961 w 2987069"/>
              <a:gd name="connsiteY32" fmla="*/ 3206424 h 3296324"/>
              <a:gd name="connsiteX33" fmla="*/ 1892645 w 2987069"/>
              <a:gd name="connsiteY33" fmla="*/ 3151814 h 3296324"/>
              <a:gd name="connsiteX34" fmla="*/ 1892645 w 2987069"/>
              <a:gd name="connsiteY34" fmla="*/ 3151814 h 3296324"/>
              <a:gd name="connsiteX35" fmla="*/ 1857961 w 2987069"/>
              <a:gd name="connsiteY35" fmla="*/ 3206424 h 3296324"/>
              <a:gd name="connsiteX36" fmla="*/ 1845477 w 2987069"/>
              <a:gd name="connsiteY36" fmla="*/ 3222345 h 3296324"/>
              <a:gd name="connsiteX37" fmla="*/ 1826477 w 2987069"/>
              <a:gd name="connsiteY37" fmla="*/ 3229299 h 3296324"/>
              <a:gd name="connsiteX38" fmla="*/ 1504174 w 2987069"/>
              <a:gd name="connsiteY38" fmla="*/ 3295031 h 3296324"/>
              <a:gd name="connsiteX39" fmla="*/ 1478586 w 2987069"/>
              <a:gd name="connsiteY39" fmla="*/ 3296324 h 3296324"/>
              <a:gd name="connsiteX40" fmla="*/ 1494463 w 2987069"/>
              <a:gd name="connsiteY40" fmla="*/ 3293901 h 3296324"/>
              <a:gd name="connsiteX41" fmla="*/ 1990216 w 2987069"/>
              <a:gd name="connsiteY41" fmla="*/ 2961725 h 3296324"/>
              <a:gd name="connsiteX42" fmla="*/ 2037429 w 2987069"/>
              <a:gd name="connsiteY42" fmla="*/ 2874741 h 3296324"/>
              <a:gd name="connsiteX43" fmla="*/ 2020074 w 2987069"/>
              <a:gd name="connsiteY43" fmla="*/ 2920208 h 3296324"/>
              <a:gd name="connsiteX44" fmla="*/ 1945589 w 2987069"/>
              <a:gd name="connsiteY44" fmla="*/ 3068452 h 3296324"/>
              <a:gd name="connsiteX45" fmla="*/ 1916832 w 2987069"/>
              <a:gd name="connsiteY45" fmla="*/ 3113730 h 3296324"/>
              <a:gd name="connsiteX46" fmla="*/ 1916833 w 2987069"/>
              <a:gd name="connsiteY46" fmla="*/ 3113730 h 3296324"/>
              <a:gd name="connsiteX47" fmla="*/ 1945589 w 2987069"/>
              <a:gd name="connsiteY47" fmla="*/ 3068452 h 3296324"/>
              <a:gd name="connsiteX48" fmla="*/ 2020075 w 2987069"/>
              <a:gd name="connsiteY48" fmla="*/ 2920208 h 3296324"/>
              <a:gd name="connsiteX49" fmla="*/ 2037430 w 2987069"/>
              <a:gd name="connsiteY49" fmla="*/ 2874740 h 3296324"/>
              <a:gd name="connsiteX50" fmla="*/ 2063037 w 2987069"/>
              <a:gd name="connsiteY50" fmla="*/ 2827563 h 3296324"/>
              <a:gd name="connsiteX51" fmla="*/ 2109058 w 2987069"/>
              <a:gd name="connsiteY51" fmla="*/ 2679306 h 3296324"/>
              <a:gd name="connsiteX52" fmla="*/ 2117243 w 2987069"/>
              <a:gd name="connsiteY52" fmla="*/ 2625667 h 3296324"/>
              <a:gd name="connsiteX53" fmla="*/ 2124453 w 2987069"/>
              <a:gd name="connsiteY53" fmla="*/ 2598970 h 3296324"/>
              <a:gd name="connsiteX54" fmla="*/ 2161534 w 2987069"/>
              <a:gd name="connsiteY54" fmla="*/ 2272128 h 3296324"/>
              <a:gd name="connsiteX55" fmla="*/ 2160792 w 2987069"/>
              <a:gd name="connsiteY55" fmla="*/ 2251911 h 3296324"/>
              <a:gd name="connsiteX56" fmla="*/ 2239635 w 2987069"/>
              <a:gd name="connsiteY56" fmla="*/ 2369255 h 3296324"/>
              <a:gd name="connsiteX57" fmla="*/ 2273444 w 2987069"/>
              <a:gd name="connsiteY57" fmla="*/ 2430311 h 3296324"/>
              <a:gd name="connsiteX58" fmla="*/ 2273444 w 2987069"/>
              <a:gd name="connsiteY58" fmla="*/ 2430311 h 3296324"/>
              <a:gd name="connsiteX59" fmla="*/ 2239635 w 2987069"/>
              <a:gd name="connsiteY59" fmla="*/ 2369254 h 3296324"/>
              <a:gd name="connsiteX60" fmla="*/ 2160791 w 2987069"/>
              <a:gd name="connsiteY60" fmla="*/ 2251910 h 3296324"/>
              <a:gd name="connsiteX61" fmla="*/ 2155605 w 2987069"/>
              <a:gd name="connsiteY61" fmla="*/ 2110632 h 3296324"/>
              <a:gd name="connsiteX62" fmla="*/ 2046328 w 2987069"/>
              <a:gd name="connsiteY62" fmla="*/ 1646406 h 3296324"/>
              <a:gd name="connsiteX63" fmla="*/ 2017136 w 2987069"/>
              <a:gd name="connsiteY63" fmla="*/ 1581651 h 3296324"/>
              <a:gd name="connsiteX64" fmla="*/ 2017137 w 2987069"/>
              <a:gd name="connsiteY64" fmla="*/ 1581651 h 3296324"/>
              <a:gd name="connsiteX65" fmla="*/ 1981185 w 2987069"/>
              <a:gd name="connsiteY65" fmla="*/ 1501904 h 3296324"/>
              <a:gd name="connsiteX66" fmla="*/ 1464068 w 2987069"/>
              <a:gd name="connsiteY66" fmla="*/ 903272 h 3296324"/>
              <a:gd name="connsiteX67" fmla="*/ 1326095 w 2987069"/>
              <a:gd name="connsiteY67" fmla="*/ 815645 h 3296324"/>
              <a:gd name="connsiteX68" fmla="*/ 1019867 w 2987069"/>
              <a:gd name="connsiteY68" fmla="*/ 680859 h 3296324"/>
              <a:gd name="connsiteX69" fmla="*/ 54369 w 2987069"/>
              <a:gd name="connsiteY69" fmla="*/ 663765 h 3296324"/>
              <a:gd name="connsiteX70" fmla="*/ 0 w 2987069"/>
              <a:gd name="connsiteY70" fmla="*/ 682262 h 3296324"/>
              <a:gd name="connsiteX71" fmla="*/ 60697 w 2987069"/>
              <a:gd name="connsiteY71" fmla="*/ 601094 h 3296324"/>
              <a:gd name="connsiteX72" fmla="*/ 1335290 w 2987069"/>
              <a:gd name="connsiteY7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50799 w 2987069"/>
              <a:gd name="connsiteY15" fmla="*/ 1995221 h 3296324"/>
              <a:gd name="connsiteX16" fmla="*/ 2912807 w 2987069"/>
              <a:gd name="connsiteY16" fmla="*/ 2142967 h 3296324"/>
              <a:gd name="connsiteX17" fmla="*/ 2503275 w 2987069"/>
              <a:gd name="connsiteY17" fmla="*/ 2819764 h 3296324"/>
              <a:gd name="connsiteX18" fmla="*/ 2438540 w 2987069"/>
              <a:gd name="connsiteY18" fmla="*/ 2878599 h 3296324"/>
              <a:gd name="connsiteX19" fmla="*/ 2424095 w 2987069"/>
              <a:gd name="connsiteY19" fmla="*/ 2809053 h 3296324"/>
              <a:gd name="connsiteX20" fmla="*/ 2390231 w 2987069"/>
              <a:gd name="connsiteY20" fmla="*/ 2694906 h 3296324"/>
              <a:gd name="connsiteX21" fmla="*/ 2358361 w 2987069"/>
              <a:gd name="connsiteY21" fmla="*/ 2610334 h 3296324"/>
              <a:gd name="connsiteX22" fmla="*/ 2358361 w 2987069"/>
              <a:gd name="connsiteY22" fmla="*/ 2610334 h 3296324"/>
              <a:gd name="connsiteX23" fmla="*/ 2390231 w 2987069"/>
              <a:gd name="connsiteY23" fmla="*/ 2694906 h 3296324"/>
              <a:gd name="connsiteX24" fmla="*/ 2424094 w 2987069"/>
              <a:gd name="connsiteY24" fmla="*/ 2809054 h 3296324"/>
              <a:gd name="connsiteX25" fmla="*/ 2438540 w 2987069"/>
              <a:gd name="connsiteY25" fmla="*/ 2878599 h 3296324"/>
              <a:gd name="connsiteX26" fmla="*/ 2385976 w 2987069"/>
              <a:gd name="connsiteY26" fmla="*/ 2926373 h 3296324"/>
              <a:gd name="connsiteX27" fmla="*/ 1978238 w 2987069"/>
              <a:gd name="connsiteY27" fmla="*/ 3173754 h 3296324"/>
              <a:gd name="connsiteX28" fmla="*/ 1845477 w 2987069"/>
              <a:gd name="connsiteY28" fmla="*/ 3222345 h 3296324"/>
              <a:gd name="connsiteX29" fmla="*/ 1857961 w 2987069"/>
              <a:gd name="connsiteY29" fmla="*/ 3206425 h 3296324"/>
              <a:gd name="connsiteX30" fmla="*/ 1857961 w 2987069"/>
              <a:gd name="connsiteY30" fmla="*/ 3206424 h 3296324"/>
              <a:gd name="connsiteX31" fmla="*/ 1857961 w 2987069"/>
              <a:gd name="connsiteY31" fmla="*/ 3206424 h 3296324"/>
              <a:gd name="connsiteX32" fmla="*/ 1892645 w 2987069"/>
              <a:gd name="connsiteY32" fmla="*/ 3151814 h 3296324"/>
              <a:gd name="connsiteX33" fmla="*/ 1892645 w 2987069"/>
              <a:gd name="connsiteY33" fmla="*/ 3151814 h 3296324"/>
              <a:gd name="connsiteX34" fmla="*/ 1857961 w 2987069"/>
              <a:gd name="connsiteY34" fmla="*/ 3206424 h 3296324"/>
              <a:gd name="connsiteX35" fmla="*/ 1845477 w 2987069"/>
              <a:gd name="connsiteY35" fmla="*/ 3222345 h 3296324"/>
              <a:gd name="connsiteX36" fmla="*/ 1826477 w 2987069"/>
              <a:gd name="connsiteY36" fmla="*/ 3229299 h 3296324"/>
              <a:gd name="connsiteX37" fmla="*/ 1504174 w 2987069"/>
              <a:gd name="connsiteY37" fmla="*/ 3295031 h 3296324"/>
              <a:gd name="connsiteX38" fmla="*/ 1478586 w 2987069"/>
              <a:gd name="connsiteY38" fmla="*/ 3296324 h 3296324"/>
              <a:gd name="connsiteX39" fmla="*/ 1494463 w 2987069"/>
              <a:gd name="connsiteY39" fmla="*/ 3293901 h 3296324"/>
              <a:gd name="connsiteX40" fmla="*/ 1990216 w 2987069"/>
              <a:gd name="connsiteY40" fmla="*/ 2961725 h 3296324"/>
              <a:gd name="connsiteX41" fmla="*/ 2037429 w 2987069"/>
              <a:gd name="connsiteY41" fmla="*/ 2874741 h 3296324"/>
              <a:gd name="connsiteX42" fmla="*/ 2020074 w 2987069"/>
              <a:gd name="connsiteY42" fmla="*/ 2920208 h 3296324"/>
              <a:gd name="connsiteX43" fmla="*/ 1945589 w 2987069"/>
              <a:gd name="connsiteY43" fmla="*/ 3068452 h 3296324"/>
              <a:gd name="connsiteX44" fmla="*/ 1916832 w 2987069"/>
              <a:gd name="connsiteY44" fmla="*/ 3113730 h 3296324"/>
              <a:gd name="connsiteX45" fmla="*/ 1916833 w 2987069"/>
              <a:gd name="connsiteY45" fmla="*/ 3113730 h 3296324"/>
              <a:gd name="connsiteX46" fmla="*/ 1945589 w 2987069"/>
              <a:gd name="connsiteY46" fmla="*/ 3068452 h 3296324"/>
              <a:gd name="connsiteX47" fmla="*/ 2020075 w 2987069"/>
              <a:gd name="connsiteY47" fmla="*/ 2920208 h 3296324"/>
              <a:gd name="connsiteX48" fmla="*/ 2037430 w 2987069"/>
              <a:gd name="connsiteY48" fmla="*/ 2874740 h 3296324"/>
              <a:gd name="connsiteX49" fmla="*/ 2063037 w 2987069"/>
              <a:gd name="connsiteY49" fmla="*/ 2827563 h 3296324"/>
              <a:gd name="connsiteX50" fmla="*/ 2109058 w 2987069"/>
              <a:gd name="connsiteY50" fmla="*/ 2679306 h 3296324"/>
              <a:gd name="connsiteX51" fmla="*/ 2117243 w 2987069"/>
              <a:gd name="connsiteY51" fmla="*/ 2625667 h 3296324"/>
              <a:gd name="connsiteX52" fmla="*/ 2124453 w 2987069"/>
              <a:gd name="connsiteY52" fmla="*/ 2598970 h 3296324"/>
              <a:gd name="connsiteX53" fmla="*/ 2161534 w 2987069"/>
              <a:gd name="connsiteY53" fmla="*/ 2272128 h 3296324"/>
              <a:gd name="connsiteX54" fmla="*/ 2160792 w 2987069"/>
              <a:gd name="connsiteY54" fmla="*/ 2251911 h 3296324"/>
              <a:gd name="connsiteX55" fmla="*/ 2239635 w 2987069"/>
              <a:gd name="connsiteY55" fmla="*/ 2369255 h 3296324"/>
              <a:gd name="connsiteX56" fmla="*/ 2273444 w 2987069"/>
              <a:gd name="connsiteY56" fmla="*/ 2430311 h 3296324"/>
              <a:gd name="connsiteX57" fmla="*/ 2273444 w 2987069"/>
              <a:gd name="connsiteY57" fmla="*/ 2430311 h 3296324"/>
              <a:gd name="connsiteX58" fmla="*/ 2239635 w 2987069"/>
              <a:gd name="connsiteY58" fmla="*/ 2369254 h 3296324"/>
              <a:gd name="connsiteX59" fmla="*/ 2160791 w 2987069"/>
              <a:gd name="connsiteY59" fmla="*/ 2251910 h 3296324"/>
              <a:gd name="connsiteX60" fmla="*/ 2155605 w 2987069"/>
              <a:gd name="connsiteY60" fmla="*/ 2110632 h 3296324"/>
              <a:gd name="connsiteX61" fmla="*/ 2046328 w 2987069"/>
              <a:gd name="connsiteY61" fmla="*/ 1646406 h 3296324"/>
              <a:gd name="connsiteX62" fmla="*/ 2017136 w 2987069"/>
              <a:gd name="connsiteY62" fmla="*/ 1581651 h 3296324"/>
              <a:gd name="connsiteX63" fmla="*/ 2017137 w 2987069"/>
              <a:gd name="connsiteY63" fmla="*/ 1581651 h 3296324"/>
              <a:gd name="connsiteX64" fmla="*/ 1981185 w 2987069"/>
              <a:gd name="connsiteY64" fmla="*/ 1501904 h 3296324"/>
              <a:gd name="connsiteX65" fmla="*/ 1464068 w 2987069"/>
              <a:gd name="connsiteY65" fmla="*/ 903272 h 3296324"/>
              <a:gd name="connsiteX66" fmla="*/ 1326095 w 2987069"/>
              <a:gd name="connsiteY66" fmla="*/ 815645 h 3296324"/>
              <a:gd name="connsiteX67" fmla="*/ 1019867 w 2987069"/>
              <a:gd name="connsiteY67" fmla="*/ 680859 h 3296324"/>
              <a:gd name="connsiteX68" fmla="*/ 54369 w 2987069"/>
              <a:gd name="connsiteY68" fmla="*/ 663765 h 3296324"/>
              <a:gd name="connsiteX69" fmla="*/ 0 w 2987069"/>
              <a:gd name="connsiteY69" fmla="*/ 682262 h 3296324"/>
              <a:gd name="connsiteX70" fmla="*/ 60697 w 2987069"/>
              <a:gd name="connsiteY70" fmla="*/ 601094 h 3296324"/>
              <a:gd name="connsiteX71" fmla="*/ 1335290 w 2987069"/>
              <a:gd name="connsiteY7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73444 w 2987069"/>
              <a:gd name="connsiteY56" fmla="*/ 2430311 h 3296324"/>
              <a:gd name="connsiteX57" fmla="*/ 2239635 w 2987069"/>
              <a:gd name="connsiteY57" fmla="*/ 2369254 h 3296324"/>
              <a:gd name="connsiteX58" fmla="*/ 2160791 w 2987069"/>
              <a:gd name="connsiteY58" fmla="*/ 2251910 h 3296324"/>
              <a:gd name="connsiteX59" fmla="*/ 2155605 w 2987069"/>
              <a:gd name="connsiteY59" fmla="*/ 2110632 h 3296324"/>
              <a:gd name="connsiteX60" fmla="*/ 2046328 w 2987069"/>
              <a:gd name="connsiteY60" fmla="*/ 1646406 h 3296324"/>
              <a:gd name="connsiteX61" fmla="*/ 2017136 w 2987069"/>
              <a:gd name="connsiteY61" fmla="*/ 1581651 h 3296324"/>
              <a:gd name="connsiteX62" fmla="*/ 2017137 w 2987069"/>
              <a:gd name="connsiteY62" fmla="*/ 1581651 h 3296324"/>
              <a:gd name="connsiteX63" fmla="*/ 1981185 w 2987069"/>
              <a:gd name="connsiteY63" fmla="*/ 1501904 h 3296324"/>
              <a:gd name="connsiteX64" fmla="*/ 1464068 w 2987069"/>
              <a:gd name="connsiteY64" fmla="*/ 903272 h 3296324"/>
              <a:gd name="connsiteX65" fmla="*/ 1326095 w 2987069"/>
              <a:gd name="connsiteY65" fmla="*/ 815645 h 3296324"/>
              <a:gd name="connsiteX66" fmla="*/ 1019867 w 2987069"/>
              <a:gd name="connsiteY66" fmla="*/ 680859 h 3296324"/>
              <a:gd name="connsiteX67" fmla="*/ 54369 w 2987069"/>
              <a:gd name="connsiteY67" fmla="*/ 663765 h 3296324"/>
              <a:gd name="connsiteX68" fmla="*/ 0 w 2987069"/>
              <a:gd name="connsiteY68" fmla="*/ 682262 h 3296324"/>
              <a:gd name="connsiteX69" fmla="*/ 60697 w 2987069"/>
              <a:gd name="connsiteY69" fmla="*/ 601094 h 3296324"/>
              <a:gd name="connsiteX70" fmla="*/ 1335290 w 2987069"/>
              <a:gd name="connsiteY7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73444 w 2987069"/>
              <a:gd name="connsiteY55" fmla="*/ 2430311 h 3296324"/>
              <a:gd name="connsiteX56" fmla="*/ 2239635 w 2987069"/>
              <a:gd name="connsiteY56" fmla="*/ 2369254 h 3296324"/>
              <a:gd name="connsiteX57" fmla="*/ 2160791 w 2987069"/>
              <a:gd name="connsiteY57" fmla="*/ 2251910 h 3296324"/>
              <a:gd name="connsiteX58" fmla="*/ 2155605 w 2987069"/>
              <a:gd name="connsiteY58" fmla="*/ 2110632 h 3296324"/>
              <a:gd name="connsiteX59" fmla="*/ 2046328 w 2987069"/>
              <a:gd name="connsiteY59" fmla="*/ 1646406 h 3296324"/>
              <a:gd name="connsiteX60" fmla="*/ 2017136 w 2987069"/>
              <a:gd name="connsiteY60" fmla="*/ 1581651 h 3296324"/>
              <a:gd name="connsiteX61" fmla="*/ 2017137 w 2987069"/>
              <a:gd name="connsiteY61" fmla="*/ 1581651 h 3296324"/>
              <a:gd name="connsiteX62" fmla="*/ 1981185 w 2987069"/>
              <a:gd name="connsiteY62" fmla="*/ 1501904 h 3296324"/>
              <a:gd name="connsiteX63" fmla="*/ 1464068 w 2987069"/>
              <a:gd name="connsiteY63" fmla="*/ 903272 h 3296324"/>
              <a:gd name="connsiteX64" fmla="*/ 1326095 w 2987069"/>
              <a:gd name="connsiteY64" fmla="*/ 815645 h 3296324"/>
              <a:gd name="connsiteX65" fmla="*/ 1019867 w 2987069"/>
              <a:gd name="connsiteY65" fmla="*/ 680859 h 3296324"/>
              <a:gd name="connsiteX66" fmla="*/ 54369 w 2987069"/>
              <a:gd name="connsiteY66" fmla="*/ 663765 h 3296324"/>
              <a:gd name="connsiteX67" fmla="*/ 0 w 2987069"/>
              <a:gd name="connsiteY67" fmla="*/ 682262 h 3296324"/>
              <a:gd name="connsiteX68" fmla="*/ 60697 w 2987069"/>
              <a:gd name="connsiteY68" fmla="*/ 601094 h 3296324"/>
              <a:gd name="connsiteX69" fmla="*/ 1335290 w 2987069"/>
              <a:gd name="connsiteY6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239635 w 2987069"/>
              <a:gd name="connsiteY55" fmla="*/ 2369254 h 3296324"/>
              <a:gd name="connsiteX56" fmla="*/ 2160791 w 2987069"/>
              <a:gd name="connsiteY56" fmla="*/ 2251910 h 3296324"/>
              <a:gd name="connsiteX57" fmla="*/ 2155605 w 2987069"/>
              <a:gd name="connsiteY57" fmla="*/ 2110632 h 3296324"/>
              <a:gd name="connsiteX58" fmla="*/ 2046328 w 2987069"/>
              <a:gd name="connsiteY58" fmla="*/ 1646406 h 3296324"/>
              <a:gd name="connsiteX59" fmla="*/ 2017136 w 2987069"/>
              <a:gd name="connsiteY59" fmla="*/ 1581651 h 3296324"/>
              <a:gd name="connsiteX60" fmla="*/ 2017137 w 2987069"/>
              <a:gd name="connsiteY60" fmla="*/ 1581651 h 3296324"/>
              <a:gd name="connsiteX61" fmla="*/ 1981185 w 2987069"/>
              <a:gd name="connsiteY61" fmla="*/ 1501904 h 3296324"/>
              <a:gd name="connsiteX62" fmla="*/ 1464068 w 2987069"/>
              <a:gd name="connsiteY62" fmla="*/ 903272 h 3296324"/>
              <a:gd name="connsiteX63" fmla="*/ 1326095 w 2987069"/>
              <a:gd name="connsiteY63" fmla="*/ 815645 h 3296324"/>
              <a:gd name="connsiteX64" fmla="*/ 1019867 w 2987069"/>
              <a:gd name="connsiteY64" fmla="*/ 680859 h 3296324"/>
              <a:gd name="connsiteX65" fmla="*/ 54369 w 2987069"/>
              <a:gd name="connsiteY65" fmla="*/ 663765 h 3296324"/>
              <a:gd name="connsiteX66" fmla="*/ 0 w 2987069"/>
              <a:gd name="connsiteY66" fmla="*/ 682262 h 3296324"/>
              <a:gd name="connsiteX67" fmla="*/ 60697 w 2987069"/>
              <a:gd name="connsiteY67" fmla="*/ 601094 h 3296324"/>
              <a:gd name="connsiteX68" fmla="*/ 1335290 w 2987069"/>
              <a:gd name="connsiteY6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239635 w 2987069"/>
              <a:gd name="connsiteY54" fmla="*/ 2369255 h 3296324"/>
              <a:gd name="connsiteX55" fmla="*/ 2160791 w 2987069"/>
              <a:gd name="connsiteY55" fmla="*/ 2251910 h 3296324"/>
              <a:gd name="connsiteX56" fmla="*/ 2155605 w 2987069"/>
              <a:gd name="connsiteY56" fmla="*/ 2110632 h 3296324"/>
              <a:gd name="connsiteX57" fmla="*/ 2046328 w 2987069"/>
              <a:gd name="connsiteY57" fmla="*/ 1646406 h 3296324"/>
              <a:gd name="connsiteX58" fmla="*/ 2017136 w 2987069"/>
              <a:gd name="connsiteY58" fmla="*/ 1581651 h 3296324"/>
              <a:gd name="connsiteX59" fmla="*/ 2017137 w 2987069"/>
              <a:gd name="connsiteY59" fmla="*/ 1581651 h 3296324"/>
              <a:gd name="connsiteX60" fmla="*/ 1981185 w 2987069"/>
              <a:gd name="connsiteY60" fmla="*/ 1501904 h 3296324"/>
              <a:gd name="connsiteX61" fmla="*/ 1464068 w 2987069"/>
              <a:gd name="connsiteY61" fmla="*/ 903272 h 3296324"/>
              <a:gd name="connsiteX62" fmla="*/ 1326095 w 2987069"/>
              <a:gd name="connsiteY62" fmla="*/ 815645 h 3296324"/>
              <a:gd name="connsiteX63" fmla="*/ 1019867 w 2987069"/>
              <a:gd name="connsiteY63" fmla="*/ 680859 h 3296324"/>
              <a:gd name="connsiteX64" fmla="*/ 54369 w 2987069"/>
              <a:gd name="connsiteY64" fmla="*/ 663765 h 3296324"/>
              <a:gd name="connsiteX65" fmla="*/ 0 w 2987069"/>
              <a:gd name="connsiteY65" fmla="*/ 682262 h 3296324"/>
              <a:gd name="connsiteX66" fmla="*/ 60697 w 2987069"/>
              <a:gd name="connsiteY66" fmla="*/ 601094 h 3296324"/>
              <a:gd name="connsiteX67" fmla="*/ 1335290 w 2987069"/>
              <a:gd name="connsiteY6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58361 w 2987069"/>
              <a:gd name="connsiteY21" fmla="*/ 2610334 h 3296324"/>
              <a:gd name="connsiteX22" fmla="*/ 2390231 w 2987069"/>
              <a:gd name="connsiteY22" fmla="*/ 2694906 h 3296324"/>
              <a:gd name="connsiteX23" fmla="*/ 2424094 w 2987069"/>
              <a:gd name="connsiteY23" fmla="*/ 2809054 h 3296324"/>
              <a:gd name="connsiteX24" fmla="*/ 2438540 w 2987069"/>
              <a:gd name="connsiteY24" fmla="*/ 2878599 h 3296324"/>
              <a:gd name="connsiteX25" fmla="*/ 2385976 w 2987069"/>
              <a:gd name="connsiteY25" fmla="*/ 2926373 h 3296324"/>
              <a:gd name="connsiteX26" fmla="*/ 1978238 w 2987069"/>
              <a:gd name="connsiteY26" fmla="*/ 3173754 h 3296324"/>
              <a:gd name="connsiteX27" fmla="*/ 1845477 w 2987069"/>
              <a:gd name="connsiteY27" fmla="*/ 3222345 h 3296324"/>
              <a:gd name="connsiteX28" fmla="*/ 1857961 w 2987069"/>
              <a:gd name="connsiteY28" fmla="*/ 3206425 h 3296324"/>
              <a:gd name="connsiteX29" fmla="*/ 1857961 w 2987069"/>
              <a:gd name="connsiteY29" fmla="*/ 3206424 h 3296324"/>
              <a:gd name="connsiteX30" fmla="*/ 1857961 w 2987069"/>
              <a:gd name="connsiteY30" fmla="*/ 3206424 h 3296324"/>
              <a:gd name="connsiteX31" fmla="*/ 1892645 w 2987069"/>
              <a:gd name="connsiteY31" fmla="*/ 3151814 h 3296324"/>
              <a:gd name="connsiteX32" fmla="*/ 1892645 w 2987069"/>
              <a:gd name="connsiteY32" fmla="*/ 3151814 h 3296324"/>
              <a:gd name="connsiteX33" fmla="*/ 1857961 w 2987069"/>
              <a:gd name="connsiteY33" fmla="*/ 3206424 h 3296324"/>
              <a:gd name="connsiteX34" fmla="*/ 1845477 w 2987069"/>
              <a:gd name="connsiteY34" fmla="*/ 3222345 h 3296324"/>
              <a:gd name="connsiteX35" fmla="*/ 1826477 w 2987069"/>
              <a:gd name="connsiteY35" fmla="*/ 3229299 h 3296324"/>
              <a:gd name="connsiteX36" fmla="*/ 1504174 w 2987069"/>
              <a:gd name="connsiteY36" fmla="*/ 3295031 h 3296324"/>
              <a:gd name="connsiteX37" fmla="*/ 1478586 w 2987069"/>
              <a:gd name="connsiteY37" fmla="*/ 3296324 h 3296324"/>
              <a:gd name="connsiteX38" fmla="*/ 1494463 w 2987069"/>
              <a:gd name="connsiteY38" fmla="*/ 3293901 h 3296324"/>
              <a:gd name="connsiteX39" fmla="*/ 1990216 w 2987069"/>
              <a:gd name="connsiteY39" fmla="*/ 2961725 h 3296324"/>
              <a:gd name="connsiteX40" fmla="*/ 2037429 w 2987069"/>
              <a:gd name="connsiteY40" fmla="*/ 2874741 h 3296324"/>
              <a:gd name="connsiteX41" fmla="*/ 2020074 w 2987069"/>
              <a:gd name="connsiteY41" fmla="*/ 2920208 h 3296324"/>
              <a:gd name="connsiteX42" fmla="*/ 1945589 w 2987069"/>
              <a:gd name="connsiteY42" fmla="*/ 3068452 h 3296324"/>
              <a:gd name="connsiteX43" fmla="*/ 1916832 w 2987069"/>
              <a:gd name="connsiteY43" fmla="*/ 3113730 h 3296324"/>
              <a:gd name="connsiteX44" fmla="*/ 1916833 w 2987069"/>
              <a:gd name="connsiteY44" fmla="*/ 3113730 h 3296324"/>
              <a:gd name="connsiteX45" fmla="*/ 1945589 w 2987069"/>
              <a:gd name="connsiteY45" fmla="*/ 3068452 h 3296324"/>
              <a:gd name="connsiteX46" fmla="*/ 2020075 w 2987069"/>
              <a:gd name="connsiteY46" fmla="*/ 2920208 h 3296324"/>
              <a:gd name="connsiteX47" fmla="*/ 2037430 w 2987069"/>
              <a:gd name="connsiteY47" fmla="*/ 2874740 h 3296324"/>
              <a:gd name="connsiteX48" fmla="*/ 2063037 w 2987069"/>
              <a:gd name="connsiteY48" fmla="*/ 2827563 h 3296324"/>
              <a:gd name="connsiteX49" fmla="*/ 2109058 w 2987069"/>
              <a:gd name="connsiteY49" fmla="*/ 2679306 h 3296324"/>
              <a:gd name="connsiteX50" fmla="*/ 2117243 w 2987069"/>
              <a:gd name="connsiteY50" fmla="*/ 2625667 h 3296324"/>
              <a:gd name="connsiteX51" fmla="*/ 2124453 w 2987069"/>
              <a:gd name="connsiteY51" fmla="*/ 2598970 h 3296324"/>
              <a:gd name="connsiteX52" fmla="*/ 2161534 w 2987069"/>
              <a:gd name="connsiteY52" fmla="*/ 2272128 h 3296324"/>
              <a:gd name="connsiteX53" fmla="*/ 2160792 w 2987069"/>
              <a:gd name="connsiteY53" fmla="*/ 2251911 h 3296324"/>
              <a:gd name="connsiteX54" fmla="*/ 2160791 w 2987069"/>
              <a:gd name="connsiteY54" fmla="*/ 2251910 h 3296324"/>
              <a:gd name="connsiteX55" fmla="*/ 2155605 w 2987069"/>
              <a:gd name="connsiteY55" fmla="*/ 2110632 h 3296324"/>
              <a:gd name="connsiteX56" fmla="*/ 2046328 w 2987069"/>
              <a:gd name="connsiteY56" fmla="*/ 1646406 h 3296324"/>
              <a:gd name="connsiteX57" fmla="*/ 2017136 w 2987069"/>
              <a:gd name="connsiteY57" fmla="*/ 1581651 h 3296324"/>
              <a:gd name="connsiteX58" fmla="*/ 2017137 w 2987069"/>
              <a:gd name="connsiteY58" fmla="*/ 1581651 h 3296324"/>
              <a:gd name="connsiteX59" fmla="*/ 1981185 w 2987069"/>
              <a:gd name="connsiteY59" fmla="*/ 1501904 h 3296324"/>
              <a:gd name="connsiteX60" fmla="*/ 1464068 w 2987069"/>
              <a:gd name="connsiteY60" fmla="*/ 903272 h 3296324"/>
              <a:gd name="connsiteX61" fmla="*/ 1326095 w 2987069"/>
              <a:gd name="connsiteY61" fmla="*/ 815645 h 3296324"/>
              <a:gd name="connsiteX62" fmla="*/ 1019867 w 2987069"/>
              <a:gd name="connsiteY62" fmla="*/ 680859 h 3296324"/>
              <a:gd name="connsiteX63" fmla="*/ 54369 w 2987069"/>
              <a:gd name="connsiteY63" fmla="*/ 663765 h 3296324"/>
              <a:gd name="connsiteX64" fmla="*/ 0 w 2987069"/>
              <a:gd name="connsiteY64" fmla="*/ 682262 h 3296324"/>
              <a:gd name="connsiteX65" fmla="*/ 60697 w 2987069"/>
              <a:gd name="connsiteY65" fmla="*/ 601094 h 3296324"/>
              <a:gd name="connsiteX66" fmla="*/ 1335290 w 2987069"/>
              <a:gd name="connsiteY6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58361 w 2987069"/>
              <a:gd name="connsiteY20" fmla="*/ 2610334 h 3296324"/>
              <a:gd name="connsiteX21" fmla="*/ 2390231 w 2987069"/>
              <a:gd name="connsiteY21" fmla="*/ 2694906 h 3296324"/>
              <a:gd name="connsiteX22" fmla="*/ 2424094 w 2987069"/>
              <a:gd name="connsiteY22" fmla="*/ 2809054 h 3296324"/>
              <a:gd name="connsiteX23" fmla="*/ 2438540 w 2987069"/>
              <a:gd name="connsiteY23" fmla="*/ 2878599 h 3296324"/>
              <a:gd name="connsiteX24" fmla="*/ 2385976 w 2987069"/>
              <a:gd name="connsiteY24" fmla="*/ 2926373 h 3296324"/>
              <a:gd name="connsiteX25" fmla="*/ 1978238 w 2987069"/>
              <a:gd name="connsiteY25" fmla="*/ 3173754 h 3296324"/>
              <a:gd name="connsiteX26" fmla="*/ 1845477 w 2987069"/>
              <a:gd name="connsiteY26" fmla="*/ 3222345 h 3296324"/>
              <a:gd name="connsiteX27" fmla="*/ 1857961 w 2987069"/>
              <a:gd name="connsiteY27" fmla="*/ 3206425 h 3296324"/>
              <a:gd name="connsiteX28" fmla="*/ 1857961 w 2987069"/>
              <a:gd name="connsiteY28" fmla="*/ 3206424 h 3296324"/>
              <a:gd name="connsiteX29" fmla="*/ 1857961 w 2987069"/>
              <a:gd name="connsiteY29" fmla="*/ 3206424 h 3296324"/>
              <a:gd name="connsiteX30" fmla="*/ 1892645 w 2987069"/>
              <a:gd name="connsiteY30" fmla="*/ 3151814 h 3296324"/>
              <a:gd name="connsiteX31" fmla="*/ 1892645 w 2987069"/>
              <a:gd name="connsiteY31" fmla="*/ 3151814 h 3296324"/>
              <a:gd name="connsiteX32" fmla="*/ 1857961 w 2987069"/>
              <a:gd name="connsiteY32" fmla="*/ 3206424 h 3296324"/>
              <a:gd name="connsiteX33" fmla="*/ 1845477 w 2987069"/>
              <a:gd name="connsiteY33" fmla="*/ 3222345 h 3296324"/>
              <a:gd name="connsiteX34" fmla="*/ 1826477 w 2987069"/>
              <a:gd name="connsiteY34" fmla="*/ 3229299 h 3296324"/>
              <a:gd name="connsiteX35" fmla="*/ 1504174 w 2987069"/>
              <a:gd name="connsiteY35" fmla="*/ 3295031 h 3296324"/>
              <a:gd name="connsiteX36" fmla="*/ 1478586 w 2987069"/>
              <a:gd name="connsiteY36" fmla="*/ 3296324 h 3296324"/>
              <a:gd name="connsiteX37" fmla="*/ 1494463 w 2987069"/>
              <a:gd name="connsiteY37" fmla="*/ 3293901 h 3296324"/>
              <a:gd name="connsiteX38" fmla="*/ 1990216 w 2987069"/>
              <a:gd name="connsiteY38" fmla="*/ 2961725 h 3296324"/>
              <a:gd name="connsiteX39" fmla="*/ 2037429 w 2987069"/>
              <a:gd name="connsiteY39" fmla="*/ 2874741 h 3296324"/>
              <a:gd name="connsiteX40" fmla="*/ 2020074 w 2987069"/>
              <a:gd name="connsiteY40" fmla="*/ 2920208 h 3296324"/>
              <a:gd name="connsiteX41" fmla="*/ 1945589 w 2987069"/>
              <a:gd name="connsiteY41" fmla="*/ 3068452 h 3296324"/>
              <a:gd name="connsiteX42" fmla="*/ 1916832 w 2987069"/>
              <a:gd name="connsiteY42" fmla="*/ 3113730 h 3296324"/>
              <a:gd name="connsiteX43" fmla="*/ 1916833 w 2987069"/>
              <a:gd name="connsiteY43" fmla="*/ 3113730 h 3296324"/>
              <a:gd name="connsiteX44" fmla="*/ 1945589 w 2987069"/>
              <a:gd name="connsiteY44" fmla="*/ 3068452 h 3296324"/>
              <a:gd name="connsiteX45" fmla="*/ 2020075 w 2987069"/>
              <a:gd name="connsiteY45" fmla="*/ 2920208 h 3296324"/>
              <a:gd name="connsiteX46" fmla="*/ 2037430 w 2987069"/>
              <a:gd name="connsiteY46" fmla="*/ 2874740 h 3296324"/>
              <a:gd name="connsiteX47" fmla="*/ 2063037 w 2987069"/>
              <a:gd name="connsiteY47" fmla="*/ 2827563 h 3296324"/>
              <a:gd name="connsiteX48" fmla="*/ 2109058 w 2987069"/>
              <a:gd name="connsiteY48" fmla="*/ 2679306 h 3296324"/>
              <a:gd name="connsiteX49" fmla="*/ 2117243 w 2987069"/>
              <a:gd name="connsiteY49" fmla="*/ 2625667 h 3296324"/>
              <a:gd name="connsiteX50" fmla="*/ 2124453 w 2987069"/>
              <a:gd name="connsiteY50" fmla="*/ 2598970 h 3296324"/>
              <a:gd name="connsiteX51" fmla="*/ 2161534 w 2987069"/>
              <a:gd name="connsiteY51" fmla="*/ 2272128 h 3296324"/>
              <a:gd name="connsiteX52" fmla="*/ 2160792 w 2987069"/>
              <a:gd name="connsiteY52" fmla="*/ 2251911 h 3296324"/>
              <a:gd name="connsiteX53" fmla="*/ 2160791 w 2987069"/>
              <a:gd name="connsiteY53" fmla="*/ 2251910 h 3296324"/>
              <a:gd name="connsiteX54" fmla="*/ 2155605 w 2987069"/>
              <a:gd name="connsiteY54" fmla="*/ 2110632 h 3296324"/>
              <a:gd name="connsiteX55" fmla="*/ 2046328 w 2987069"/>
              <a:gd name="connsiteY55" fmla="*/ 1646406 h 3296324"/>
              <a:gd name="connsiteX56" fmla="*/ 2017136 w 2987069"/>
              <a:gd name="connsiteY56" fmla="*/ 1581651 h 3296324"/>
              <a:gd name="connsiteX57" fmla="*/ 2017137 w 2987069"/>
              <a:gd name="connsiteY57" fmla="*/ 1581651 h 3296324"/>
              <a:gd name="connsiteX58" fmla="*/ 1981185 w 2987069"/>
              <a:gd name="connsiteY58" fmla="*/ 1501904 h 3296324"/>
              <a:gd name="connsiteX59" fmla="*/ 1464068 w 2987069"/>
              <a:gd name="connsiteY59" fmla="*/ 903272 h 3296324"/>
              <a:gd name="connsiteX60" fmla="*/ 1326095 w 2987069"/>
              <a:gd name="connsiteY60" fmla="*/ 815645 h 3296324"/>
              <a:gd name="connsiteX61" fmla="*/ 1019867 w 2987069"/>
              <a:gd name="connsiteY61" fmla="*/ 680859 h 3296324"/>
              <a:gd name="connsiteX62" fmla="*/ 54369 w 2987069"/>
              <a:gd name="connsiteY62" fmla="*/ 663765 h 3296324"/>
              <a:gd name="connsiteX63" fmla="*/ 0 w 2987069"/>
              <a:gd name="connsiteY63" fmla="*/ 682262 h 3296324"/>
              <a:gd name="connsiteX64" fmla="*/ 60697 w 2987069"/>
              <a:gd name="connsiteY64" fmla="*/ 601094 h 3296324"/>
              <a:gd name="connsiteX65" fmla="*/ 1335290 w 2987069"/>
              <a:gd name="connsiteY6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390231 w 2987069"/>
              <a:gd name="connsiteY20" fmla="*/ 2694906 h 3296324"/>
              <a:gd name="connsiteX21" fmla="*/ 2424094 w 2987069"/>
              <a:gd name="connsiteY21" fmla="*/ 2809054 h 3296324"/>
              <a:gd name="connsiteX22" fmla="*/ 2438540 w 2987069"/>
              <a:gd name="connsiteY22" fmla="*/ 2878599 h 3296324"/>
              <a:gd name="connsiteX23" fmla="*/ 2385976 w 2987069"/>
              <a:gd name="connsiteY23" fmla="*/ 2926373 h 3296324"/>
              <a:gd name="connsiteX24" fmla="*/ 1978238 w 2987069"/>
              <a:gd name="connsiteY24" fmla="*/ 3173754 h 3296324"/>
              <a:gd name="connsiteX25" fmla="*/ 1845477 w 2987069"/>
              <a:gd name="connsiteY25" fmla="*/ 3222345 h 3296324"/>
              <a:gd name="connsiteX26" fmla="*/ 1857961 w 2987069"/>
              <a:gd name="connsiteY26" fmla="*/ 3206425 h 3296324"/>
              <a:gd name="connsiteX27" fmla="*/ 1857961 w 2987069"/>
              <a:gd name="connsiteY27" fmla="*/ 3206424 h 3296324"/>
              <a:gd name="connsiteX28" fmla="*/ 1857961 w 2987069"/>
              <a:gd name="connsiteY28" fmla="*/ 3206424 h 3296324"/>
              <a:gd name="connsiteX29" fmla="*/ 1892645 w 2987069"/>
              <a:gd name="connsiteY29" fmla="*/ 3151814 h 3296324"/>
              <a:gd name="connsiteX30" fmla="*/ 1892645 w 2987069"/>
              <a:gd name="connsiteY30" fmla="*/ 3151814 h 3296324"/>
              <a:gd name="connsiteX31" fmla="*/ 1857961 w 2987069"/>
              <a:gd name="connsiteY31" fmla="*/ 3206424 h 3296324"/>
              <a:gd name="connsiteX32" fmla="*/ 1845477 w 2987069"/>
              <a:gd name="connsiteY32" fmla="*/ 3222345 h 3296324"/>
              <a:gd name="connsiteX33" fmla="*/ 1826477 w 2987069"/>
              <a:gd name="connsiteY33" fmla="*/ 3229299 h 3296324"/>
              <a:gd name="connsiteX34" fmla="*/ 1504174 w 2987069"/>
              <a:gd name="connsiteY34" fmla="*/ 3295031 h 3296324"/>
              <a:gd name="connsiteX35" fmla="*/ 1478586 w 2987069"/>
              <a:gd name="connsiteY35" fmla="*/ 3296324 h 3296324"/>
              <a:gd name="connsiteX36" fmla="*/ 1494463 w 2987069"/>
              <a:gd name="connsiteY36" fmla="*/ 3293901 h 3296324"/>
              <a:gd name="connsiteX37" fmla="*/ 1990216 w 2987069"/>
              <a:gd name="connsiteY37" fmla="*/ 2961725 h 3296324"/>
              <a:gd name="connsiteX38" fmla="*/ 2037429 w 2987069"/>
              <a:gd name="connsiteY38" fmla="*/ 2874741 h 3296324"/>
              <a:gd name="connsiteX39" fmla="*/ 2020074 w 2987069"/>
              <a:gd name="connsiteY39" fmla="*/ 2920208 h 3296324"/>
              <a:gd name="connsiteX40" fmla="*/ 1945589 w 2987069"/>
              <a:gd name="connsiteY40" fmla="*/ 3068452 h 3296324"/>
              <a:gd name="connsiteX41" fmla="*/ 1916832 w 2987069"/>
              <a:gd name="connsiteY41" fmla="*/ 3113730 h 3296324"/>
              <a:gd name="connsiteX42" fmla="*/ 1916833 w 2987069"/>
              <a:gd name="connsiteY42" fmla="*/ 3113730 h 3296324"/>
              <a:gd name="connsiteX43" fmla="*/ 1945589 w 2987069"/>
              <a:gd name="connsiteY43" fmla="*/ 3068452 h 3296324"/>
              <a:gd name="connsiteX44" fmla="*/ 2020075 w 2987069"/>
              <a:gd name="connsiteY44" fmla="*/ 2920208 h 3296324"/>
              <a:gd name="connsiteX45" fmla="*/ 2037430 w 2987069"/>
              <a:gd name="connsiteY45" fmla="*/ 2874740 h 3296324"/>
              <a:gd name="connsiteX46" fmla="*/ 2063037 w 2987069"/>
              <a:gd name="connsiteY46" fmla="*/ 2827563 h 3296324"/>
              <a:gd name="connsiteX47" fmla="*/ 2109058 w 2987069"/>
              <a:gd name="connsiteY47" fmla="*/ 2679306 h 3296324"/>
              <a:gd name="connsiteX48" fmla="*/ 2117243 w 2987069"/>
              <a:gd name="connsiteY48" fmla="*/ 2625667 h 3296324"/>
              <a:gd name="connsiteX49" fmla="*/ 2124453 w 2987069"/>
              <a:gd name="connsiteY49" fmla="*/ 2598970 h 3296324"/>
              <a:gd name="connsiteX50" fmla="*/ 2161534 w 2987069"/>
              <a:gd name="connsiteY50" fmla="*/ 2272128 h 3296324"/>
              <a:gd name="connsiteX51" fmla="*/ 2160792 w 2987069"/>
              <a:gd name="connsiteY51" fmla="*/ 2251911 h 3296324"/>
              <a:gd name="connsiteX52" fmla="*/ 2160791 w 2987069"/>
              <a:gd name="connsiteY52" fmla="*/ 2251910 h 3296324"/>
              <a:gd name="connsiteX53" fmla="*/ 2155605 w 2987069"/>
              <a:gd name="connsiteY53" fmla="*/ 2110632 h 3296324"/>
              <a:gd name="connsiteX54" fmla="*/ 2046328 w 2987069"/>
              <a:gd name="connsiteY54" fmla="*/ 1646406 h 3296324"/>
              <a:gd name="connsiteX55" fmla="*/ 2017136 w 2987069"/>
              <a:gd name="connsiteY55" fmla="*/ 1581651 h 3296324"/>
              <a:gd name="connsiteX56" fmla="*/ 2017137 w 2987069"/>
              <a:gd name="connsiteY56" fmla="*/ 1581651 h 3296324"/>
              <a:gd name="connsiteX57" fmla="*/ 1981185 w 2987069"/>
              <a:gd name="connsiteY57" fmla="*/ 1501904 h 3296324"/>
              <a:gd name="connsiteX58" fmla="*/ 1464068 w 2987069"/>
              <a:gd name="connsiteY58" fmla="*/ 903272 h 3296324"/>
              <a:gd name="connsiteX59" fmla="*/ 1326095 w 2987069"/>
              <a:gd name="connsiteY59" fmla="*/ 815645 h 3296324"/>
              <a:gd name="connsiteX60" fmla="*/ 1019867 w 2987069"/>
              <a:gd name="connsiteY60" fmla="*/ 680859 h 3296324"/>
              <a:gd name="connsiteX61" fmla="*/ 54369 w 2987069"/>
              <a:gd name="connsiteY61" fmla="*/ 663765 h 3296324"/>
              <a:gd name="connsiteX62" fmla="*/ 0 w 2987069"/>
              <a:gd name="connsiteY62" fmla="*/ 682262 h 3296324"/>
              <a:gd name="connsiteX63" fmla="*/ 60697 w 2987069"/>
              <a:gd name="connsiteY63" fmla="*/ 601094 h 3296324"/>
              <a:gd name="connsiteX64" fmla="*/ 1335290 w 2987069"/>
              <a:gd name="connsiteY6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390231 w 2987069"/>
              <a:gd name="connsiteY19" fmla="*/ 2694906 h 3296324"/>
              <a:gd name="connsiteX20" fmla="*/ 2424094 w 2987069"/>
              <a:gd name="connsiteY20" fmla="*/ 2809054 h 3296324"/>
              <a:gd name="connsiteX21" fmla="*/ 2438540 w 2987069"/>
              <a:gd name="connsiteY21" fmla="*/ 2878599 h 3296324"/>
              <a:gd name="connsiteX22" fmla="*/ 2385976 w 2987069"/>
              <a:gd name="connsiteY22" fmla="*/ 2926373 h 3296324"/>
              <a:gd name="connsiteX23" fmla="*/ 1978238 w 2987069"/>
              <a:gd name="connsiteY23" fmla="*/ 3173754 h 3296324"/>
              <a:gd name="connsiteX24" fmla="*/ 1845477 w 2987069"/>
              <a:gd name="connsiteY24" fmla="*/ 3222345 h 3296324"/>
              <a:gd name="connsiteX25" fmla="*/ 1857961 w 2987069"/>
              <a:gd name="connsiteY25" fmla="*/ 3206425 h 3296324"/>
              <a:gd name="connsiteX26" fmla="*/ 1857961 w 2987069"/>
              <a:gd name="connsiteY26" fmla="*/ 3206424 h 3296324"/>
              <a:gd name="connsiteX27" fmla="*/ 1857961 w 2987069"/>
              <a:gd name="connsiteY27" fmla="*/ 3206424 h 3296324"/>
              <a:gd name="connsiteX28" fmla="*/ 1892645 w 2987069"/>
              <a:gd name="connsiteY28" fmla="*/ 3151814 h 3296324"/>
              <a:gd name="connsiteX29" fmla="*/ 1892645 w 2987069"/>
              <a:gd name="connsiteY29" fmla="*/ 3151814 h 3296324"/>
              <a:gd name="connsiteX30" fmla="*/ 1857961 w 2987069"/>
              <a:gd name="connsiteY30" fmla="*/ 3206424 h 3296324"/>
              <a:gd name="connsiteX31" fmla="*/ 1845477 w 2987069"/>
              <a:gd name="connsiteY31" fmla="*/ 3222345 h 3296324"/>
              <a:gd name="connsiteX32" fmla="*/ 1826477 w 2987069"/>
              <a:gd name="connsiteY32" fmla="*/ 3229299 h 3296324"/>
              <a:gd name="connsiteX33" fmla="*/ 1504174 w 2987069"/>
              <a:gd name="connsiteY33" fmla="*/ 3295031 h 3296324"/>
              <a:gd name="connsiteX34" fmla="*/ 1478586 w 2987069"/>
              <a:gd name="connsiteY34" fmla="*/ 3296324 h 3296324"/>
              <a:gd name="connsiteX35" fmla="*/ 1494463 w 2987069"/>
              <a:gd name="connsiteY35" fmla="*/ 3293901 h 3296324"/>
              <a:gd name="connsiteX36" fmla="*/ 1990216 w 2987069"/>
              <a:gd name="connsiteY36" fmla="*/ 2961725 h 3296324"/>
              <a:gd name="connsiteX37" fmla="*/ 2037429 w 2987069"/>
              <a:gd name="connsiteY37" fmla="*/ 2874741 h 3296324"/>
              <a:gd name="connsiteX38" fmla="*/ 2020074 w 2987069"/>
              <a:gd name="connsiteY38" fmla="*/ 2920208 h 3296324"/>
              <a:gd name="connsiteX39" fmla="*/ 1945589 w 2987069"/>
              <a:gd name="connsiteY39" fmla="*/ 3068452 h 3296324"/>
              <a:gd name="connsiteX40" fmla="*/ 1916832 w 2987069"/>
              <a:gd name="connsiteY40" fmla="*/ 3113730 h 3296324"/>
              <a:gd name="connsiteX41" fmla="*/ 1916833 w 2987069"/>
              <a:gd name="connsiteY41" fmla="*/ 3113730 h 3296324"/>
              <a:gd name="connsiteX42" fmla="*/ 1945589 w 2987069"/>
              <a:gd name="connsiteY42" fmla="*/ 3068452 h 3296324"/>
              <a:gd name="connsiteX43" fmla="*/ 2020075 w 2987069"/>
              <a:gd name="connsiteY43" fmla="*/ 2920208 h 3296324"/>
              <a:gd name="connsiteX44" fmla="*/ 2037430 w 2987069"/>
              <a:gd name="connsiteY44" fmla="*/ 2874740 h 3296324"/>
              <a:gd name="connsiteX45" fmla="*/ 2063037 w 2987069"/>
              <a:gd name="connsiteY45" fmla="*/ 2827563 h 3296324"/>
              <a:gd name="connsiteX46" fmla="*/ 2109058 w 2987069"/>
              <a:gd name="connsiteY46" fmla="*/ 2679306 h 3296324"/>
              <a:gd name="connsiteX47" fmla="*/ 2117243 w 2987069"/>
              <a:gd name="connsiteY47" fmla="*/ 2625667 h 3296324"/>
              <a:gd name="connsiteX48" fmla="*/ 2124453 w 2987069"/>
              <a:gd name="connsiteY48" fmla="*/ 2598970 h 3296324"/>
              <a:gd name="connsiteX49" fmla="*/ 2161534 w 2987069"/>
              <a:gd name="connsiteY49" fmla="*/ 2272128 h 3296324"/>
              <a:gd name="connsiteX50" fmla="*/ 2160792 w 2987069"/>
              <a:gd name="connsiteY50" fmla="*/ 2251911 h 3296324"/>
              <a:gd name="connsiteX51" fmla="*/ 2160791 w 2987069"/>
              <a:gd name="connsiteY51" fmla="*/ 2251910 h 3296324"/>
              <a:gd name="connsiteX52" fmla="*/ 2155605 w 2987069"/>
              <a:gd name="connsiteY52" fmla="*/ 2110632 h 3296324"/>
              <a:gd name="connsiteX53" fmla="*/ 2046328 w 2987069"/>
              <a:gd name="connsiteY53" fmla="*/ 1646406 h 3296324"/>
              <a:gd name="connsiteX54" fmla="*/ 2017136 w 2987069"/>
              <a:gd name="connsiteY54" fmla="*/ 1581651 h 3296324"/>
              <a:gd name="connsiteX55" fmla="*/ 2017137 w 2987069"/>
              <a:gd name="connsiteY55" fmla="*/ 1581651 h 3296324"/>
              <a:gd name="connsiteX56" fmla="*/ 1981185 w 2987069"/>
              <a:gd name="connsiteY56" fmla="*/ 1501904 h 3296324"/>
              <a:gd name="connsiteX57" fmla="*/ 1464068 w 2987069"/>
              <a:gd name="connsiteY57" fmla="*/ 903272 h 3296324"/>
              <a:gd name="connsiteX58" fmla="*/ 1326095 w 2987069"/>
              <a:gd name="connsiteY58" fmla="*/ 815645 h 3296324"/>
              <a:gd name="connsiteX59" fmla="*/ 1019867 w 2987069"/>
              <a:gd name="connsiteY59" fmla="*/ 680859 h 3296324"/>
              <a:gd name="connsiteX60" fmla="*/ 54369 w 2987069"/>
              <a:gd name="connsiteY60" fmla="*/ 663765 h 3296324"/>
              <a:gd name="connsiteX61" fmla="*/ 0 w 2987069"/>
              <a:gd name="connsiteY61" fmla="*/ 682262 h 3296324"/>
              <a:gd name="connsiteX62" fmla="*/ 60697 w 2987069"/>
              <a:gd name="connsiteY62" fmla="*/ 601094 h 3296324"/>
              <a:gd name="connsiteX63" fmla="*/ 1335290 w 2987069"/>
              <a:gd name="connsiteY6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24094 w 2987069"/>
              <a:gd name="connsiteY19" fmla="*/ 2809054 h 3296324"/>
              <a:gd name="connsiteX20" fmla="*/ 2438540 w 2987069"/>
              <a:gd name="connsiteY20" fmla="*/ 2878599 h 3296324"/>
              <a:gd name="connsiteX21" fmla="*/ 2385976 w 2987069"/>
              <a:gd name="connsiteY21" fmla="*/ 2926373 h 3296324"/>
              <a:gd name="connsiteX22" fmla="*/ 1978238 w 2987069"/>
              <a:gd name="connsiteY22" fmla="*/ 3173754 h 3296324"/>
              <a:gd name="connsiteX23" fmla="*/ 1845477 w 2987069"/>
              <a:gd name="connsiteY23" fmla="*/ 3222345 h 3296324"/>
              <a:gd name="connsiteX24" fmla="*/ 1857961 w 2987069"/>
              <a:gd name="connsiteY24" fmla="*/ 3206425 h 3296324"/>
              <a:gd name="connsiteX25" fmla="*/ 1857961 w 2987069"/>
              <a:gd name="connsiteY25" fmla="*/ 3206424 h 3296324"/>
              <a:gd name="connsiteX26" fmla="*/ 1857961 w 2987069"/>
              <a:gd name="connsiteY26" fmla="*/ 3206424 h 3296324"/>
              <a:gd name="connsiteX27" fmla="*/ 1892645 w 2987069"/>
              <a:gd name="connsiteY27" fmla="*/ 3151814 h 3296324"/>
              <a:gd name="connsiteX28" fmla="*/ 1892645 w 2987069"/>
              <a:gd name="connsiteY28" fmla="*/ 3151814 h 3296324"/>
              <a:gd name="connsiteX29" fmla="*/ 1857961 w 2987069"/>
              <a:gd name="connsiteY29" fmla="*/ 3206424 h 3296324"/>
              <a:gd name="connsiteX30" fmla="*/ 1845477 w 2987069"/>
              <a:gd name="connsiteY30" fmla="*/ 3222345 h 3296324"/>
              <a:gd name="connsiteX31" fmla="*/ 1826477 w 2987069"/>
              <a:gd name="connsiteY31" fmla="*/ 3229299 h 3296324"/>
              <a:gd name="connsiteX32" fmla="*/ 1504174 w 2987069"/>
              <a:gd name="connsiteY32" fmla="*/ 3295031 h 3296324"/>
              <a:gd name="connsiteX33" fmla="*/ 1478586 w 2987069"/>
              <a:gd name="connsiteY33" fmla="*/ 3296324 h 3296324"/>
              <a:gd name="connsiteX34" fmla="*/ 1494463 w 2987069"/>
              <a:gd name="connsiteY34" fmla="*/ 3293901 h 3296324"/>
              <a:gd name="connsiteX35" fmla="*/ 1990216 w 2987069"/>
              <a:gd name="connsiteY35" fmla="*/ 2961725 h 3296324"/>
              <a:gd name="connsiteX36" fmla="*/ 2037429 w 2987069"/>
              <a:gd name="connsiteY36" fmla="*/ 2874741 h 3296324"/>
              <a:gd name="connsiteX37" fmla="*/ 2020074 w 2987069"/>
              <a:gd name="connsiteY37" fmla="*/ 2920208 h 3296324"/>
              <a:gd name="connsiteX38" fmla="*/ 1945589 w 2987069"/>
              <a:gd name="connsiteY38" fmla="*/ 3068452 h 3296324"/>
              <a:gd name="connsiteX39" fmla="*/ 1916832 w 2987069"/>
              <a:gd name="connsiteY39" fmla="*/ 3113730 h 3296324"/>
              <a:gd name="connsiteX40" fmla="*/ 1916833 w 2987069"/>
              <a:gd name="connsiteY40" fmla="*/ 3113730 h 3296324"/>
              <a:gd name="connsiteX41" fmla="*/ 1945589 w 2987069"/>
              <a:gd name="connsiteY41" fmla="*/ 3068452 h 3296324"/>
              <a:gd name="connsiteX42" fmla="*/ 2020075 w 2987069"/>
              <a:gd name="connsiteY42" fmla="*/ 2920208 h 3296324"/>
              <a:gd name="connsiteX43" fmla="*/ 2037430 w 2987069"/>
              <a:gd name="connsiteY43" fmla="*/ 2874740 h 3296324"/>
              <a:gd name="connsiteX44" fmla="*/ 2063037 w 2987069"/>
              <a:gd name="connsiteY44" fmla="*/ 2827563 h 3296324"/>
              <a:gd name="connsiteX45" fmla="*/ 2109058 w 2987069"/>
              <a:gd name="connsiteY45" fmla="*/ 2679306 h 3296324"/>
              <a:gd name="connsiteX46" fmla="*/ 2117243 w 2987069"/>
              <a:gd name="connsiteY46" fmla="*/ 2625667 h 3296324"/>
              <a:gd name="connsiteX47" fmla="*/ 2124453 w 2987069"/>
              <a:gd name="connsiteY47" fmla="*/ 2598970 h 3296324"/>
              <a:gd name="connsiteX48" fmla="*/ 2161534 w 2987069"/>
              <a:gd name="connsiteY48" fmla="*/ 2272128 h 3296324"/>
              <a:gd name="connsiteX49" fmla="*/ 2160792 w 2987069"/>
              <a:gd name="connsiteY49" fmla="*/ 2251911 h 3296324"/>
              <a:gd name="connsiteX50" fmla="*/ 2160791 w 2987069"/>
              <a:gd name="connsiteY50" fmla="*/ 2251910 h 3296324"/>
              <a:gd name="connsiteX51" fmla="*/ 2155605 w 2987069"/>
              <a:gd name="connsiteY51" fmla="*/ 2110632 h 3296324"/>
              <a:gd name="connsiteX52" fmla="*/ 2046328 w 2987069"/>
              <a:gd name="connsiteY52" fmla="*/ 1646406 h 3296324"/>
              <a:gd name="connsiteX53" fmla="*/ 2017136 w 2987069"/>
              <a:gd name="connsiteY53" fmla="*/ 1581651 h 3296324"/>
              <a:gd name="connsiteX54" fmla="*/ 2017137 w 2987069"/>
              <a:gd name="connsiteY54" fmla="*/ 1581651 h 3296324"/>
              <a:gd name="connsiteX55" fmla="*/ 1981185 w 2987069"/>
              <a:gd name="connsiteY55" fmla="*/ 1501904 h 3296324"/>
              <a:gd name="connsiteX56" fmla="*/ 1464068 w 2987069"/>
              <a:gd name="connsiteY56" fmla="*/ 903272 h 3296324"/>
              <a:gd name="connsiteX57" fmla="*/ 1326095 w 2987069"/>
              <a:gd name="connsiteY57" fmla="*/ 815645 h 3296324"/>
              <a:gd name="connsiteX58" fmla="*/ 1019867 w 2987069"/>
              <a:gd name="connsiteY58" fmla="*/ 680859 h 3296324"/>
              <a:gd name="connsiteX59" fmla="*/ 54369 w 2987069"/>
              <a:gd name="connsiteY59" fmla="*/ 663765 h 3296324"/>
              <a:gd name="connsiteX60" fmla="*/ 0 w 2987069"/>
              <a:gd name="connsiteY60" fmla="*/ 682262 h 3296324"/>
              <a:gd name="connsiteX61" fmla="*/ 60697 w 2987069"/>
              <a:gd name="connsiteY61" fmla="*/ 601094 h 3296324"/>
              <a:gd name="connsiteX62" fmla="*/ 1335290 w 2987069"/>
              <a:gd name="connsiteY6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24095 w 2987069"/>
              <a:gd name="connsiteY18" fmla="*/ 2809053 h 3296324"/>
              <a:gd name="connsiteX19" fmla="*/ 2438540 w 2987069"/>
              <a:gd name="connsiteY19" fmla="*/ 2878599 h 3296324"/>
              <a:gd name="connsiteX20" fmla="*/ 2385976 w 2987069"/>
              <a:gd name="connsiteY20" fmla="*/ 2926373 h 3296324"/>
              <a:gd name="connsiteX21" fmla="*/ 1978238 w 2987069"/>
              <a:gd name="connsiteY21" fmla="*/ 3173754 h 3296324"/>
              <a:gd name="connsiteX22" fmla="*/ 1845477 w 2987069"/>
              <a:gd name="connsiteY22" fmla="*/ 3222345 h 3296324"/>
              <a:gd name="connsiteX23" fmla="*/ 1857961 w 2987069"/>
              <a:gd name="connsiteY23" fmla="*/ 3206425 h 3296324"/>
              <a:gd name="connsiteX24" fmla="*/ 1857961 w 2987069"/>
              <a:gd name="connsiteY24" fmla="*/ 3206424 h 3296324"/>
              <a:gd name="connsiteX25" fmla="*/ 1857961 w 2987069"/>
              <a:gd name="connsiteY25" fmla="*/ 3206424 h 3296324"/>
              <a:gd name="connsiteX26" fmla="*/ 1892645 w 2987069"/>
              <a:gd name="connsiteY26" fmla="*/ 3151814 h 3296324"/>
              <a:gd name="connsiteX27" fmla="*/ 1892645 w 2987069"/>
              <a:gd name="connsiteY27" fmla="*/ 3151814 h 3296324"/>
              <a:gd name="connsiteX28" fmla="*/ 1857961 w 2987069"/>
              <a:gd name="connsiteY28" fmla="*/ 3206424 h 3296324"/>
              <a:gd name="connsiteX29" fmla="*/ 1845477 w 2987069"/>
              <a:gd name="connsiteY29" fmla="*/ 3222345 h 3296324"/>
              <a:gd name="connsiteX30" fmla="*/ 1826477 w 2987069"/>
              <a:gd name="connsiteY30" fmla="*/ 3229299 h 3296324"/>
              <a:gd name="connsiteX31" fmla="*/ 1504174 w 2987069"/>
              <a:gd name="connsiteY31" fmla="*/ 3295031 h 3296324"/>
              <a:gd name="connsiteX32" fmla="*/ 1478586 w 2987069"/>
              <a:gd name="connsiteY32" fmla="*/ 3296324 h 3296324"/>
              <a:gd name="connsiteX33" fmla="*/ 1494463 w 2987069"/>
              <a:gd name="connsiteY33" fmla="*/ 3293901 h 3296324"/>
              <a:gd name="connsiteX34" fmla="*/ 1990216 w 2987069"/>
              <a:gd name="connsiteY34" fmla="*/ 2961725 h 3296324"/>
              <a:gd name="connsiteX35" fmla="*/ 2037429 w 2987069"/>
              <a:gd name="connsiteY35" fmla="*/ 2874741 h 3296324"/>
              <a:gd name="connsiteX36" fmla="*/ 2020074 w 2987069"/>
              <a:gd name="connsiteY36" fmla="*/ 2920208 h 3296324"/>
              <a:gd name="connsiteX37" fmla="*/ 1945589 w 2987069"/>
              <a:gd name="connsiteY37" fmla="*/ 3068452 h 3296324"/>
              <a:gd name="connsiteX38" fmla="*/ 1916832 w 2987069"/>
              <a:gd name="connsiteY38" fmla="*/ 3113730 h 3296324"/>
              <a:gd name="connsiteX39" fmla="*/ 1916833 w 2987069"/>
              <a:gd name="connsiteY39" fmla="*/ 3113730 h 3296324"/>
              <a:gd name="connsiteX40" fmla="*/ 1945589 w 2987069"/>
              <a:gd name="connsiteY40" fmla="*/ 3068452 h 3296324"/>
              <a:gd name="connsiteX41" fmla="*/ 2020075 w 2987069"/>
              <a:gd name="connsiteY41" fmla="*/ 2920208 h 3296324"/>
              <a:gd name="connsiteX42" fmla="*/ 2037430 w 2987069"/>
              <a:gd name="connsiteY42" fmla="*/ 2874740 h 3296324"/>
              <a:gd name="connsiteX43" fmla="*/ 2063037 w 2987069"/>
              <a:gd name="connsiteY43" fmla="*/ 2827563 h 3296324"/>
              <a:gd name="connsiteX44" fmla="*/ 2109058 w 2987069"/>
              <a:gd name="connsiteY44" fmla="*/ 2679306 h 3296324"/>
              <a:gd name="connsiteX45" fmla="*/ 2117243 w 2987069"/>
              <a:gd name="connsiteY45" fmla="*/ 2625667 h 3296324"/>
              <a:gd name="connsiteX46" fmla="*/ 2124453 w 2987069"/>
              <a:gd name="connsiteY46" fmla="*/ 2598970 h 3296324"/>
              <a:gd name="connsiteX47" fmla="*/ 2161534 w 2987069"/>
              <a:gd name="connsiteY47" fmla="*/ 2272128 h 3296324"/>
              <a:gd name="connsiteX48" fmla="*/ 2160792 w 2987069"/>
              <a:gd name="connsiteY48" fmla="*/ 2251911 h 3296324"/>
              <a:gd name="connsiteX49" fmla="*/ 2160791 w 2987069"/>
              <a:gd name="connsiteY49" fmla="*/ 2251910 h 3296324"/>
              <a:gd name="connsiteX50" fmla="*/ 2155605 w 2987069"/>
              <a:gd name="connsiteY50" fmla="*/ 2110632 h 3296324"/>
              <a:gd name="connsiteX51" fmla="*/ 2046328 w 2987069"/>
              <a:gd name="connsiteY51" fmla="*/ 1646406 h 3296324"/>
              <a:gd name="connsiteX52" fmla="*/ 2017136 w 2987069"/>
              <a:gd name="connsiteY52" fmla="*/ 1581651 h 3296324"/>
              <a:gd name="connsiteX53" fmla="*/ 2017137 w 2987069"/>
              <a:gd name="connsiteY53" fmla="*/ 1581651 h 3296324"/>
              <a:gd name="connsiteX54" fmla="*/ 1981185 w 2987069"/>
              <a:gd name="connsiteY54" fmla="*/ 1501904 h 3296324"/>
              <a:gd name="connsiteX55" fmla="*/ 1464068 w 2987069"/>
              <a:gd name="connsiteY55" fmla="*/ 903272 h 3296324"/>
              <a:gd name="connsiteX56" fmla="*/ 1326095 w 2987069"/>
              <a:gd name="connsiteY56" fmla="*/ 815645 h 3296324"/>
              <a:gd name="connsiteX57" fmla="*/ 1019867 w 2987069"/>
              <a:gd name="connsiteY57" fmla="*/ 680859 h 3296324"/>
              <a:gd name="connsiteX58" fmla="*/ 54369 w 2987069"/>
              <a:gd name="connsiteY58" fmla="*/ 663765 h 3296324"/>
              <a:gd name="connsiteX59" fmla="*/ 0 w 2987069"/>
              <a:gd name="connsiteY59" fmla="*/ 682262 h 3296324"/>
              <a:gd name="connsiteX60" fmla="*/ 60697 w 2987069"/>
              <a:gd name="connsiteY60" fmla="*/ 601094 h 3296324"/>
              <a:gd name="connsiteX61" fmla="*/ 1335290 w 2987069"/>
              <a:gd name="connsiteY61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16833 w 2987069"/>
              <a:gd name="connsiteY38" fmla="*/ 3113730 h 3296324"/>
              <a:gd name="connsiteX39" fmla="*/ 1945589 w 2987069"/>
              <a:gd name="connsiteY39" fmla="*/ 3068452 h 3296324"/>
              <a:gd name="connsiteX40" fmla="*/ 2020075 w 2987069"/>
              <a:gd name="connsiteY40" fmla="*/ 2920208 h 3296324"/>
              <a:gd name="connsiteX41" fmla="*/ 2037430 w 2987069"/>
              <a:gd name="connsiteY41" fmla="*/ 2874740 h 3296324"/>
              <a:gd name="connsiteX42" fmla="*/ 2063037 w 2987069"/>
              <a:gd name="connsiteY42" fmla="*/ 2827563 h 3296324"/>
              <a:gd name="connsiteX43" fmla="*/ 2109058 w 2987069"/>
              <a:gd name="connsiteY43" fmla="*/ 2679306 h 3296324"/>
              <a:gd name="connsiteX44" fmla="*/ 2117243 w 2987069"/>
              <a:gd name="connsiteY44" fmla="*/ 2625667 h 3296324"/>
              <a:gd name="connsiteX45" fmla="*/ 2124453 w 2987069"/>
              <a:gd name="connsiteY45" fmla="*/ 2598970 h 3296324"/>
              <a:gd name="connsiteX46" fmla="*/ 2161534 w 2987069"/>
              <a:gd name="connsiteY46" fmla="*/ 2272128 h 3296324"/>
              <a:gd name="connsiteX47" fmla="*/ 2160792 w 2987069"/>
              <a:gd name="connsiteY47" fmla="*/ 2251911 h 3296324"/>
              <a:gd name="connsiteX48" fmla="*/ 2160791 w 2987069"/>
              <a:gd name="connsiteY48" fmla="*/ 2251910 h 3296324"/>
              <a:gd name="connsiteX49" fmla="*/ 2155605 w 2987069"/>
              <a:gd name="connsiteY49" fmla="*/ 2110632 h 3296324"/>
              <a:gd name="connsiteX50" fmla="*/ 2046328 w 2987069"/>
              <a:gd name="connsiteY50" fmla="*/ 1646406 h 3296324"/>
              <a:gd name="connsiteX51" fmla="*/ 2017136 w 2987069"/>
              <a:gd name="connsiteY51" fmla="*/ 1581651 h 3296324"/>
              <a:gd name="connsiteX52" fmla="*/ 2017137 w 2987069"/>
              <a:gd name="connsiteY52" fmla="*/ 1581651 h 3296324"/>
              <a:gd name="connsiteX53" fmla="*/ 1981185 w 2987069"/>
              <a:gd name="connsiteY53" fmla="*/ 1501904 h 3296324"/>
              <a:gd name="connsiteX54" fmla="*/ 1464068 w 2987069"/>
              <a:gd name="connsiteY54" fmla="*/ 903272 h 3296324"/>
              <a:gd name="connsiteX55" fmla="*/ 1326095 w 2987069"/>
              <a:gd name="connsiteY55" fmla="*/ 815645 h 3296324"/>
              <a:gd name="connsiteX56" fmla="*/ 1019867 w 2987069"/>
              <a:gd name="connsiteY56" fmla="*/ 680859 h 3296324"/>
              <a:gd name="connsiteX57" fmla="*/ 54369 w 2987069"/>
              <a:gd name="connsiteY57" fmla="*/ 663765 h 3296324"/>
              <a:gd name="connsiteX58" fmla="*/ 0 w 2987069"/>
              <a:gd name="connsiteY58" fmla="*/ 682262 h 3296324"/>
              <a:gd name="connsiteX59" fmla="*/ 60697 w 2987069"/>
              <a:gd name="connsiteY59" fmla="*/ 601094 h 3296324"/>
              <a:gd name="connsiteX60" fmla="*/ 1335290 w 2987069"/>
              <a:gd name="connsiteY60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16832 w 2987069"/>
              <a:gd name="connsiteY37" fmla="*/ 3113730 h 3296324"/>
              <a:gd name="connsiteX38" fmla="*/ 1945589 w 2987069"/>
              <a:gd name="connsiteY38" fmla="*/ 3068452 h 3296324"/>
              <a:gd name="connsiteX39" fmla="*/ 2020075 w 2987069"/>
              <a:gd name="connsiteY39" fmla="*/ 2920208 h 3296324"/>
              <a:gd name="connsiteX40" fmla="*/ 2037430 w 2987069"/>
              <a:gd name="connsiteY40" fmla="*/ 2874740 h 3296324"/>
              <a:gd name="connsiteX41" fmla="*/ 2063037 w 2987069"/>
              <a:gd name="connsiteY41" fmla="*/ 2827563 h 3296324"/>
              <a:gd name="connsiteX42" fmla="*/ 2109058 w 2987069"/>
              <a:gd name="connsiteY42" fmla="*/ 2679306 h 3296324"/>
              <a:gd name="connsiteX43" fmla="*/ 2117243 w 2987069"/>
              <a:gd name="connsiteY43" fmla="*/ 2625667 h 3296324"/>
              <a:gd name="connsiteX44" fmla="*/ 2124453 w 2987069"/>
              <a:gd name="connsiteY44" fmla="*/ 2598970 h 3296324"/>
              <a:gd name="connsiteX45" fmla="*/ 2161534 w 2987069"/>
              <a:gd name="connsiteY45" fmla="*/ 2272128 h 3296324"/>
              <a:gd name="connsiteX46" fmla="*/ 2160792 w 2987069"/>
              <a:gd name="connsiteY46" fmla="*/ 2251911 h 3296324"/>
              <a:gd name="connsiteX47" fmla="*/ 2160791 w 2987069"/>
              <a:gd name="connsiteY47" fmla="*/ 2251910 h 3296324"/>
              <a:gd name="connsiteX48" fmla="*/ 2155605 w 2987069"/>
              <a:gd name="connsiteY48" fmla="*/ 2110632 h 3296324"/>
              <a:gd name="connsiteX49" fmla="*/ 2046328 w 2987069"/>
              <a:gd name="connsiteY49" fmla="*/ 1646406 h 3296324"/>
              <a:gd name="connsiteX50" fmla="*/ 2017136 w 2987069"/>
              <a:gd name="connsiteY50" fmla="*/ 1581651 h 3296324"/>
              <a:gd name="connsiteX51" fmla="*/ 2017137 w 2987069"/>
              <a:gd name="connsiteY51" fmla="*/ 1581651 h 3296324"/>
              <a:gd name="connsiteX52" fmla="*/ 1981185 w 2987069"/>
              <a:gd name="connsiteY52" fmla="*/ 1501904 h 3296324"/>
              <a:gd name="connsiteX53" fmla="*/ 1464068 w 2987069"/>
              <a:gd name="connsiteY53" fmla="*/ 903272 h 3296324"/>
              <a:gd name="connsiteX54" fmla="*/ 1326095 w 2987069"/>
              <a:gd name="connsiteY54" fmla="*/ 815645 h 3296324"/>
              <a:gd name="connsiteX55" fmla="*/ 1019867 w 2987069"/>
              <a:gd name="connsiteY55" fmla="*/ 680859 h 3296324"/>
              <a:gd name="connsiteX56" fmla="*/ 54369 w 2987069"/>
              <a:gd name="connsiteY56" fmla="*/ 663765 h 3296324"/>
              <a:gd name="connsiteX57" fmla="*/ 0 w 2987069"/>
              <a:gd name="connsiteY57" fmla="*/ 682262 h 3296324"/>
              <a:gd name="connsiteX58" fmla="*/ 60697 w 2987069"/>
              <a:gd name="connsiteY58" fmla="*/ 601094 h 3296324"/>
              <a:gd name="connsiteX59" fmla="*/ 1335290 w 2987069"/>
              <a:gd name="connsiteY59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1945589 w 2987069"/>
              <a:gd name="connsiteY37" fmla="*/ 3068452 h 3296324"/>
              <a:gd name="connsiteX38" fmla="*/ 2020075 w 2987069"/>
              <a:gd name="connsiteY38" fmla="*/ 2920208 h 3296324"/>
              <a:gd name="connsiteX39" fmla="*/ 2037430 w 2987069"/>
              <a:gd name="connsiteY39" fmla="*/ 2874740 h 3296324"/>
              <a:gd name="connsiteX40" fmla="*/ 2063037 w 2987069"/>
              <a:gd name="connsiteY40" fmla="*/ 2827563 h 3296324"/>
              <a:gd name="connsiteX41" fmla="*/ 2109058 w 2987069"/>
              <a:gd name="connsiteY41" fmla="*/ 2679306 h 3296324"/>
              <a:gd name="connsiteX42" fmla="*/ 2117243 w 2987069"/>
              <a:gd name="connsiteY42" fmla="*/ 2625667 h 3296324"/>
              <a:gd name="connsiteX43" fmla="*/ 2124453 w 2987069"/>
              <a:gd name="connsiteY43" fmla="*/ 2598970 h 3296324"/>
              <a:gd name="connsiteX44" fmla="*/ 2161534 w 2987069"/>
              <a:gd name="connsiteY44" fmla="*/ 2272128 h 3296324"/>
              <a:gd name="connsiteX45" fmla="*/ 2160792 w 2987069"/>
              <a:gd name="connsiteY45" fmla="*/ 2251911 h 3296324"/>
              <a:gd name="connsiteX46" fmla="*/ 2160791 w 2987069"/>
              <a:gd name="connsiteY46" fmla="*/ 2251910 h 3296324"/>
              <a:gd name="connsiteX47" fmla="*/ 2155605 w 2987069"/>
              <a:gd name="connsiteY47" fmla="*/ 2110632 h 3296324"/>
              <a:gd name="connsiteX48" fmla="*/ 2046328 w 2987069"/>
              <a:gd name="connsiteY48" fmla="*/ 1646406 h 3296324"/>
              <a:gd name="connsiteX49" fmla="*/ 2017136 w 2987069"/>
              <a:gd name="connsiteY49" fmla="*/ 1581651 h 3296324"/>
              <a:gd name="connsiteX50" fmla="*/ 2017137 w 2987069"/>
              <a:gd name="connsiteY50" fmla="*/ 1581651 h 3296324"/>
              <a:gd name="connsiteX51" fmla="*/ 1981185 w 2987069"/>
              <a:gd name="connsiteY51" fmla="*/ 1501904 h 3296324"/>
              <a:gd name="connsiteX52" fmla="*/ 1464068 w 2987069"/>
              <a:gd name="connsiteY52" fmla="*/ 903272 h 3296324"/>
              <a:gd name="connsiteX53" fmla="*/ 1326095 w 2987069"/>
              <a:gd name="connsiteY53" fmla="*/ 815645 h 3296324"/>
              <a:gd name="connsiteX54" fmla="*/ 1019867 w 2987069"/>
              <a:gd name="connsiteY54" fmla="*/ 680859 h 3296324"/>
              <a:gd name="connsiteX55" fmla="*/ 54369 w 2987069"/>
              <a:gd name="connsiteY55" fmla="*/ 663765 h 3296324"/>
              <a:gd name="connsiteX56" fmla="*/ 0 w 2987069"/>
              <a:gd name="connsiteY56" fmla="*/ 682262 h 3296324"/>
              <a:gd name="connsiteX57" fmla="*/ 60697 w 2987069"/>
              <a:gd name="connsiteY57" fmla="*/ 601094 h 3296324"/>
              <a:gd name="connsiteX58" fmla="*/ 1335290 w 2987069"/>
              <a:gd name="connsiteY58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1945589 w 2987069"/>
              <a:gd name="connsiteY36" fmla="*/ 3068452 h 3296324"/>
              <a:gd name="connsiteX37" fmla="*/ 2020075 w 2987069"/>
              <a:gd name="connsiteY37" fmla="*/ 2920208 h 3296324"/>
              <a:gd name="connsiteX38" fmla="*/ 2037430 w 2987069"/>
              <a:gd name="connsiteY38" fmla="*/ 2874740 h 3296324"/>
              <a:gd name="connsiteX39" fmla="*/ 2063037 w 2987069"/>
              <a:gd name="connsiteY39" fmla="*/ 2827563 h 3296324"/>
              <a:gd name="connsiteX40" fmla="*/ 2109058 w 2987069"/>
              <a:gd name="connsiteY40" fmla="*/ 2679306 h 3296324"/>
              <a:gd name="connsiteX41" fmla="*/ 2117243 w 2987069"/>
              <a:gd name="connsiteY41" fmla="*/ 2625667 h 3296324"/>
              <a:gd name="connsiteX42" fmla="*/ 2124453 w 2987069"/>
              <a:gd name="connsiteY42" fmla="*/ 2598970 h 3296324"/>
              <a:gd name="connsiteX43" fmla="*/ 2161534 w 2987069"/>
              <a:gd name="connsiteY43" fmla="*/ 2272128 h 3296324"/>
              <a:gd name="connsiteX44" fmla="*/ 2160792 w 2987069"/>
              <a:gd name="connsiteY44" fmla="*/ 2251911 h 3296324"/>
              <a:gd name="connsiteX45" fmla="*/ 2160791 w 2987069"/>
              <a:gd name="connsiteY45" fmla="*/ 2251910 h 3296324"/>
              <a:gd name="connsiteX46" fmla="*/ 2155605 w 2987069"/>
              <a:gd name="connsiteY46" fmla="*/ 2110632 h 3296324"/>
              <a:gd name="connsiteX47" fmla="*/ 2046328 w 2987069"/>
              <a:gd name="connsiteY47" fmla="*/ 1646406 h 3296324"/>
              <a:gd name="connsiteX48" fmla="*/ 2017136 w 2987069"/>
              <a:gd name="connsiteY48" fmla="*/ 1581651 h 3296324"/>
              <a:gd name="connsiteX49" fmla="*/ 2017137 w 2987069"/>
              <a:gd name="connsiteY49" fmla="*/ 1581651 h 3296324"/>
              <a:gd name="connsiteX50" fmla="*/ 1981185 w 2987069"/>
              <a:gd name="connsiteY50" fmla="*/ 1501904 h 3296324"/>
              <a:gd name="connsiteX51" fmla="*/ 1464068 w 2987069"/>
              <a:gd name="connsiteY51" fmla="*/ 903272 h 3296324"/>
              <a:gd name="connsiteX52" fmla="*/ 1326095 w 2987069"/>
              <a:gd name="connsiteY52" fmla="*/ 815645 h 3296324"/>
              <a:gd name="connsiteX53" fmla="*/ 1019867 w 2987069"/>
              <a:gd name="connsiteY53" fmla="*/ 680859 h 3296324"/>
              <a:gd name="connsiteX54" fmla="*/ 54369 w 2987069"/>
              <a:gd name="connsiteY54" fmla="*/ 663765 h 3296324"/>
              <a:gd name="connsiteX55" fmla="*/ 0 w 2987069"/>
              <a:gd name="connsiteY55" fmla="*/ 682262 h 3296324"/>
              <a:gd name="connsiteX56" fmla="*/ 60697 w 2987069"/>
              <a:gd name="connsiteY56" fmla="*/ 601094 h 3296324"/>
              <a:gd name="connsiteX57" fmla="*/ 1335290 w 2987069"/>
              <a:gd name="connsiteY57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20075 w 2987069"/>
              <a:gd name="connsiteY36" fmla="*/ 2920208 h 3296324"/>
              <a:gd name="connsiteX37" fmla="*/ 2037430 w 2987069"/>
              <a:gd name="connsiteY37" fmla="*/ 2874740 h 3296324"/>
              <a:gd name="connsiteX38" fmla="*/ 2063037 w 2987069"/>
              <a:gd name="connsiteY38" fmla="*/ 2827563 h 3296324"/>
              <a:gd name="connsiteX39" fmla="*/ 2109058 w 2987069"/>
              <a:gd name="connsiteY39" fmla="*/ 2679306 h 3296324"/>
              <a:gd name="connsiteX40" fmla="*/ 2117243 w 2987069"/>
              <a:gd name="connsiteY40" fmla="*/ 2625667 h 3296324"/>
              <a:gd name="connsiteX41" fmla="*/ 2124453 w 2987069"/>
              <a:gd name="connsiteY41" fmla="*/ 2598970 h 3296324"/>
              <a:gd name="connsiteX42" fmla="*/ 2161534 w 2987069"/>
              <a:gd name="connsiteY42" fmla="*/ 2272128 h 3296324"/>
              <a:gd name="connsiteX43" fmla="*/ 2160792 w 2987069"/>
              <a:gd name="connsiteY43" fmla="*/ 2251911 h 3296324"/>
              <a:gd name="connsiteX44" fmla="*/ 2160791 w 2987069"/>
              <a:gd name="connsiteY44" fmla="*/ 2251910 h 3296324"/>
              <a:gd name="connsiteX45" fmla="*/ 2155605 w 2987069"/>
              <a:gd name="connsiteY45" fmla="*/ 2110632 h 3296324"/>
              <a:gd name="connsiteX46" fmla="*/ 2046328 w 2987069"/>
              <a:gd name="connsiteY46" fmla="*/ 1646406 h 3296324"/>
              <a:gd name="connsiteX47" fmla="*/ 2017136 w 2987069"/>
              <a:gd name="connsiteY47" fmla="*/ 1581651 h 3296324"/>
              <a:gd name="connsiteX48" fmla="*/ 2017137 w 2987069"/>
              <a:gd name="connsiteY48" fmla="*/ 1581651 h 3296324"/>
              <a:gd name="connsiteX49" fmla="*/ 1981185 w 2987069"/>
              <a:gd name="connsiteY49" fmla="*/ 1501904 h 3296324"/>
              <a:gd name="connsiteX50" fmla="*/ 1464068 w 2987069"/>
              <a:gd name="connsiteY50" fmla="*/ 903272 h 3296324"/>
              <a:gd name="connsiteX51" fmla="*/ 1326095 w 2987069"/>
              <a:gd name="connsiteY51" fmla="*/ 815645 h 3296324"/>
              <a:gd name="connsiteX52" fmla="*/ 1019867 w 2987069"/>
              <a:gd name="connsiteY52" fmla="*/ 680859 h 3296324"/>
              <a:gd name="connsiteX53" fmla="*/ 54369 w 2987069"/>
              <a:gd name="connsiteY53" fmla="*/ 663765 h 3296324"/>
              <a:gd name="connsiteX54" fmla="*/ 0 w 2987069"/>
              <a:gd name="connsiteY54" fmla="*/ 682262 h 3296324"/>
              <a:gd name="connsiteX55" fmla="*/ 60697 w 2987069"/>
              <a:gd name="connsiteY55" fmla="*/ 601094 h 3296324"/>
              <a:gd name="connsiteX56" fmla="*/ 1335290 w 2987069"/>
              <a:gd name="connsiteY56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20074 w 2987069"/>
              <a:gd name="connsiteY35" fmla="*/ 2920208 h 3296324"/>
              <a:gd name="connsiteX36" fmla="*/ 2037430 w 2987069"/>
              <a:gd name="connsiteY36" fmla="*/ 2874740 h 3296324"/>
              <a:gd name="connsiteX37" fmla="*/ 2063037 w 2987069"/>
              <a:gd name="connsiteY37" fmla="*/ 2827563 h 3296324"/>
              <a:gd name="connsiteX38" fmla="*/ 2109058 w 2987069"/>
              <a:gd name="connsiteY38" fmla="*/ 2679306 h 3296324"/>
              <a:gd name="connsiteX39" fmla="*/ 2117243 w 2987069"/>
              <a:gd name="connsiteY39" fmla="*/ 2625667 h 3296324"/>
              <a:gd name="connsiteX40" fmla="*/ 2124453 w 2987069"/>
              <a:gd name="connsiteY40" fmla="*/ 2598970 h 3296324"/>
              <a:gd name="connsiteX41" fmla="*/ 2161534 w 2987069"/>
              <a:gd name="connsiteY41" fmla="*/ 2272128 h 3296324"/>
              <a:gd name="connsiteX42" fmla="*/ 2160792 w 2987069"/>
              <a:gd name="connsiteY42" fmla="*/ 2251911 h 3296324"/>
              <a:gd name="connsiteX43" fmla="*/ 2160791 w 2987069"/>
              <a:gd name="connsiteY43" fmla="*/ 2251910 h 3296324"/>
              <a:gd name="connsiteX44" fmla="*/ 2155605 w 2987069"/>
              <a:gd name="connsiteY44" fmla="*/ 2110632 h 3296324"/>
              <a:gd name="connsiteX45" fmla="*/ 2046328 w 2987069"/>
              <a:gd name="connsiteY45" fmla="*/ 1646406 h 3296324"/>
              <a:gd name="connsiteX46" fmla="*/ 2017136 w 2987069"/>
              <a:gd name="connsiteY46" fmla="*/ 1581651 h 3296324"/>
              <a:gd name="connsiteX47" fmla="*/ 2017137 w 2987069"/>
              <a:gd name="connsiteY47" fmla="*/ 1581651 h 3296324"/>
              <a:gd name="connsiteX48" fmla="*/ 1981185 w 2987069"/>
              <a:gd name="connsiteY48" fmla="*/ 1501904 h 3296324"/>
              <a:gd name="connsiteX49" fmla="*/ 1464068 w 2987069"/>
              <a:gd name="connsiteY49" fmla="*/ 903272 h 3296324"/>
              <a:gd name="connsiteX50" fmla="*/ 1326095 w 2987069"/>
              <a:gd name="connsiteY50" fmla="*/ 815645 h 3296324"/>
              <a:gd name="connsiteX51" fmla="*/ 1019867 w 2987069"/>
              <a:gd name="connsiteY51" fmla="*/ 680859 h 3296324"/>
              <a:gd name="connsiteX52" fmla="*/ 54369 w 2987069"/>
              <a:gd name="connsiteY52" fmla="*/ 663765 h 3296324"/>
              <a:gd name="connsiteX53" fmla="*/ 0 w 2987069"/>
              <a:gd name="connsiteY53" fmla="*/ 682262 h 3296324"/>
              <a:gd name="connsiteX54" fmla="*/ 60697 w 2987069"/>
              <a:gd name="connsiteY54" fmla="*/ 601094 h 3296324"/>
              <a:gd name="connsiteX55" fmla="*/ 1335290 w 2987069"/>
              <a:gd name="connsiteY55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063037 w 2987069"/>
              <a:gd name="connsiteY36" fmla="*/ 2827563 h 3296324"/>
              <a:gd name="connsiteX37" fmla="*/ 2109058 w 2987069"/>
              <a:gd name="connsiteY37" fmla="*/ 2679306 h 3296324"/>
              <a:gd name="connsiteX38" fmla="*/ 2117243 w 2987069"/>
              <a:gd name="connsiteY38" fmla="*/ 2625667 h 3296324"/>
              <a:gd name="connsiteX39" fmla="*/ 2124453 w 2987069"/>
              <a:gd name="connsiteY39" fmla="*/ 2598970 h 3296324"/>
              <a:gd name="connsiteX40" fmla="*/ 2161534 w 2987069"/>
              <a:gd name="connsiteY40" fmla="*/ 2272128 h 3296324"/>
              <a:gd name="connsiteX41" fmla="*/ 2160792 w 2987069"/>
              <a:gd name="connsiteY41" fmla="*/ 2251911 h 3296324"/>
              <a:gd name="connsiteX42" fmla="*/ 2160791 w 2987069"/>
              <a:gd name="connsiteY42" fmla="*/ 2251910 h 3296324"/>
              <a:gd name="connsiteX43" fmla="*/ 2155605 w 2987069"/>
              <a:gd name="connsiteY43" fmla="*/ 2110632 h 3296324"/>
              <a:gd name="connsiteX44" fmla="*/ 2046328 w 2987069"/>
              <a:gd name="connsiteY44" fmla="*/ 1646406 h 3296324"/>
              <a:gd name="connsiteX45" fmla="*/ 2017136 w 2987069"/>
              <a:gd name="connsiteY45" fmla="*/ 1581651 h 3296324"/>
              <a:gd name="connsiteX46" fmla="*/ 2017137 w 2987069"/>
              <a:gd name="connsiteY46" fmla="*/ 1581651 h 3296324"/>
              <a:gd name="connsiteX47" fmla="*/ 1981185 w 2987069"/>
              <a:gd name="connsiteY47" fmla="*/ 1501904 h 3296324"/>
              <a:gd name="connsiteX48" fmla="*/ 1464068 w 2987069"/>
              <a:gd name="connsiteY48" fmla="*/ 903272 h 3296324"/>
              <a:gd name="connsiteX49" fmla="*/ 1326095 w 2987069"/>
              <a:gd name="connsiteY49" fmla="*/ 815645 h 3296324"/>
              <a:gd name="connsiteX50" fmla="*/ 1019867 w 2987069"/>
              <a:gd name="connsiteY50" fmla="*/ 680859 h 3296324"/>
              <a:gd name="connsiteX51" fmla="*/ 54369 w 2987069"/>
              <a:gd name="connsiteY51" fmla="*/ 663765 h 3296324"/>
              <a:gd name="connsiteX52" fmla="*/ 0 w 2987069"/>
              <a:gd name="connsiteY52" fmla="*/ 682262 h 3296324"/>
              <a:gd name="connsiteX53" fmla="*/ 60697 w 2987069"/>
              <a:gd name="connsiteY53" fmla="*/ 601094 h 3296324"/>
              <a:gd name="connsiteX54" fmla="*/ 1335290 w 2987069"/>
              <a:gd name="connsiteY54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63036 w 2987069"/>
              <a:gd name="connsiteY2" fmla="*/ 2827563 h 3296324"/>
              <a:gd name="connsiteX3" fmla="*/ 2037429 w 2987069"/>
              <a:gd name="connsiteY3" fmla="*/ 2874741 h 3296324"/>
              <a:gd name="connsiteX4" fmla="*/ 2080374 w 2987069"/>
              <a:gd name="connsiteY4" fmla="*/ 2762225 h 3296324"/>
              <a:gd name="connsiteX5" fmla="*/ 2117243 w 2987069"/>
              <a:gd name="connsiteY5" fmla="*/ 2625667 h 3296324"/>
              <a:gd name="connsiteX6" fmla="*/ 1335290 w 2987069"/>
              <a:gd name="connsiteY6" fmla="*/ 0 h 3296324"/>
              <a:gd name="connsiteX7" fmla="*/ 2609884 w 2987069"/>
              <a:gd name="connsiteY7" fmla="*/ 601094 h 3296324"/>
              <a:gd name="connsiteX8" fmla="*/ 2670580 w 2987069"/>
              <a:gd name="connsiteY8" fmla="*/ 682262 h 3296324"/>
              <a:gd name="connsiteX9" fmla="*/ 2616212 w 2987069"/>
              <a:gd name="connsiteY9" fmla="*/ 663765 h 3296324"/>
              <a:gd name="connsiteX10" fmla="*/ 2616211 w 2987069"/>
              <a:gd name="connsiteY10" fmla="*/ 663767 h 3296324"/>
              <a:gd name="connsiteX11" fmla="*/ 2670580 w 2987069"/>
              <a:gd name="connsiteY11" fmla="*/ 682263 h 3296324"/>
              <a:gd name="connsiteX12" fmla="*/ 2704972 w 2987069"/>
              <a:gd name="connsiteY12" fmla="*/ 728254 h 3296324"/>
              <a:gd name="connsiteX13" fmla="*/ 2987069 w 2987069"/>
              <a:gd name="connsiteY13" fmla="*/ 1651779 h 3296324"/>
              <a:gd name="connsiteX14" fmla="*/ 2953511 w 2987069"/>
              <a:gd name="connsiteY14" fmla="*/ 1984671 h 3296324"/>
              <a:gd name="connsiteX15" fmla="*/ 2912807 w 2987069"/>
              <a:gd name="connsiteY15" fmla="*/ 2142967 h 3296324"/>
              <a:gd name="connsiteX16" fmla="*/ 2503275 w 2987069"/>
              <a:gd name="connsiteY16" fmla="*/ 2819764 h 3296324"/>
              <a:gd name="connsiteX17" fmla="*/ 2438540 w 2987069"/>
              <a:gd name="connsiteY17" fmla="*/ 2878599 h 3296324"/>
              <a:gd name="connsiteX18" fmla="*/ 2438540 w 2987069"/>
              <a:gd name="connsiteY18" fmla="*/ 2878599 h 3296324"/>
              <a:gd name="connsiteX19" fmla="*/ 2385976 w 2987069"/>
              <a:gd name="connsiteY19" fmla="*/ 2926373 h 3296324"/>
              <a:gd name="connsiteX20" fmla="*/ 1978238 w 2987069"/>
              <a:gd name="connsiteY20" fmla="*/ 3173754 h 3296324"/>
              <a:gd name="connsiteX21" fmla="*/ 1845477 w 2987069"/>
              <a:gd name="connsiteY21" fmla="*/ 3222345 h 3296324"/>
              <a:gd name="connsiteX22" fmla="*/ 1857961 w 2987069"/>
              <a:gd name="connsiteY22" fmla="*/ 3206425 h 3296324"/>
              <a:gd name="connsiteX23" fmla="*/ 1857961 w 2987069"/>
              <a:gd name="connsiteY23" fmla="*/ 3206424 h 3296324"/>
              <a:gd name="connsiteX24" fmla="*/ 1857961 w 2987069"/>
              <a:gd name="connsiteY24" fmla="*/ 3206424 h 3296324"/>
              <a:gd name="connsiteX25" fmla="*/ 1892645 w 2987069"/>
              <a:gd name="connsiteY25" fmla="*/ 3151814 h 3296324"/>
              <a:gd name="connsiteX26" fmla="*/ 1892645 w 2987069"/>
              <a:gd name="connsiteY26" fmla="*/ 3151814 h 3296324"/>
              <a:gd name="connsiteX27" fmla="*/ 1857961 w 2987069"/>
              <a:gd name="connsiteY27" fmla="*/ 3206424 h 3296324"/>
              <a:gd name="connsiteX28" fmla="*/ 1845477 w 2987069"/>
              <a:gd name="connsiteY28" fmla="*/ 3222345 h 3296324"/>
              <a:gd name="connsiteX29" fmla="*/ 1826477 w 2987069"/>
              <a:gd name="connsiteY29" fmla="*/ 3229299 h 3296324"/>
              <a:gd name="connsiteX30" fmla="*/ 1504174 w 2987069"/>
              <a:gd name="connsiteY30" fmla="*/ 3295031 h 3296324"/>
              <a:gd name="connsiteX31" fmla="*/ 1478586 w 2987069"/>
              <a:gd name="connsiteY31" fmla="*/ 3296324 h 3296324"/>
              <a:gd name="connsiteX32" fmla="*/ 1494463 w 2987069"/>
              <a:gd name="connsiteY32" fmla="*/ 3293901 h 3296324"/>
              <a:gd name="connsiteX33" fmla="*/ 1990216 w 2987069"/>
              <a:gd name="connsiteY33" fmla="*/ 2961725 h 3296324"/>
              <a:gd name="connsiteX34" fmla="*/ 2037429 w 2987069"/>
              <a:gd name="connsiteY34" fmla="*/ 2874741 h 3296324"/>
              <a:gd name="connsiteX35" fmla="*/ 2037430 w 2987069"/>
              <a:gd name="connsiteY35" fmla="*/ 2874740 h 3296324"/>
              <a:gd name="connsiteX36" fmla="*/ 2109058 w 2987069"/>
              <a:gd name="connsiteY36" fmla="*/ 2679306 h 3296324"/>
              <a:gd name="connsiteX37" fmla="*/ 2117243 w 2987069"/>
              <a:gd name="connsiteY37" fmla="*/ 2625667 h 3296324"/>
              <a:gd name="connsiteX38" fmla="*/ 2124453 w 2987069"/>
              <a:gd name="connsiteY38" fmla="*/ 2598970 h 3296324"/>
              <a:gd name="connsiteX39" fmla="*/ 2161534 w 2987069"/>
              <a:gd name="connsiteY39" fmla="*/ 2272128 h 3296324"/>
              <a:gd name="connsiteX40" fmla="*/ 2160792 w 2987069"/>
              <a:gd name="connsiteY40" fmla="*/ 2251911 h 3296324"/>
              <a:gd name="connsiteX41" fmla="*/ 2160791 w 2987069"/>
              <a:gd name="connsiteY41" fmla="*/ 2251910 h 3296324"/>
              <a:gd name="connsiteX42" fmla="*/ 2155605 w 2987069"/>
              <a:gd name="connsiteY42" fmla="*/ 2110632 h 3296324"/>
              <a:gd name="connsiteX43" fmla="*/ 2046328 w 2987069"/>
              <a:gd name="connsiteY43" fmla="*/ 1646406 h 3296324"/>
              <a:gd name="connsiteX44" fmla="*/ 2017136 w 2987069"/>
              <a:gd name="connsiteY44" fmla="*/ 1581651 h 3296324"/>
              <a:gd name="connsiteX45" fmla="*/ 2017137 w 2987069"/>
              <a:gd name="connsiteY45" fmla="*/ 1581651 h 3296324"/>
              <a:gd name="connsiteX46" fmla="*/ 1981185 w 2987069"/>
              <a:gd name="connsiteY46" fmla="*/ 1501904 h 3296324"/>
              <a:gd name="connsiteX47" fmla="*/ 1464068 w 2987069"/>
              <a:gd name="connsiteY47" fmla="*/ 903272 h 3296324"/>
              <a:gd name="connsiteX48" fmla="*/ 1326095 w 2987069"/>
              <a:gd name="connsiteY48" fmla="*/ 815645 h 3296324"/>
              <a:gd name="connsiteX49" fmla="*/ 1019867 w 2987069"/>
              <a:gd name="connsiteY49" fmla="*/ 680859 h 3296324"/>
              <a:gd name="connsiteX50" fmla="*/ 54369 w 2987069"/>
              <a:gd name="connsiteY50" fmla="*/ 663765 h 3296324"/>
              <a:gd name="connsiteX51" fmla="*/ 0 w 2987069"/>
              <a:gd name="connsiteY51" fmla="*/ 682262 h 3296324"/>
              <a:gd name="connsiteX52" fmla="*/ 60697 w 2987069"/>
              <a:gd name="connsiteY52" fmla="*/ 601094 h 3296324"/>
              <a:gd name="connsiteX53" fmla="*/ 1335290 w 2987069"/>
              <a:gd name="connsiteY53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09058 w 2987069"/>
              <a:gd name="connsiteY35" fmla="*/ 2679306 h 3296324"/>
              <a:gd name="connsiteX36" fmla="*/ 2117243 w 2987069"/>
              <a:gd name="connsiteY36" fmla="*/ 2625667 h 3296324"/>
              <a:gd name="connsiteX37" fmla="*/ 2124453 w 2987069"/>
              <a:gd name="connsiteY37" fmla="*/ 2598970 h 3296324"/>
              <a:gd name="connsiteX38" fmla="*/ 2161534 w 2987069"/>
              <a:gd name="connsiteY38" fmla="*/ 2272128 h 3296324"/>
              <a:gd name="connsiteX39" fmla="*/ 2160792 w 2987069"/>
              <a:gd name="connsiteY39" fmla="*/ 2251911 h 3296324"/>
              <a:gd name="connsiteX40" fmla="*/ 2160791 w 2987069"/>
              <a:gd name="connsiteY40" fmla="*/ 2251910 h 3296324"/>
              <a:gd name="connsiteX41" fmla="*/ 2155605 w 2987069"/>
              <a:gd name="connsiteY41" fmla="*/ 2110632 h 3296324"/>
              <a:gd name="connsiteX42" fmla="*/ 2046328 w 2987069"/>
              <a:gd name="connsiteY42" fmla="*/ 1646406 h 3296324"/>
              <a:gd name="connsiteX43" fmla="*/ 2017136 w 2987069"/>
              <a:gd name="connsiteY43" fmla="*/ 1581651 h 3296324"/>
              <a:gd name="connsiteX44" fmla="*/ 2017137 w 2987069"/>
              <a:gd name="connsiteY44" fmla="*/ 1581651 h 3296324"/>
              <a:gd name="connsiteX45" fmla="*/ 1981185 w 2987069"/>
              <a:gd name="connsiteY45" fmla="*/ 1501904 h 3296324"/>
              <a:gd name="connsiteX46" fmla="*/ 1464068 w 2987069"/>
              <a:gd name="connsiteY46" fmla="*/ 903272 h 3296324"/>
              <a:gd name="connsiteX47" fmla="*/ 1326095 w 2987069"/>
              <a:gd name="connsiteY47" fmla="*/ 815645 h 3296324"/>
              <a:gd name="connsiteX48" fmla="*/ 1019867 w 2987069"/>
              <a:gd name="connsiteY48" fmla="*/ 680859 h 3296324"/>
              <a:gd name="connsiteX49" fmla="*/ 54369 w 2987069"/>
              <a:gd name="connsiteY49" fmla="*/ 663765 h 3296324"/>
              <a:gd name="connsiteX50" fmla="*/ 0 w 2987069"/>
              <a:gd name="connsiteY50" fmla="*/ 682262 h 3296324"/>
              <a:gd name="connsiteX51" fmla="*/ 60697 w 2987069"/>
              <a:gd name="connsiteY51" fmla="*/ 601094 h 3296324"/>
              <a:gd name="connsiteX52" fmla="*/ 1335290 w 2987069"/>
              <a:gd name="connsiteY52" fmla="*/ 0 h 3296324"/>
              <a:gd name="connsiteX0" fmla="*/ 2117243 w 2987069"/>
              <a:gd name="connsiteY0" fmla="*/ 2625667 h 3296324"/>
              <a:gd name="connsiteX1" fmla="*/ 2109058 w 2987069"/>
              <a:gd name="connsiteY1" fmla="*/ 2679307 h 3296324"/>
              <a:gd name="connsiteX2" fmla="*/ 2037429 w 2987069"/>
              <a:gd name="connsiteY2" fmla="*/ 2874741 h 3296324"/>
              <a:gd name="connsiteX3" fmla="*/ 2080374 w 2987069"/>
              <a:gd name="connsiteY3" fmla="*/ 2762225 h 3296324"/>
              <a:gd name="connsiteX4" fmla="*/ 2117243 w 2987069"/>
              <a:gd name="connsiteY4" fmla="*/ 2625667 h 3296324"/>
              <a:gd name="connsiteX5" fmla="*/ 1335290 w 2987069"/>
              <a:gd name="connsiteY5" fmla="*/ 0 h 3296324"/>
              <a:gd name="connsiteX6" fmla="*/ 2609884 w 2987069"/>
              <a:gd name="connsiteY6" fmla="*/ 601094 h 3296324"/>
              <a:gd name="connsiteX7" fmla="*/ 2670580 w 2987069"/>
              <a:gd name="connsiteY7" fmla="*/ 682262 h 3296324"/>
              <a:gd name="connsiteX8" fmla="*/ 2616212 w 2987069"/>
              <a:gd name="connsiteY8" fmla="*/ 663765 h 3296324"/>
              <a:gd name="connsiteX9" fmla="*/ 2616211 w 2987069"/>
              <a:gd name="connsiteY9" fmla="*/ 663767 h 3296324"/>
              <a:gd name="connsiteX10" fmla="*/ 2670580 w 2987069"/>
              <a:gd name="connsiteY10" fmla="*/ 682263 h 3296324"/>
              <a:gd name="connsiteX11" fmla="*/ 2704972 w 2987069"/>
              <a:gd name="connsiteY11" fmla="*/ 728254 h 3296324"/>
              <a:gd name="connsiteX12" fmla="*/ 2987069 w 2987069"/>
              <a:gd name="connsiteY12" fmla="*/ 1651779 h 3296324"/>
              <a:gd name="connsiteX13" fmla="*/ 2953511 w 2987069"/>
              <a:gd name="connsiteY13" fmla="*/ 1984671 h 3296324"/>
              <a:gd name="connsiteX14" fmla="*/ 2912807 w 2987069"/>
              <a:gd name="connsiteY14" fmla="*/ 2142967 h 3296324"/>
              <a:gd name="connsiteX15" fmla="*/ 2503275 w 2987069"/>
              <a:gd name="connsiteY15" fmla="*/ 2819764 h 3296324"/>
              <a:gd name="connsiteX16" fmla="*/ 2438540 w 2987069"/>
              <a:gd name="connsiteY16" fmla="*/ 2878599 h 3296324"/>
              <a:gd name="connsiteX17" fmla="*/ 2438540 w 2987069"/>
              <a:gd name="connsiteY17" fmla="*/ 2878599 h 3296324"/>
              <a:gd name="connsiteX18" fmla="*/ 2385976 w 2987069"/>
              <a:gd name="connsiteY18" fmla="*/ 2926373 h 3296324"/>
              <a:gd name="connsiteX19" fmla="*/ 1978238 w 2987069"/>
              <a:gd name="connsiteY19" fmla="*/ 3173754 h 3296324"/>
              <a:gd name="connsiteX20" fmla="*/ 1845477 w 2987069"/>
              <a:gd name="connsiteY20" fmla="*/ 3222345 h 3296324"/>
              <a:gd name="connsiteX21" fmla="*/ 1857961 w 2987069"/>
              <a:gd name="connsiteY21" fmla="*/ 3206425 h 3296324"/>
              <a:gd name="connsiteX22" fmla="*/ 1857961 w 2987069"/>
              <a:gd name="connsiteY22" fmla="*/ 3206424 h 3296324"/>
              <a:gd name="connsiteX23" fmla="*/ 1857961 w 2987069"/>
              <a:gd name="connsiteY23" fmla="*/ 3206424 h 3296324"/>
              <a:gd name="connsiteX24" fmla="*/ 1892645 w 2987069"/>
              <a:gd name="connsiteY24" fmla="*/ 3151814 h 3296324"/>
              <a:gd name="connsiteX25" fmla="*/ 1892645 w 2987069"/>
              <a:gd name="connsiteY25" fmla="*/ 3151814 h 3296324"/>
              <a:gd name="connsiteX26" fmla="*/ 1857961 w 2987069"/>
              <a:gd name="connsiteY26" fmla="*/ 3206424 h 3296324"/>
              <a:gd name="connsiteX27" fmla="*/ 1845477 w 2987069"/>
              <a:gd name="connsiteY27" fmla="*/ 3222345 h 3296324"/>
              <a:gd name="connsiteX28" fmla="*/ 1826477 w 2987069"/>
              <a:gd name="connsiteY28" fmla="*/ 3229299 h 3296324"/>
              <a:gd name="connsiteX29" fmla="*/ 1504174 w 2987069"/>
              <a:gd name="connsiteY29" fmla="*/ 3295031 h 3296324"/>
              <a:gd name="connsiteX30" fmla="*/ 1478586 w 2987069"/>
              <a:gd name="connsiteY30" fmla="*/ 3296324 h 3296324"/>
              <a:gd name="connsiteX31" fmla="*/ 1494463 w 2987069"/>
              <a:gd name="connsiteY31" fmla="*/ 3293901 h 3296324"/>
              <a:gd name="connsiteX32" fmla="*/ 1990216 w 2987069"/>
              <a:gd name="connsiteY32" fmla="*/ 2961725 h 3296324"/>
              <a:gd name="connsiteX33" fmla="*/ 2037429 w 2987069"/>
              <a:gd name="connsiteY33" fmla="*/ 2874741 h 3296324"/>
              <a:gd name="connsiteX34" fmla="*/ 2037430 w 2987069"/>
              <a:gd name="connsiteY34" fmla="*/ 2874740 h 3296324"/>
              <a:gd name="connsiteX35" fmla="*/ 2117243 w 2987069"/>
              <a:gd name="connsiteY35" fmla="*/ 2625667 h 3296324"/>
              <a:gd name="connsiteX36" fmla="*/ 2124453 w 2987069"/>
              <a:gd name="connsiteY36" fmla="*/ 2598970 h 3296324"/>
              <a:gd name="connsiteX37" fmla="*/ 2161534 w 2987069"/>
              <a:gd name="connsiteY37" fmla="*/ 2272128 h 3296324"/>
              <a:gd name="connsiteX38" fmla="*/ 2160792 w 2987069"/>
              <a:gd name="connsiteY38" fmla="*/ 2251911 h 3296324"/>
              <a:gd name="connsiteX39" fmla="*/ 2160791 w 2987069"/>
              <a:gd name="connsiteY39" fmla="*/ 2251910 h 3296324"/>
              <a:gd name="connsiteX40" fmla="*/ 2155605 w 2987069"/>
              <a:gd name="connsiteY40" fmla="*/ 2110632 h 3296324"/>
              <a:gd name="connsiteX41" fmla="*/ 2046328 w 2987069"/>
              <a:gd name="connsiteY41" fmla="*/ 1646406 h 3296324"/>
              <a:gd name="connsiteX42" fmla="*/ 2017136 w 2987069"/>
              <a:gd name="connsiteY42" fmla="*/ 1581651 h 3296324"/>
              <a:gd name="connsiteX43" fmla="*/ 2017137 w 2987069"/>
              <a:gd name="connsiteY43" fmla="*/ 1581651 h 3296324"/>
              <a:gd name="connsiteX44" fmla="*/ 1981185 w 2987069"/>
              <a:gd name="connsiteY44" fmla="*/ 1501904 h 3296324"/>
              <a:gd name="connsiteX45" fmla="*/ 1464068 w 2987069"/>
              <a:gd name="connsiteY45" fmla="*/ 903272 h 3296324"/>
              <a:gd name="connsiteX46" fmla="*/ 1326095 w 2987069"/>
              <a:gd name="connsiteY46" fmla="*/ 815645 h 3296324"/>
              <a:gd name="connsiteX47" fmla="*/ 1019867 w 2987069"/>
              <a:gd name="connsiteY47" fmla="*/ 680859 h 3296324"/>
              <a:gd name="connsiteX48" fmla="*/ 54369 w 2987069"/>
              <a:gd name="connsiteY48" fmla="*/ 663765 h 3296324"/>
              <a:gd name="connsiteX49" fmla="*/ 0 w 2987069"/>
              <a:gd name="connsiteY49" fmla="*/ 682262 h 3296324"/>
              <a:gd name="connsiteX50" fmla="*/ 60697 w 2987069"/>
              <a:gd name="connsiteY50" fmla="*/ 601094 h 3296324"/>
              <a:gd name="connsiteX51" fmla="*/ 1335290 w 2987069"/>
              <a:gd name="connsiteY51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080374 w 2987069"/>
              <a:gd name="connsiteY2" fmla="*/ 2762225 h 3296324"/>
              <a:gd name="connsiteX3" fmla="*/ 2117243 w 2987069"/>
              <a:gd name="connsiteY3" fmla="*/ 2625667 h 3296324"/>
              <a:gd name="connsiteX4" fmla="*/ 1335290 w 2987069"/>
              <a:gd name="connsiteY4" fmla="*/ 0 h 3296324"/>
              <a:gd name="connsiteX5" fmla="*/ 2609884 w 2987069"/>
              <a:gd name="connsiteY5" fmla="*/ 601094 h 3296324"/>
              <a:gd name="connsiteX6" fmla="*/ 2670580 w 2987069"/>
              <a:gd name="connsiteY6" fmla="*/ 682262 h 3296324"/>
              <a:gd name="connsiteX7" fmla="*/ 2616212 w 2987069"/>
              <a:gd name="connsiteY7" fmla="*/ 663765 h 3296324"/>
              <a:gd name="connsiteX8" fmla="*/ 2616211 w 2987069"/>
              <a:gd name="connsiteY8" fmla="*/ 663767 h 3296324"/>
              <a:gd name="connsiteX9" fmla="*/ 2670580 w 2987069"/>
              <a:gd name="connsiteY9" fmla="*/ 682263 h 3296324"/>
              <a:gd name="connsiteX10" fmla="*/ 2704972 w 2987069"/>
              <a:gd name="connsiteY10" fmla="*/ 728254 h 3296324"/>
              <a:gd name="connsiteX11" fmla="*/ 2987069 w 2987069"/>
              <a:gd name="connsiteY11" fmla="*/ 1651779 h 3296324"/>
              <a:gd name="connsiteX12" fmla="*/ 2953511 w 2987069"/>
              <a:gd name="connsiteY12" fmla="*/ 1984671 h 3296324"/>
              <a:gd name="connsiteX13" fmla="*/ 2912807 w 2987069"/>
              <a:gd name="connsiteY13" fmla="*/ 2142967 h 3296324"/>
              <a:gd name="connsiteX14" fmla="*/ 2503275 w 2987069"/>
              <a:gd name="connsiteY14" fmla="*/ 2819764 h 3296324"/>
              <a:gd name="connsiteX15" fmla="*/ 2438540 w 2987069"/>
              <a:gd name="connsiteY15" fmla="*/ 2878599 h 3296324"/>
              <a:gd name="connsiteX16" fmla="*/ 2438540 w 2987069"/>
              <a:gd name="connsiteY16" fmla="*/ 2878599 h 3296324"/>
              <a:gd name="connsiteX17" fmla="*/ 2385976 w 2987069"/>
              <a:gd name="connsiteY17" fmla="*/ 2926373 h 3296324"/>
              <a:gd name="connsiteX18" fmla="*/ 1978238 w 2987069"/>
              <a:gd name="connsiteY18" fmla="*/ 3173754 h 3296324"/>
              <a:gd name="connsiteX19" fmla="*/ 1845477 w 2987069"/>
              <a:gd name="connsiteY19" fmla="*/ 3222345 h 3296324"/>
              <a:gd name="connsiteX20" fmla="*/ 1857961 w 2987069"/>
              <a:gd name="connsiteY20" fmla="*/ 3206425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92645 w 2987069"/>
              <a:gd name="connsiteY23" fmla="*/ 3151814 h 3296324"/>
              <a:gd name="connsiteX24" fmla="*/ 1892645 w 2987069"/>
              <a:gd name="connsiteY24" fmla="*/ 3151814 h 3296324"/>
              <a:gd name="connsiteX25" fmla="*/ 1857961 w 2987069"/>
              <a:gd name="connsiteY25" fmla="*/ 3206424 h 3296324"/>
              <a:gd name="connsiteX26" fmla="*/ 1845477 w 2987069"/>
              <a:gd name="connsiteY26" fmla="*/ 3222345 h 3296324"/>
              <a:gd name="connsiteX27" fmla="*/ 1826477 w 2987069"/>
              <a:gd name="connsiteY27" fmla="*/ 3229299 h 3296324"/>
              <a:gd name="connsiteX28" fmla="*/ 1504174 w 2987069"/>
              <a:gd name="connsiteY28" fmla="*/ 3295031 h 3296324"/>
              <a:gd name="connsiteX29" fmla="*/ 1478586 w 2987069"/>
              <a:gd name="connsiteY29" fmla="*/ 3296324 h 3296324"/>
              <a:gd name="connsiteX30" fmla="*/ 1494463 w 2987069"/>
              <a:gd name="connsiteY30" fmla="*/ 3293901 h 3296324"/>
              <a:gd name="connsiteX31" fmla="*/ 1990216 w 2987069"/>
              <a:gd name="connsiteY31" fmla="*/ 2961725 h 3296324"/>
              <a:gd name="connsiteX32" fmla="*/ 2037429 w 2987069"/>
              <a:gd name="connsiteY32" fmla="*/ 2874741 h 3296324"/>
              <a:gd name="connsiteX33" fmla="*/ 2037430 w 2987069"/>
              <a:gd name="connsiteY33" fmla="*/ 2874740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92645 w 2987069"/>
              <a:gd name="connsiteY23" fmla="*/ 3151814 h 3296324"/>
              <a:gd name="connsiteX24" fmla="*/ 1857961 w 2987069"/>
              <a:gd name="connsiteY24" fmla="*/ 3206424 h 3296324"/>
              <a:gd name="connsiteX25" fmla="*/ 1845477 w 2987069"/>
              <a:gd name="connsiteY25" fmla="*/ 3222345 h 3296324"/>
              <a:gd name="connsiteX26" fmla="*/ 1826477 w 2987069"/>
              <a:gd name="connsiteY26" fmla="*/ 3229299 h 3296324"/>
              <a:gd name="connsiteX27" fmla="*/ 1504174 w 2987069"/>
              <a:gd name="connsiteY27" fmla="*/ 3295031 h 3296324"/>
              <a:gd name="connsiteX28" fmla="*/ 1478586 w 2987069"/>
              <a:gd name="connsiteY28" fmla="*/ 3296324 h 3296324"/>
              <a:gd name="connsiteX29" fmla="*/ 1494463 w 2987069"/>
              <a:gd name="connsiteY29" fmla="*/ 3293901 h 3296324"/>
              <a:gd name="connsiteX30" fmla="*/ 1990216 w 2987069"/>
              <a:gd name="connsiteY30" fmla="*/ 2961725 h 3296324"/>
              <a:gd name="connsiteX31" fmla="*/ 2037429 w 2987069"/>
              <a:gd name="connsiteY31" fmla="*/ 2874741 h 3296324"/>
              <a:gd name="connsiteX32" fmla="*/ 2037430 w 2987069"/>
              <a:gd name="connsiteY32" fmla="*/ 2874740 h 3296324"/>
              <a:gd name="connsiteX33" fmla="*/ 2087429 w 2987069"/>
              <a:gd name="connsiteY33" fmla="*/ 2731302 h 3296324"/>
              <a:gd name="connsiteX34" fmla="*/ 2117243 w 2987069"/>
              <a:gd name="connsiteY34" fmla="*/ 2625667 h 3296324"/>
              <a:gd name="connsiteX35" fmla="*/ 2124453 w 2987069"/>
              <a:gd name="connsiteY35" fmla="*/ 2598970 h 3296324"/>
              <a:gd name="connsiteX36" fmla="*/ 2161534 w 2987069"/>
              <a:gd name="connsiteY36" fmla="*/ 2272128 h 3296324"/>
              <a:gd name="connsiteX37" fmla="*/ 2160792 w 2987069"/>
              <a:gd name="connsiteY37" fmla="*/ 2251911 h 3296324"/>
              <a:gd name="connsiteX38" fmla="*/ 2160791 w 2987069"/>
              <a:gd name="connsiteY38" fmla="*/ 2251910 h 3296324"/>
              <a:gd name="connsiteX39" fmla="*/ 2155605 w 2987069"/>
              <a:gd name="connsiteY39" fmla="*/ 2110632 h 3296324"/>
              <a:gd name="connsiteX40" fmla="*/ 2046328 w 2987069"/>
              <a:gd name="connsiteY40" fmla="*/ 1646406 h 3296324"/>
              <a:gd name="connsiteX41" fmla="*/ 2017136 w 2987069"/>
              <a:gd name="connsiteY41" fmla="*/ 1581651 h 3296324"/>
              <a:gd name="connsiteX42" fmla="*/ 2017137 w 2987069"/>
              <a:gd name="connsiteY42" fmla="*/ 1581651 h 3296324"/>
              <a:gd name="connsiteX43" fmla="*/ 1981185 w 2987069"/>
              <a:gd name="connsiteY43" fmla="*/ 1501904 h 3296324"/>
              <a:gd name="connsiteX44" fmla="*/ 1464068 w 2987069"/>
              <a:gd name="connsiteY44" fmla="*/ 903272 h 3296324"/>
              <a:gd name="connsiteX45" fmla="*/ 1326095 w 2987069"/>
              <a:gd name="connsiteY45" fmla="*/ 815645 h 3296324"/>
              <a:gd name="connsiteX46" fmla="*/ 1019867 w 2987069"/>
              <a:gd name="connsiteY46" fmla="*/ 680859 h 3296324"/>
              <a:gd name="connsiteX47" fmla="*/ 54369 w 2987069"/>
              <a:gd name="connsiteY47" fmla="*/ 663765 h 3296324"/>
              <a:gd name="connsiteX48" fmla="*/ 0 w 2987069"/>
              <a:gd name="connsiteY48" fmla="*/ 682262 h 3296324"/>
              <a:gd name="connsiteX49" fmla="*/ 60697 w 2987069"/>
              <a:gd name="connsiteY49" fmla="*/ 601094 h 3296324"/>
              <a:gd name="connsiteX50" fmla="*/ 1335290 w 2987069"/>
              <a:gd name="connsiteY50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92645 w 2987069"/>
              <a:gd name="connsiteY22" fmla="*/ 3151814 h 3296324"/>
              <a:gd name="connsiteX23" fmla="*/ 1857961 w 2987069"/>
              <a:gd name="connsiteY23" fmla="*/ 3206424 h 3296324"/>
              <a:gd name="connsiteX24" fmla="*/ 1845477 w 2987069"/>
              <a:gd name="connsiteY24" fmla="*/ 3222345 h 3296324"/>
              <a:gd name="connsiteX25" fmla="*/ 1826477 w 2987069"/>
              <a:gd name="connsiteY25" fmla="*/ 3229299 h 3296324"/>
              <a:gd name="connsiteX26" fmla="*/ 1504174 w 2987069"/>
              <a:gd name="connsiteY26" fmla="*/ 3295031 h 3296324"/>
              <a:gd name="connsiteX27" fmla="*/ 1478586 w 2987069"/>
              <a:gd name="connsiteY27" fmla="*/ 3296324 h 3296324"/>
              <a:gd name="connsiteX28" fmla="*/ 1494463 w 2987069"/>
              <a:gd name="connsiteY28" fmla="*/ 3293901 h 3296324"/>
              <a:gd name="connsiteX29" fmla="*/ 1990216 w 2987069"/>
              <a:gd name="connsiteY29" fmla="*/ 2961725 h 3296324"/>
              <a:gd name="connsiteX30" fmla="*/ 2037429 w 2987069"/>
              <a:gd name="connsiteY30" fmla="*/ 2874741 h 3296324"/>
              <a:gd name="connsiteX31" fmla="*/ 2037430 w 2987069"/>
              <a:gd name="connsiteY31" fmla="*/ 2874740 h 3296324"/>
              <a:gd name="connsiteX32" fmla="*/ 2087429 w 2987069"/>
              <a:gd name="connsiteY32" fmla="*/ 2731302 h 3296324"/>
              <a:gd name="connsiteX33" fmla="*/ 2117243 w 2987069"/>
              <a:gd name="connsiteY33" fmla="*/ 2625667 h 3296324"/>
              <a:gd name="connsiteX34" fmla="*/ 2124453 w 2987069"/>
              <a:gd name="connsiteY34" fmla="*/ 2598970 h 3296324"/>
              <a:gd name="connsiteX35" fmla="*/ 2161534 w 2987069"/>
              <a:gd name="connsiteY35" fmla="*/ 2272128 h 3296324"/>
              <a:gd name="connsiteX36" fmla="*/ 2160792 w 2987069"/>
              <a:gd name="connsiteY36" fmla="*/ 2251911 h 3296324"/>
              <a:gd name="connsiteX37" fmla="*/ 2160791 w 2987069"/>
              <a:gd name="connsiteY37" fmla="*/ 2251910 h 3296324"/>
              <a:gd name="connsiteX38" fmla="*/ 2155605 w 2987069"/>
              <a:gd name="connsiteY38" fmla="*/ 2110632 h 3296324"/>
              <a:gd name="connsiteX39" fmla="*/ 2046328 w 2987069"/>
              <a:gd name="connsiteY39" fmla="*/ 1646406 h 3296324"/>
              <a:gd name="connsiteX40" fmla="*/ 2017136 w 2987069"/>
              <a:gd name="connsiteY40" fmla="*/ 1581651 h 3296324"/>
              <a:gd name="connsiteX41" fmla="*/ 2017137 w 2987069"/>
              <a:gd name="connsiteY41" fmla="*/ 1581651 h 3296324"/>
              <a:gd name="connsiteX42" fmla="*/ 1981185 w 2987069"/>
              <a:gd name="connsiteY42" fmla="*/ 1501904 h 3296324"/>
              <a:gd name="connsiteX43" fmla="*/ 1464068 w 2987069"/>
              <a:gd name="connsiteY43" fmla="*/ 903272 h 3296324"/>
              <a:gd name="connsiteX44" fmla="*/ 1326095 w 2987069"/>
              <a:gd name="connsiteY44" fmla="*/ 815645 h 3296324"/>
              <a:gd name="connsiteX45" fmla="*/ 1019867 w 2987069"/>
              <a:gd name="connsiteY45" fmla="*/ 680859 h 3296324"/>
              <a:gd name="connsiteX46" fmla="*/ 54369 w 2987069"/>
              <a:gd name="connsiteY46" fmla="*/ 663765 h 3296324"/>
              <a:gd name="connsiteX47" fmla="*/ 0 w 2987069"/>
              <a:gd name="connsiteY47" fmla="*/ 682262 h 3296324"/>
              <a:gd name="connsiteX48" fmla="*/ 60697 w 2987069"/>
              <a:gd name="connsiteY48" fmla="*/ 601094 h 3296324"/>
              <a:gd name="connsiteX49" fmla="*/ 1335290 w 2987069"/>
              <a:gd name="connsiteY49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57961 w 2987069"/>
              <a:gd name="connsiteY22" fmla="*/ 3206424 h 3296324"/>
              <a:gd name="connsiteX23" fmla="*/ 1845477 w 2987069"/>
              <a:gd name="connsiteY23" fmla="*/ 3222345 h 3296324"/>
              <a:gd name="connsiteX24" fmla="*/ 1826477 w 2987069"/>
              <a:gd name="connsiteY24" fmla="*/ 3229299 h 3296324"/>
              <a:gd name="connsiteX25" fmla="*/ 1504174 w 2987069"/>
              <a:gd name="connsiteY25" fmla="*/ 3295031 h 3296324"/>
              <a:gd name="connsiteX26" fmla="*/ 1478586 w 2987069"/>
              <a:gd name="connsiteY26" fmla="*/ 3296324 h 3296324"/>
              <a:gd name="connsiteX27" fmla="*/ 1494463 w 2987069"/>
              <a:gd name="connsiteY27" fmla="*/ 3293901 h 3296324"/>
              <a:gd name="connsiteX28" fmla="*/ 1990216 w 2987069"/>
              <a:gd name="connsiteY28" fmla="*/ 2961725 h 3296324"/>
              <a:gd name="connsiteX29" fmla="*/ 2037429 w 2987069"/>
              <a:gd name="connsiteY29" fmla="*/ 2874741 h 3296324"/>
              <a:gd name="connsiteX30" fmla="*/ 2037430 w 2987069"/>
              <a:gd name="connsiteY30" fmla="*/ 2874740 h 3296324"/>
              <a:gd name="connsiteX31" fmla="*/ 2087429 w 2987069"/>
              <a:gd name="connsiteY31" fmla="*/ 2731302 h 3296324"/>
              <a:gd name="connsiteX32" fmla="*/ 2117243 w 2987069"/>
              <a:gd name="connsiteY32" fmla="*/ 2625667 h 3296324"/>
              <a:gd name="connsiteX33" fmla="*/ 2124453 w 2987069"/>
              <a:gd name="connsiteY33" fmla="*/ 2598970 h 3296324"/>
              <a:gd name="connsiteX34" fmla="*/ 2161534 w 2987069"/>
              <a:gd name="connsiteY34" fmla="*/ 2272128 h 3296324"/>
              <a:gd name="connsiteX35" fmla="*/ 2160792 w 2987069"/>
              <a:gd name="connsiteY35" fmla="*/ 2251911 h 3296324"/>
              <a:gd name="connsiteX36" fmla="*/ 2160791 w 2987069"/>
              <a:gd name="connsiteY36" fmla="*/ 2251910 h 3296324"/>
              <a:gd name="connsiteX37" fmla="*/ 2155605 w 2987069"/>
              <a:gd name="connsiteY37" fmla="*/ 2110632 h 3296324"/>
              <a:gd name="connsiteX38" fmla="*/ 2046328 w 2987069"/>
              <a:gd name="connsiteY38" fmla="*/ 1646406 h 3296324"/>
              <a:gd name="connsiteX39" fmla="*/ 2017136 w 2987069"/>
              <a:gd name="connsiteY39" fmla="*/ 1581651 h 3296324"/>
              <a:gd name="connsiteX40" fmla="*/ 2017137 w 2987069"/>
              <a:gd name="connsiteY40" fmla="*/ 1581651 h 3296324"/>
              <a:gd name="connsiteX41" fmla="*/ 1981185 w 2987069"/>
              <a:gd name="connsiteY41" fmla="*/ 1501904 h 3296324"/>
              <a:gd name="connsiteX42" fmla="*/ 1464068 w 2987069"/>
              <a:gd name="connsiteY42" fmla="*/ 903272 h 3296324"/>
              <a:gd name="connsiteX43" fmla="*/ 1326095 w 2987069"/>
              <a:gd name="connsiteY43" fmla="*/ 815645 h 3296324"/>
              <a:gd name="connsiteX44" fmla="*/ 1019867 w 2987069"/>
              <a:gd name="connsiteY44" fmla="*/ 680859 h 3296324"/>
              <a:gd name="connsiteX45" fmla="*/ 54369 w 2987069"/>
              <a:gd name="connsiteY45" fmla="*/ 663765 h 3296324"/>
              <a:gd name="connsiteX46" fmla="*/ 0 w 2987069"/>
              <a:gd name="connsiteY46" fmla="*/ 682262 h 3296324"/>
              <a:gd name="connsiteX47" fmla="*/ 60697 w 2987069"/>
              <a:gd name="connsiteY47" fmla="*/ 601094 h 3296324"/>
              <a:gd name="connsiteX48" fmla="*/ 1335290 w 2987069"/>
              <a:gd name="connsiteY48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57961 w 2987069"/>
              <a:gd name="connsiteY21" fmla="*/ 3206424 h 3296324"/>
              <a:gd name="connsiteX22" fmla="*/ 1845477 w 2987069"/>
              <a:gd name="connsiteY22" fmla="*/ 3222345 h 3296324"/>
              <a:gd name="connsiteX23" fmla="*/ 1826477 w 2987069"/>
              <a:gd name="connsiteY23" fmla="*/ 3229299 h 3296324"/>
              <a:gd name="connsiteX24" fmla="*/ 1504174 w 2987069"/>
              <a:gd name="connsiteY24" fmla="*/ 3295031 h 3296324"/>
              <a:gd name="connsiteX25" fmla="*/ 1478586 w 2987069"/>
              <a:gd name="connsiteY25" fmla="*/ 3296324 h 3296324"/>
              <a:gd name="connsiteX26" fmla="*/ 1494463 w 2987069"/>
              <a:gd name="connsiteY26" fmla="*/ 3293901 h 3296324"/>
              <a:gd name="connsiteX27" fmla="*/ 1990216 w 2987069"/>
              <a:gd name="connsiteY27" fmla="*/ 2961725 h 3296324"/>
              <a:gd name="connsiteX28" fmla="*/ 2037429 w 2987069"/>
              <a:gd name="connsiteY28" fmla="*/ 2874741 h 3296324"/>
              <a:gd name="connsiteX29" fmla="*/ 2037430 w 2987069"/>
              <a:gd name="connsiteY29" fmla="*/ 2874740 h 3296324"/>
              <a:gd name="connsiteX30" fmla="*/ 2087429 w 2987069"/>
              <a:gd name="connsiteY30" fmla="*/ 2731302 h 3296324"/>
              <a:gd name="connsiteX31" fmla="*/ 2117243 w 2987069"/>
              <a:gd name="connsiteY31" fmla="*/ 2625667 h 3296324"/>
              <a:gd name="connsiteX32" fmla="*/ 2124453 w 2987069"/>
              <a:gd name="connsiteY32" fmla="*/ 2598970 h 3296324"/>
              <a:gd name="connsiteX33" fmla="*/ 2161534 w 2987069"/>
              <a:gd name="connsiteY33" fmla="*/ 2272128 h 3296324"/>
              <a:gd name="connsiteX34" fmla="*/ 2160792 w 2987069"/>
              <a:gd name="connsiteY34" fmla="*/ 2251911 h 3296324"/>
              <a:gd name="connsiteX35" fmla="*/ 2160791 w 2987069"/>
              <a:gd name="connsiteY35" fmla="*/ 2251910 h 3296324"/>
              <a:gd name="connsiteX36" fmla="*/ 2155605 w 2987069"/>
              <a:gd name="connsiteY36" fmla="*/ 2110632 h 3296324"/>
              <a:gd name="connsiteX37" fmla="*/ 2046328 w 2987069"/>
              <a:gd name="connsiteY37" fmla="*/ 1646406 h 3296324"/>
              <a:gd name="connsiteX38" fmla="*/ 2017136 w 2987069"/>
              <a:gd name="connsiteY38" fmla="*/ 1581651 h 3296324"/>
              <a:gd name="connsiteX39" fmla="*/ 2017137 w 2987069"/>
              <a:gd name="connsiteY39" fmla="*/ 1581651 h 3296324"/>
              <a:gd name="connsiteX40" fmla="*/ 1981185 w 2987069"/>
              <a:gd name="connsiteY40" fmla="*/ 1501904 h 3296324"/>
              <a:gd name="connsiteX41" fmla="*/ 1464068 w 2987069"/>
              <a:gd name="connsiteY41" fmla="*/ 903272 h 3296324"/>
              <a:gd name="connsiteX42" fmla="*/ 1326095 w 2987069"/>
              <a:gd name="connsiteY42" fmla="*/ 815645 h 3296324"/>
              <a:gd name="connsiteX43" fmla="*/ 1019867 w 2987069"/>
              <a:gd name="connsiteY43" fmla="*/ 680859 h 3296324"/>
              <a:gd name="connsiteX44" fmla="*/ 54369 w 2987069"/>
              <a:gd name="connsiteY44" fmla="*/ 663765 h 3296324"/>
              <a:gd name="connsiteX45" fmla="*/ 0 w 2987069"/>
              <a:gd name="connsiteY45" fmla="*/ 682262 h 3296324"/>
              <a:gd name="connsiteX46" fmla="*/ 60697 w 2987069"/>
              <a:gd name="connsiteY46" fmla="*/ 601094 h 3296324"/>
              <a:gd name="connsiteX47" fmla="*/ 1335290 w 2987069"/>
              <a:gd name="connsiteY47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57961 w 2987069"/>
              <a:gd name="connsiteY20" fmla="*/ 3206424 h 3296324"/>
              <a:gd name="connsiteX21" fmla="*/ 1845477 w 2987069"/>
              <a:gd name="connsiteY21" fmla="*/ 3222345 h 3296324"/>
              <a:gd name="connsiteX22" fmla="*/ 1826477 w 2987069"/>
              <a:gd name="connsiteY22" fmla="*/ 3229299 h 3296324"/>
              <a:gd name="connsiteX23" fmla="*/ 1504174 w 2987069"/>
              <a:gd name="connsiteY23" fmla="*/ 3295031 h 3296324"/>
              <a:gd name="connsiteX24" fmla="*/ 1478586 w 2987069"/>
              <a:gd name="connsiteY24" fmla="*/ 3296324 h 3296324"/>
              <a:gd name="connsiteX25" fmla="*/ 1494463 w 2987069"/>
              <a:gd name="connsiteY25" fmla="*/ 3293901 h 3296324"/>
              <a:gd name="connsiteX26" fmla="*/ 1990216 w 2987069"/>
              <a:gd name="connsiteY26" fmla="*/ 2961725 h 3296324"/>
              <a:gd name="connsiteX27" fmla="*/ 2037429 w 2987069"/>
              <a:gd name="connsiteY27" fmla="*/ 2874741 h 3296324"/>
              <a:gd name="connsiteX28" fmla="*/ 2037430 w 2987069"/>
              <a:gd name="connsiteY28" fmla="*/ 2874740 h 3296324"/>
              <a:gd name="connsiteX29" fmla="*/ 2087429 w 2987069"/>
              <a:gd name="connsiteY29" fmla="*/ 2731302 h 3296324"/>
              <a:gd name="connsiteX30" fmla="*/ 2117243 w 2987069"/>
              <a:gd name="connsiteY30" fmla="*/ 2625667 h 3296324"/>
              <a:gd name="connsiteX31" fmla="*/ 2124453 w 2987069"/>
              <a:gd name="connsiteY31" fmla="*/ 2598970 h 3296324"/>
              <a:gd name="connsiteX32" fmla="*/ 2161534 w 2987069"/>
              <a:gd name="connsiteY32" fmla="*/ 2272128 h 3296324"/>
              <a:gd name="connsiteX33" fmla="*/ 2160792 w 2987069"/>
              <a:gd name="connsiteY33" fmla="*/ 2251911 h 3296324"/>
              <a:gd name="connsiteX34" fmla="*/ 2160791 w 2987069"/>
              <a:gd name="connsiteY34" fmla="*/ 2251910 h 3296324"/>
              <a:gd name="connsiteX35" fmla="*/ 2155605 w 2987069"/>
              <a:gd name="connsiteY35" fmla="*/ 2110632 h 3296324"/>
              <a:gd name="connsiteX36" fmla="*/ 2046328 w 2987069"/>
              <a:gd name="connsiteY36" fmla="*/ 1646406 h 3296324"/>
              <a:gd name="connsiteX37" fmla="*/ 2017136 w 2987069"/>
              <a:gd name="connsiteY37" fmla="*/ 1581651 h 3296324"/>
              <a:gd name="connsiteX38" fmla="*/ 2017137 w 2987069"/>
              <a:gd name="connsiteY38" fmla="*/ 1581651 h 3296324"/>
              <a:gd name="connsiteX39" fmla="*/ 1981185 w 2987069"/>
              <a:gd name="connsiteY39" fmla="*/ 1501904 h 3296324"/>
              <a:gd name="connsiteX40" fmla="*/ 1464068 w 2987069"/>
              <a:gd name="connsiteY40" fmla="*/ 903272 h 3296324"/>
              <a:gd name="connsiteX41" fmla="*/ 1326095 w 2987069"/>
              <a:gd name="connsiteY41" fmla="*/ 815645 h 3296324"/>
              <a:gd name="connsiteX42" fmla="*/ 1019867 w 2987069"/>
              <a:gd name="connsiteY42" fmla="*/ 680859 h 3296324"/>
              <a:gd name="connsiteX43" fmla="*/ 54369 w 2987069"/>
              <a:gd name="connsiteY43" fmla="*/ 663765 h 3296324"/>
              <a:gd name="connsiteX44" fmla="*/ 0 w 2987069"/>
              <a:gd name="connsiteY44" fmla="*/ 682262 h 3296324"/>
              <a:gd name="connsiteX45" fmla="*/ 60697 w 2987069"/>
              <a:gd name="connsiteY45" fmla="*/ 601094 h 3296324"/>
              <a:gd name="connsiteX46" fmla="*/ 1335290 w 2987069"/>
              <a:gd name="connsiteY46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57961 w 2987069"/>
              <a:gd name="connsiteY19" fmla="*/ 3206425 h 3296324"/>
              <a:gd name="connsiteX20" fmla="*/ 1845477 w 2987069"/>
              <a:gd name="connsiteY20" fmla="*/ 3222345 h 3296324"/>
              <a:gd name="connsiteX21" fmla="*/ 1826477 w 2987069"/>
              <a:gd name="connsiteY21" fmla="*/ 3229299 h 3296324"/>
              <a:gd name="connsiteX22" fmla="*/ 1504174 w 2987069"/>
              <a:gd name="connsiteY22" fmla="*/ 3295031 h 3296324"/>
              <a:gd name="connsiteX23" fmla="*/ 1478586 w 2987069"/>
              <a:gd name="connsiteY23" fmla="*/ 3296324 h 3296324"/>
              <a:gd name="connsiteX24" fmla="*/ 1494463 w 2987069"/>
              <a:gd name="connsiteY24" fmla="*/ 3293901 h 3296324"/>
              <a:gd name="connsiteX25" fmla="*/ 1990216 w 2987069"/>
              <a:gd name="connsiteY25" fmla="*/ 2961725 h 3296324"/>
              <a:gd name="connsiteX26" fmla="*/ 2037429 w 2987069"/>
              <a:gd name="connsiteY26" fmla="*/ 2874741 h 3296324"/>
              <a:gd name="connsiteX27" fmla="*/ 2037430 w 2987069"/>
              <a:gd name="connsiteY27" fmla="*/ 2874740 h 3296324"/>
              <a:gd name="connsiteX28" fmla="*/ 2087429 w 2987069"/>
              <a:gd name="connsiteY28" fmla="*/ 2731302 h 3296324"/>
              <a:gd name="connsiteX29" fmla="*/ 2117243 w 2987069"/>
              <a:gd name="connsiteY29" fmla="*/ 2625667 h 3296324"/>
              <a:gd name="connsiteX30" fmla="*/ 2124453 w 2987069"/>
              <a:gd name="connsiteY30" fmla="*/ 2598970 h 3296324"/>
              <a:gd name="connsiteX31" fmla="*/ 2161534 w 2987069"/>
              <a:gd name="connsiteY31" fmla="*/ 2272128 h 3296324"/>
              <a:gd name="connsiteX32" fmla="*/ 2160792 w 2987069"/>
              <a:gd name="connsiteY32" fmla="*/ 2251911 h 3296324"/>
              <a:gd name="connsiteX33" fmla="*/ 2160791 w 2987069"/>
              <a:gd name="connsiteY33" fmla="*/ 2251910 h 3296324"/>
              <a:gd name="connsiteX34" fmla="*/ 2155605 w 2987069"/>
              <a:gd name="connsiteY34" fmla="*/ 2110632 h 3296324"/>
              <a:gd name="connsiteX35" fmla="*/ 2046328 w 2987069"/>
              <a:gd name="connsiteY35" fmla="*/ 1646406 h 3296324"/>
              <a:gd name="connsiteX36" fmla="*/ 2017136 w 2987069"/>
              <a:gd name="connsiteY36" fmla="*/ 1581651 h 3296324"/>
              <a:gd name="connsiteX37" fmla="*/ 2017137 w 2987069"/>
              <a:gd name="connsiteY37" fmla="*/ 1581651 h 3296324"/>
              <a:gd name="connsiteX38" fmla="*/ 1981185 w 2987069"/>
              <a:gd name="connsiteY38" fmla="*/ 1501904 h 3296324"/>
              <a:gd name="connsiteX39" fmla="*/ 1464068 w 2987069"/>
              <a:gd name="connsiteY39" fmla="*/ 903272 h 3296324"/>
              <a:gd name="connsiteX40" fmla="*/ 1326095 w 2987069"/>
              <a:gd name="connsiteY40" fmla="*/ 815645 h 3296324"/>
              <a:gd name="connsiteX41" fmla="*/ 1019867 w 2987069"/>
              <a:gd name="connsiteY41" fmla="*/ 680859 h 3296324"/>
              <a:gd name="connsiteX42" fmla="*/ 54369 w 2987069"/>
              <a:gd name="connsiteY42" fmla="*/ 663765 h 3296324"/>
              <a:gd name="connsiteX43" fmla="*/ 0 w 2987069"/>
              <a:gd name="connsiteY43" fmla="*/ 682262 h 3296324"/>
              <a:gd name="connsiteX44" fmla="*/ 60697 w 2987069"/>
              <a:gd name="connsiteY44" fmla="*/ 601094 h 3296324"/>
              <a:gd name="connsiteX45" fmla="*/ 1335290 w 2987069"/>
              <a:gd name="connsiteY45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16211 w 2987069"/>
              <a:gd name="connsiteY7" fmla="*/ 663767 h 3296324"/>
              <a:gd name="connsiteX8" fmla="*/ 2670580 w 2987069"/>
              <a:gd name="connsiteY8" fmla="*/ 682263 h 3296324"/>
              <a:gd name="connsiteX9" fmla="*/ 2704972 w 2987069"/>
              <a:gd name="connsiteY9" fmla="*/ 728254 h 3296324"/>
              <a:gd name="connsiteX10" fmla="*/ 2987069 w 2987069"/>
              <a:gd name="connsiteY10" fmla="*/ 1651779 h 3296324"/>
              <a:gd name="connsiteX11" fmla="*/ 2953511 w 2987069"/>
              <a:gd name="connsiteY11" fmla="*/ 1984671 h 3296324"/>
              <a:gd name="connsiteX12" fmla="*/ 2912807 w 2987069"/>
              <a:gd name="connsiteY12" fmla="*/ 2142967 h 3296324"/>
              <a:gd name="connsiteX13" fmla="*/ 2503275 w 2987069"/>
              <a:gd name="connsiteY13" fmla="*/ 2819764 h 3296324"/>
              <a:gd name="connsiteX14" fmla="*/ 2438540 w 2987069"/>
              <a:gd name="connsiteY14" fmla="*/ 2878599 h 3296324"/>
              <a:gd name="connsiteX15" fmla="*/ 2438540 w 2987069"/>
              <a:gd name="connsiteY15" fmla="*/ 2878599 h 3296324"/>
              <a:gd name="connsiteX16" fmla="*/ 2385976 w 2987069"/>
              <a:gd name="connsiteY16" fmla="*/ 2926373 h 3296324"/>
              <a:gd name="connsiteX17" fmla="*/ 1978238 w 2987069"/>
              <a:gd name="connsiteY17" fmla="*/ 3173754 h 3296324"/>
              <a:gd name="connsiteX18" fmla="*/ 1845477 w 2987069"/>
              <a:gd name="connsiteY18" fmla="*/ 3222345 h 3296324"/>
              <a:gd name="connsiteX19" fmla="*/ 1845477 w 2987069"/>
              <a:gd name="connsiteY19" fmla="*/ 3222345 h 3296324"/>
              <a:gd name="connsiteX20" fmla="*/ 1826477 w 2987069"/>
              <a:gd name="connsiteY20" fmla="*/ 3229299 h 3296324"/>
              <a:gd name="connsiteX21" fmla="*/ 1504174 w 2987069"/>
              <a:gd name="connsiteY21" fmla="*/ 3295031 h 3296324"/>
              <a:gd name="connsiteX22" fmla="*/ 1478586 w 2987069"/>
              <a:gd name="connsiteY22" fmla="*/ 3296324 h 3296324"/>
              <a:gd name="connsiteX23" fmla="*/ 1494463 w 2987069"/>
              <a:gd name="connsiteY23" fmla="*/ 3293901 h 3296324"/>
              <a:gd name="connsiteX24" fmla="*/ 1990216 w 2987069"/>
              <a:gd name="connsiteY24" fmla="*/ 2961725 h 3296324"/>
              <a:gd name="connsiteX25" fmla="*/ 2037429 w 2987069"/>
              <a:gd name="connsiteY25" fmla="*/ 2874741 h 3296324"/>
              <a:gd name="connsiteX26" fmla="*/ 2037430 w 2987069"/>
              <a:gd name="connsiteY26" fmla="*/ 2874740 h 3296324"/>
              <a:gd name="connsiteX27" fmla="*/ 2087429 w 2987069"/>
              <a:gd name="connsiteY27" fmla="*/ 2731302 h 3296324"/>
              <a:gd name="connsiteX28" fmla="*/ 2117243 w 2987069"/>
              <a:gd name="connsiteY28" fmla="*/ 2625667 h 3296324"/>
              <a:gd name="connsiteX29" fmla="*/ 2124453 w 2987069"/>
              <a:gd name="connsiteY29" fmla="*/ 2598970 h 3296324"/>
              <a:gd name="connsiteX30" fmla="*/ 2161534 w 2987069"/>
              <a:gd name="connsiteY30" fmla="*/ 2272128 h 3296324"/>
              <a:gd name="connsiteX31" fmla="*/ 2160792 w 2987069"/>
              <a:gd name="connsiteY31" fmla="*/ 2251911 h 3296324"/>
              <a:gd name="connsiteX32" fmla="*/ 2160791 w 2987069"/>
              <a:gd name="connsiteY32" fmla="*/ 2251910 h 3296324"/>
              <a:gd name="connsiteX33" fmla="*/ 2155605 w 2987069"/>
              <a:gd name="connsiteY33" fmla="*/ 2110632 h 3296324"/>
              <a:gd name="connsiteX34" fmla="*/ 2046328 w 2987069"/>
              <a:gd name="connsiteY34" fmla="*/ 1646406 h 3296324"/>
              <a:gd name="connsiteX35" fmla="*/ 2017136 w 2987069"/>
              <a:gd name="connsiteY35" fmla="*/ 1581651 h 3296324"/>
              <a:gd name="connsiteX36" fmla="*/ 2017137 w 2987069"/>
              <a:gd name="connsiteY36" fmla="*/ 1581651 h 3296324"/>
              <a:gd name="connsiteX37" fmla="*/ 1981185 w 2987069"/>
              <a:gd name="connsiteY37" fmla="*/ 1501904 h 3296324"/>
              <a:gd name="connsiteX38" fmla="*/ 1464068 w 2987069"/>
              <a:gd name="connsiteY38" fmla="*/ 903272 h 3296324"/>
              <a:gd name="connsiteX39" fmla="*/ 1326095 w 2987069"/>
              <a:gd name="connsiteY39" fmla="*/ 815645 h 3296324"/>
              <a:gd name="connsiteX40" fmla="*/ 1019867 w 2987069"/>
              <a:gd name="connsiteY40" fmla="*/ 680859 h 3296324"/>
              <a:gd name="connsiteX41" fmla="*/ 54369 w 2987069"/>
              <a:gd name="connsiteY41" fmla="*/ 663765 h 3296324"/>
              <a:gd name="connsiteX42" fmla="*/ 0 w 2987069"/>
              <a:gd name="connsiteY42" fmla="*/ 682262 h 3296324"/>
              <a:gd name="connsiteX43" fmla="*/ 60697 w 2987069"/>
              <a:gd name="connsiteY43" fmla="*/ 601094 h 3296324"/>
              <a:gd name="connsiteX44" fmla="*/ 1335290 w 2987069"/>
              <a:gd name="connsiteY44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16212 w 2987069"/>
              <a:gd name="connsiteY6" fmla="*/ 663765 h 3296324"/>
              <a:gd name="connsiteX7" fmla="*/ 2670580 w 2987069"/>
              <a:gd name="connsiteY7" fmla="*/ 682263 h 3296324"/>
              <a:gd name="connsiteX8" fmla="*/ 2704972 w 2987069"/>
              <a:gd name="connsiteY8" fmla="*/ 728254 h 3296324"/>
              <a:gd name="connsiteX9" fmla="*/ 2987069 w 2987069"/>
              <a:gd name="connsiteY9" fmla="*/ 1651779 h 3296324"/>
              <a:gd name="connsiteX10" fmla="*/ 2953511 w 2987069"/>
              <a:gd name="connsiteY10" fmla="*/ 1984671 h 3296324"/>
              <a:gd name="connsiteX11" fmla="*/ 2912807 w 2987069"/>
              <a:gd name="connsiteY11" fmla="*/ 2142967 h 3296324"/>
              <a:gd name="connsiteX12" fmla="*/ 2503275 w 2987069"/>
              <a:gd name="connsiteY12" fmla="*/ 2819764 h 3296324"/>
              <a:gd name="connsiteX13" fmla="*/ 2438540 w 2987069"/>
              <a:gd name="connsiteY13" fmla="*/ 2878599 h 3296324"/>
              <a:gd name="connsiteX14" fmla="*/ 2438540 w 2987069"/>
              <a:gd name="connsiteY14" fmla="*/ 2878599 h 3296324"/>
              <a:gd name="connsiteX15" fmla="*/ 2385976 w 2987069"/>
              <a:gd name="connsiteY15" fmla="*/ 2926373 h 3296324"/>
              <a:gd name="connsiteX16" fmla="*/ 1978238 w 2987069"/>
              <a:gd name="connsiteY16" fmla="*/ 3173754 h 3296324"/>
              <a:gd name="connsiteX17" fmla="*/ 1845477 w 2987069"/>
              <a:gd name="connsiteY17" fmla="*/ 3222345 h 3296324"/>
              <a:gd name="connsiteX18" fmla="*/ 1845477 w 2987069"/>
              <a:gd name="connsiteY18" fmla="*/ 3222345 h 3296324"/>
              <a:gd name="connsiteX19" fmla="*/ 1826477 w 2987069"/>
              <a:gd name="connsiteY19" fmla="*/ 3229299 h 3296324"/>
              <a:gd name="connsiteX20" fmla="*/ 1504174 w 2987069"/>
              <a:gd name="connsiteY20" fmla="*/ 3295031 h 3296324"/>
              <a:gd name="connsiteX21" fmla="*/ 1478586 w 2987069"/>
              <a:gd name="connsiteY21" fmla="*/ 3296324 h 3296324"/>
              <a:gd name="connsiteX22" fmla="*/ 1494463 w 2987069"/>
              <a:gd name="connsiteY22" fmla="*/ 3293901 h 3296324"/>
              <a:gd name="connsiteX23" fmla="*/ 1990216 w 2987069"/>
              <a:gd name="connsiteY23" fmla="*/ 2961725 h 3296324"/>
              <a:gd name="connsiteX24" fmla="*/ 2037429 w 2987069"/>
              <a:gd name="connsiteY24" fmla="*/ 2874741 h 3296324"/>
              <a:gd name="connsiteX25" fmla="*/ 2037430 w 2987069"/>
              <a:gd name="connsiteY25" fmla="*/ 2874740 h 3296324"/>
              <a:gd name="connsiteX26" fmla="*/ 2087429 w 2987069"/>
              <a:gd name="connsiteY26" fmla="*/ 2731302 h 3296324"/>
              <a:gd name="connsiteX27" fmla="*/ 2117243 w 2987069"/>
              <a:gd name="connsiteY27" fmla="*/ 2625667 h 3296324"/>
              <a:gd name="connsiteX28" fmla="*/ 2124453 w 2987069"/>
              <a:gd name="connsiteY28" fmla="*/ 2598970 h 3296324"/>
              <a:gd name="connsiteX29" fmla="*/ 2161534 w 2987069"/>
              <a:gd name="connsiteY29" fmla="*/ 2272128 h 3296324"/>
              <a:gd name="connsiteX30" fmla="*/ 2160792 w 2987069"/>
              <a:gd name="connsiteY30" fmla="*/ 2251911 h 3296324"/>
              <a:gd name="connsiteX31" fmla="*/ 2160791 w 2987069"/>
              <a:gd name="connsiteY31" fmla="*/ 2251910 h 3296324"/>
              <a:gd name="connsiteX32" fmla="*/ 2155605 w 2987069"/>
              <a:gd name="connsiteY32" fmla="*/ 2110632 h 3296324"/>
              <a:gd name="connsiteX33" fmla="*/ 2046328 w 2987069"/>
              <a:gd name="connsiteY33" fmla="*/ 1646406 h 3296324"/>
              <a:gd name="connsiteX34" fmla="*/ 2017136 w 2987069"/>
              <a:gd name="connsiteY34" fmla="*/ 1581651 h 3296324"/>
              <a:gd name="connsiteX35" fmla="*/ 2017137 w 2987069"/>
              <a:gd name="connsiteY35" fmla="*/ 1581651 h 3296324"/>
              <a:gd name="connsiteX36" fmla="*/ 1981185 w 2987069"/>
              <a:gd name="connsiteY36" fmla="*/ 1501904 h 3296324"/>
              <a:gd name="connsiteX37" fmla="*/ 1464068 w 2987069"/>
              <a:gd name="connsiteY37" fmla="*/ 903272 h 3296324"/>
              <a:gd name="connsiteX38" fmla="*/ 1326095 w 2987069"/>
              <a:gd name="connsiteY38" fmla="*/ 815645 h 3296324"/>
              <a:gd name="connsiteX39" fmla="*/ 1019867 w 2987069"/>
              <a:gd name="connsiteY39" fmla="*/ 680859 h 3296324"/>
              <a:gd name="connsiteX40" fmla="*/ 54369 w 2987069"/>
              <a:gd name="connsiteY40" fmla="*/ 663765 h 3296324"/>
              <a:gd name="connsiteX41" fmla="*/ 0 w 2987069"/>
              <a:gd name="connsiteY41" fmla="*/ 682262 h 3296324"/>
              <a:gd name="connsiteX42" fmla="*/ 60697 w 2987069"/>
              <a:gd name="connsiteY42" fmla="*/ 601094 h 3296324"/>
              <a:gd name="connsiteX43" fmla="*/ 1335290 w 2987069"/>
              <a:gd name="connsiteY43" fmla="*/ 0 h 3296324"/>
              <a:gd name="connsiteX0" fmla="*/ 2117243 w 2987069"/>
              <a:gd name="connsiteY0" fmla="*/ 2625667 h 3296324"/>
              <a:gd name="connsiteX1" fmla="*/ 2037429 w 2987069"/>
              <a:gd name="connsiteY1" fmla="*/ 2874741 h 3296324"/>
              <a:gd name="connsiteX2" fmla="*/ 2117243 w 2987069"/>
              <a:gd name="connsiteY2" fmla="*/ 2625667 h 3296324"/>
              <a:gd name="connsiteX3" fmla="*/ 1335290 w 2987069"/>
              <a:gd name="connsiteY3" fmla="*/ 0 h 3296324"/>
              <a:gd name="connsiteX4" fmla="*/ 2609884 w 2987069"/>
              <a:gd name="connsiteY4" fmla="*/ 601094 h 3296324"/>
              <a:gd name="connsiteX5" fmla="*/ 2670580 w 2987069"/>
              <a:gd name="connsiteY5" fmla="*/ 682262 h 3296324"/>
              <a:gd name="connsiteX6" fmla="*/ 2670580 w 2987069"/>
              <a:gd name="connsiteY6" fmla="*/ 682263 h 3296324"/>
              <a:gd name="connsiteX7" fmla="*/ 2704972 w 2987069"/>
              <a:gd name="connsiteY7" fmla="*/ 728254 h 3296324"/>
              <a:gd name="connsiteX8" fmla="*/ 2987069 w 2987069"/>
              <a:gd name="connsiteY8" fmla="*/ 1651779 h 3296324"/>
              <a:gd name="connsiteX9" fmla="*/ 2953511 w 2987069"/>
              <a:gd name="connsiteY9" fmla="*/ 1984671 h 3296324"/>
              <a:gd name="connsiteX10" fmla="*/ 2912807 w 2987069"/>
              <a:gd name="connsiteY10" fmla="*/ 2142967 h 3296324"/>
              <a:gd name="connsiteX11" fmla="*/ 2503275 w 2987069"/>
              <a:gd name="connsiteY11" fmla="*/ 2819764 h 3296324"/>
              <a:gd name="connsiteX12" fmla="*/ 2438540 w 2987069"/>
              <a:gd name="connsiteY12" fmla="*/ 2878599 h 3296324"/>
              <a:gd name="connsiteX13" fmla="*/ 2438540 w 2987069"/>
              <a:gd name="connsiteY13" fmla="*/ 2878599 h 3296324"/>
              <a:gd name="connsiteX14" fmla="*/ 2385976 w 2987069"/>
              <a:gd name="connsiteY14" fmla="*/ 2926373 h 3296324"/>
              <a:gd name="connsiteX15" fmla="*/ 1978238 w 2987069"/>
              <a:gd name="connsiteY15" fmla="*/ 3173754 h 3296324"/>
              <a:gd name="connsiteX16" fmla="*/ 1845477 w 2987069"/>
              <a:gd name="connsiteY16" fmla="*/ 3222345 h 3296324"/>
              <a:gd name="connsiteX17" fmla="*/ 1845477 w 2987069"/>
              <a:gd name="connsiteY17" fmla="*/ 3222345 h 3296324"/>
              <a:gd name="connsiteX18" fmla="*/ 1826477 w 2987069"/>
              <a:gd name="connsiteY18" fmla="*/ 3229299 h 3296324"/>
              <a:gd name="connsiteX19" fmla="*/ 1504174 w 2987069"/>
              <a:gd name="connsiteY19" fmla="*/ 3295031 h 3296324"/>
              <a:gd name="connsiteX20" fmla="*/ 1478586 w 2987069"/>
              <a:gd name="connsiteY20" fmla="*/ 3296324 h 3296324"/>
              <a:gd name="connsiteX21" fmla="*/ 1494463 w 2987069"/>
              <a:gd name="connsiteY21" fmla="*/ 3293901 h 3296324"/>
              <a:gd name="connsiteX22" fmla="*/ 1990216 w 2987069"/>
              <a:gd name="connsiteY22" fmla="*/ 2961725 h 3296324"/>
              <a:gd name="connsiteX23" fmla="*/ 2037429 w 2987069"/>
              <a:gd name="connsiteY23" fmla="*/ 2874741 h 3296324"/>
              <a:gd name="connsiteX24" fmla="*/ 2037430 w 2987069"/>
              <a:gd name="connsiteY24" fmla="*/ 2874740 h 3296324"/>
              <a:gd name="connsiteX25" fmla="*/ 2087429 w 2987069"/>
              <a:gd name="connsiteY25" fmla="*/ 2731302 h 3296324"/>
              <a:gd name="connsiteX26" fmla="*/ 2117243 w 2987069"/>
              <a:gd name="connsiteY26" fmla="*/ 2625667 h 3296324"/>
              <a:gd name="connsiteX27" fmla="*/ 2124453 w 2987069"/>
              <a:gd name="connsiteY27" fmla="*/ 2598970 h 3296324"/>
              <a:gd name="connsiteX28" fmla="*/ 2161534 w 2987069"/>
              <a:gd name="connsiteY28" fmla="*/ 2272128 h 3296324"/>
              <a:gd name="connsiteX29" fmla="*/ 2160792 w 2987069"/>
              <a:gd name="connsiteY29" fmla="*/ 2251911 h 3296324"/>
              <a:gd name="connsiteX30" fmla="*/ 2160791 w 2987069"/>
              <a:gd name="connsiteY30" fmla="*/ 2251910 h 3296324"/>
              <a:gd name="connsiteX31" fmla="*/ 2155605 w 2987069"/>
              <a:gd name="connsiteY31" fmla="*/ 2110632 h 3296324"/>
              <a:gd name="connsiteX32" fmla="*/ 2046328 w 2987069"/>
              <a:gd name="connsiteY32" fmla="*/ 1646406 h 3296324"/>
              <a:gd name="connsiteX33" fmla="*/ 2017136 w 2987069"/>
              <a:gd name="connsiteY33" fmla="*/ 1581651 h 3296324"/>
              <a:gd name="connsiteX34" fmla="*/ 2017137 w 2987069"/>
              <a:gd name="connsiteY34" fmla="*/ 1581651 h 3296324"/>
              <a:gd name="connsiteX35" fmla="*/ 1981185 w 2987069"/>
              <a:gd name="connsiteY35" fmla="*/ 1501904 h 3296324"/>
              <a:gd name="connsiteX36" fmla="*/ 1464068 w 2987069"/>
              <a:gd name="connsiteY36" fmla="*/ 903272 h 3296324"/>
              <a:gd name="connsiteX37" fmla="*/ 1326095 w 2987069"/>
              <a:gd name="connsiteY37" fmla="*/ 815645 h 3296324"/>
              <a:gd name="connsiteX38" fmla="*/ 1019867 w 2987069"/>
              <a:gd name="connsiteY38" fmla="*/ 680859 h 3296324"/>
              <a:gd name="connsiteX39" fmla="*/ 54369 w 2987069"/>
              <a:gd name="connsiteY39" fmla="*/ 663765 h 3296324"/>
              <a:gd name="connsiteX40" fmla="*/ 0 w 2987069"/>
              <a:gd name="connsiteY40" fmla="*/ 682262 h 3296324"/>
              <a:gd name="connsiteX41" fmla="*/ 60697 w 2987069"/>
              <a:gd name="connsiteY41" fmla="*/ 601094 h 3296324"/>
              <a:gd name="connsiteX42" fmla="*/ 1335290 w 2987069"/>
              <a:gd name="connsiteY42" fmla="*/ 0 h 329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7069" h="3296324">
                <a:moveTo>
                  <a:pt x="2117243" y="2625667"/>
                </a:moveTo>
                <a:lnTo>
                  <a:pt x="2037429" y="2874741"/>
                </a:lnTo>
                <a:lnTo>
                  <a:pt x="2117243" y="2625667"/>
                </a:lnTo>
                <a:close/>
                <a:moveTo>
                  <a:pt x="1335290" y="0"/>
                </a:moveTo>
                <a:cubicBezTo>
                  <a:pt x="1848433" y="-1"/>
                  <a:pt x="2306922" y="233990"/>
                  <a:pt x="2609884" y="601094"/>
                </a:cubicBezTo>
                <a:lnTo>
                  <a:pt x="2670580" y="682262"/>
                </a:lnTo>
                <a:lnTo>
                  <a:pt x="2670580" y="682263"/>
                </a:lnTo>
                <a:lnTo>
                  <a:pt x="2704972" y="728254"/>
                </a:lnTo>
                <a:cubicBezTo>
                  <a:pt x="2883074" y="991880"/>
                  <a:pt x="2987070" y="1309685"/>
                  <a:pt x="2987069" y="1651779"/>
                </a:cubicBezTo>
                <a:cubicBezTo>
                  <a:pt x="2987070" y="1765811"/>
                  <a:pt x="2975515" y="1877143"/>
                  <a:pt x="2953511" y="1984671"/>
                </a:cubicBezTo>
                <a:lnTo>
                  <a:pt x="2912807" y="2142967"/>
                </a:lnTo>
                <a:cubicBezTo>
                  <a:pt x="2832373" y="2401579"/>
                  <a:pt x="2690096" y="2632943"/>
                  <a:pt x="2503275" y="2819764"/>
                </a:cubicBezTo>
                <a:lnTo>
                  <a:pt x="2438540" y="2878599"/>
                </a:lnTo>
                <a:lnTo>
                  <a:pt x="2438540" y="2878599"/>
                </a:lnTo>
                <a:lnTo>
                  <a:pt x="2385976" y="2926373"/>
                </a:lnTo>
                <a:cubicBezTo>
                  <a:pt x="2263607" y="3027360"/>
                  <a:pt x="2126448" y="3111066"/>
                  <a:pt x="1978238" y="3173754"/>
                </a:cubicBezTo>
                <a:lnTo>
                  <a:pt x="1845477" y="3222345"/>
                </a:lnTo>
                <a:lnTo>
                  <a:pt x="1845477" y="3222345"/>
                </a:lnTo>
                <a:lnTo>
                  <a:pt x="1826477" y="3229299"/>
                </a:lnTo>
                <a:cubicBezTo>
                  <a:pt x="1723033" y="3261474"/>
                  <a:pt x="1615230" y="3283754"/>
                  <a:pt x="1504174" y="3295031"/>
                </a:cubicBezTo>
                <a:lnTo>
                  <a:pt x="1478586" y="3296324"/>
                </a:lnTo>
                <a:lnTo>
                  <a:pt x="1494463" y="3293901"/>
                </a:lnTo>
                <a:cubicBezTo>
                  <a:pt x="1700124" y="3251817"/>
                  <a:pt x="1876667" y="3129799"/>
                  <a:pt x="1990216" y="2961725"/>
                </a:cubicBezTo>
                <a:lnTo>
                  <a:pt x="2037429" y="2874741"/>
                </a:lnTo>
                <a:lnTo>
                  <a:pt x="2037430" y="2874740"/>
                </a:lnTo>
                <a:cubicBezTo>
                  <a:pt x="2045763" y="2850834"/>
                  <a:pt x="2074127" y="2772814"/>
                  <a:pt x="2087429" y="2731302"/>
                </a:cubicBezTo>
                <a:cubicBezTo>
                  <a:pt x="2100731" y="2689790"/>
                  <a:pt x="2111072" y="2647722"/>
                  <a:pt x="2117243" y="2625667"/>
                </a:cubicBezTo>
                <a:lnTo>
                  <a:pt x="2124453" y="2598970"/>
                </a:lnTo>
                <a:cubicBezTo>
                  <a:pt x="2148043" y="2489865"/>
                  <a:pt x="2160167" y="2380452"/>
                  <a:pt x="2161534" y="2272128"/>
                </a:cubicBezTo>
                <a:cubicBezTo>
                  <a:pt x="2161287" y="2265389"/>
                  <a:pt x="2161039" y="2258650"/>
                  <a:pt x="2160792" y="2251911"/>
                </a:cubicBezTo>
                <a:lnTo>
                  <a:pt x="2160791" y="2251910"/>
                </a:lnTo>
                <a:lnTo>
                  <a:pt x="2155605" y="2110632"/>
                </a:lnTo>
                <a:cubicBezTo>
                  <a:pt x="2141784" y="1950303"/>
                  <a:pt x="2104559" y="1793991"/>
                  <a:pt x="2046328" y="1646406"/>
                </a:cubicBezTo>
                <a:lnTo>
                  <a:pt x="2017136" y="1581651"/>
                </a:lnTo>
                <a:lnTo>
                  <a:pt x="2017137" y="1581651"/>
                </a:lnTo>
                <a:lnTo>
                  <a:pt x="1981185" y="1501904"/>
                </a:lnTo>
                <a:cubicBezTo>
                  <a:pt x="1861239" y="1266496"/>
                  <a:pt x="1685164" y="1059688"/>
                  <a:pt x="1464068" y="903272"/>
                </a:cubicBezTo>
                <a:lnTo>
                  <a:pt x="1326095" y="815645"/>
                </a:lnTo>
                <a:cubicBezTo>
                  <a:pt x="1230631" y="761491"/>
                  <a:pt x="1128318" y="716097"/>
                  <a:pt x="1019867" y="680859"/>
                </a:cubicBezTo>
                <a:cubicBezTo>
                  <a:pt x="694516" y="575146"/>
                  <a:pt x="360129" y="575845"/>
                  <a:pt x="54369" y="663765"/>
                </a:cubicBezTo>
                <a:lnTo>
                  <a:pt x="0" y="682262"/>
                </a:lnTo>
                <a:lnTo>
                  <a:pt x="60697" y="601094"/>
                </a:lnTo>
                <a:cubicBezTo>
                  <a:pt x="363657" y="233991"/>
                  <a:pt x="822149" y="0"/>
                  <a:pt x="1335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手繪多邊形 51"/>
          <p:cNvSpPr/>
          <p:nvPr/>
        </p:nvSpPr>
        <p:spPr>
          <a:xfrm rot="3600000">
            <a:off x="3643383" y="1551535"/>
            <a:ext cx="2709708" cy="1711213"/>
          </a:xfrm>
          <a:custGeom>
            <a:avLst/>
            <a:gdLst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1043945 w 3303552"/>
              <a:gd name="connsiteY9" fmla="*/ 281571 h 2086232"/>
              <a:gd name="connsiteX10" fmla="*/ 1129450 w 3303552"/>
              <a:gd name="connsiteY10" fmla="*/ 167228 h 2086232"/>
              <a:gd name="connsiteX11" fmla="*/ 1057034 w 3303552"/>
              <a:gd name="connsiteY11" fmla="*/ 261685 h 2086232"/>
              <a:gd name="connsiteX12" fmla="*/ 944736 w 3303552"/>
              <a:gd name="connsiteY12" fmla="*/ 444896 h 2086232"/>
              <a:gd name="connsiteX13" fmla="*/ 932993 w 3303552"/>
              <a:gd name="connsiteY13" fmla="*/ 465904 h 2086232"/>
              <a:gd name="connsiteX14" fmla="*/ 882114 w 3303552"/>
              <a:gd name="connsiteY14" fmla="*/ 574891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221572 w 3303552"/>
              <a:gd name="connsiteY18" fmla="*/ 826165 h 2086232"/>
              <a:gd name="connsiteX19" fmla="*/ 1224542 w 3303552"/>
              <a:gd name="connsiteY19" fmla="*/ 56558 h 2086232"/>
              <a:gd name="connsiteX20" fmla="*/ 1231379 w 3303552"/>
              <a:gd name="connsiteY20" fmla="*/ 55072 h 2086232"/>
              <a:gd name="connsiteX21" fmla="*/ 1231379 w 3303552"/>
              <a:gd name="connsiteY21" fmla="*/ 55072 h 2086232"/>
              <a:gd name="connsiteX22" fmla="*/ 1379430 w 3303552"/>
              <a:gd name="connsiteY22" fmla="*/ 22882 h 2086232"/>
              <a:gd name="connsiteX23" fmla="*/ 2327420 w 3303552"/>
              <a:gd name="connsiteY23" fmla="*/ 144515 h 2086232"/>
              <a:gd name="connsiteX24" fmla="*/ 2404069 w 3303552"/>
              <a:gd name="connsiteY24" fmla="*/ 183753 h 2086232"/>
              <a:gd name="connsiteX25" fmla="*/ 2330193 w 3303552"/>
              <a:gd name="connsiteY25" fmla="*/ 221572 h 2086232"/>
              <a:gd name="connsiteX26" fmla="*/ 2196711 w 3303552"/>
              <a:gd name="connsiteY26" fmla="*/ 307301 h 2086232"/>
              <a:gd name="connsiteX27" fmla="*/ 2171916 w 3303552"/>
              <a:gd name="connsiteY27" fmla="*/ 326769 h 2086232"/>
              <a:gd name="connsiteX28" fmla="*/ 2154637 w 3303552"/>
              <a:gd name="connsiteY28" fmla="*/ 338254 h 2086232"/>
              <a:gd name="connsiteX29" fmla="*/ 2128267 w 3303552"/>
              <a:gd name="connsiteY29" fmla="*/ 361041 h 2086232"/>
              <a:gd name="connsiteX30" fmla="*/ 2074178 w 3303552"/>
              <a:gd name="connsiteY30" fmla="*/ 403510 h 2086232"/>
              <a:gd name="connsiteX31" fmla="*/ 2024347 w 3303552"/>
              <a:gd name="connsiteY31" fmla="*/ 450843 h 2086232"/>
              <a:gd name="connsiteX32" fmla="*/ 1998694 w 3303552"/>
              <a:gd name="connsiteY32" fmla="*/ 473011 h 2086232"/>
              <a:gd name="connsiteX33" fmla="*/ 1984928 w 3303552"/>
              <a:gd name="connsiteY33" fmla="*/ 488286 h 2086232"/>
              <a:gd name="connsiteX34" fmla="*/ 1962843 w 3303552"/>
              <a:gd name="connsiteY34" fmla="*/ 509264 h 2086232"/>
              <a:gd name="connsiteX35" fmla="*/ 1862957 w 3303552"/>
              <a:gd name="connsiteY35" fmla="*/ 623628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783371 w 3303552"/>
              <a:gd name="connsiteY3" fmla="*/ 901212 h 2086232"/>
              <a:gd name="connsiteX4" fmla="*/ 819825 w 3303552"/>
              <a:gd name="connsiteY4" fmla="*/ 752843 h 2086232"/>
              <a:gd name="connsiteX5" fmla="*/ 804292 w 3303552"/>
              <a:gd name="connsiteY5" fmla="*/ 805074 h 2086232"/>
              <a:gd name="connsiteX6" fmla="*/ 792709 w 3303552"/>
              <a:gd name="connsiteY6" fmla="*/ 858299 h 2086232"/>
              <a:gd name="connsiteX7" fmla="*/ 819825 w 3303552"/>
              <a:gd name="connsiteY7" fmla="*/ 752843 h 2086232"/>
              <a:gd name="connsiteX8" fmla="*/ 882078 w 3303552"/>
              <a:gd name="connsiteY8" fmla="*/ 574975 h 2086232"/>
              <a:gd name="connsiteX9" fmla="*/ 839077 w 3303552"/>
              <a:gd name="connsiteY9" fmla="*/ 688106 h 2086232"/>
              <a:gd name="connsiteX10" fmla="*/ 832166 w 3303552"/>
              <a:gd name="connsiteY10" fmla="*/ 711343 h 2086232"/>
              <a:gd name="connsiteX11" fmla="*/ 882078 w 3303552"/>
              <a:gd name="connsiteY11" fmla="*/ 574975 h 2086232"/>
              <a:gd name="connsiteX12" fmla="*/ 1043945 w 3303552"/>
              <a:gd name="connsiteY12" fmla="*/ 281571 h 2086232"/>
              <a:gd name="connsiteX13" fmla="*/ 1129450 w 3303552"/>
              <a:gd name="connsiteY13" fmla="*/ 167228 h 2086232"/>
              <a:gd name="connsiteX14" fmla="*/ 1057034 w 3303552"/>
              <a:gd name="connsiteY14" fmla="*/ 261685 h 2086232"/>
              <a:gd name="connsiteX15" fmla="*/ 1043945 w 3303552"/>
              <a:gd name="connsiteY15" fmla="*/ 281571 h 2086232"/>
              <a:gd name="connsiteX16" fmla="*/ 944736 w 3303552"/>
              <a:gd name="connsiteY16" fmla="*/ 444896 h 2086232"/>
              <a:gd name="connsiteX17" fmla="*/ 932993 w 3303552"/>
              <a:gd name="connsiteY17" fmla="*/ 465904 h 2086232"/>
              <a:gd name="connsiteX18" fmla="*/ 882114 w 3303552"/>
              <a:gd name="connsiteY18" fmla="*/ 574891 h 2086232"/>
              <a:gd name="connsiteX19" fmla="*/ 944736 w 3303552"/>
              <a:gd name="connsiteY19" fmla="*/ 444896 h 2086232"/>
              <a:gd name="connsiteX20" fmla="*/ 991423 w 3303552"/>
              <a:gd name="connsiteY20" fmla="*/ 361372 h 2086232"/>
              <a:gd name="connsiteX21" fmla="*/ 965522 w 3303552"/>
              <a:gd name="connsiteY21" fmla="*/ 407708 h 2086232"/>
              <a:gd name="connsiteX22" fmla="*/ 1020649 w 3303552"/>
              <a:gd name="connsiteY22" fmla="*/ 316967 h 2086232"/>
              <a:gd name="connsiteX23" fmla="*/ 991423 w 3303552"/>
              <a:gd name="connsiteY23" fmla="*/ 361372 h 2086232"/>
              <a:gd name="connsiteX24" fmla="*/ 221572 w 3303552"/>
              <a:gd name="connsiteY24" fmla="*/ 826165 h 2086232"/>
              <a:gd name="connsiteX25" fmla="*/ 1224542 w 3303552"/>
              <a:gd name="connsiteY25" fmla="*/ 56558 h 2086232"/>
              <a:gd name="connsiteX26" fmla="*/ 1231379 w 3303552"/>
              <a:gd name="connsiteY26" fmla="*/ 55072 h 2086232"/>
              <a:gd name="connsiteX27" fmla="*/ 1231379 w 3303552"/>
              <a:gd name="connsiteY27" fmla="*/ 55072 h 2086232"/>
              <a:gd name="connsiteX28" fmla="*/ 1379430 w 3303552"/>
              <a:gd name="connsiteY28" fmla="*/ 22882 h 2086232"/>
              <a:gd name="connsiteX29" fmla="*/ 2327420 w 3303552"/>
              <a:gd name="connsiteY29" fmla="*/ 144515 h 2086232"/>
              <a:gd name="connsiteX30" fmla="*/ 2404069 w 3303552"/>
              <a:gd name="connsiteY30" fmla="*/ 183753 h 2086232"/>
              <a:gd name="connsiteX31" fmla="*/ 2330193 w 3303552"/>
              <a:gd name="connsiteY31" fmla="*/ 221572 h 2086232"/>
              <a:gd name="connsiteX32" fmla="*/ 2196711 w 3303552"/>
              <a:gd name="connsiteY32" fmla="*/ 307301 h 2086232"/>
              <a:gd name="connsiteX33" fmla="*/ 2171916 w 3303552"/>
              <a:gd name="connsiteY33" fmla="*/ 326769 h 2086232"/>
              <a:gd name="connsiteX34" fmla="*/ 2154637 w 3303552"/>
              <a:gd name="connsiteY34" fmla="*/ 338254 h 2086232"/>
              <a:gd name="connsiteX35" fmla="*/ 2128267 w 3303552"/>
              <a:gd name="connsiteY35" fmla="*/ 361041 h 2086232"/>
              <a:gd name="connsiteX36" fmla="*/ 2074178 w 3303552"/>
              <a:gd name="connsiteY36" fmla="*/ 403510 h 2086232"/>
              <a:gd name="connsiteX37" fmla="*/ 2024347 w 3303552"/>
              <a:gd name="connsiteY37" fmla="*/ 450843 h 2086232"/>
              <a:gd name="connsiteX38" fmla="*/ 1998694 w 3303552"/>
              <a:gd name="connsiteY38" fmla="*/ 473011 h 2086232"/>
              <a:gd name="connsiteX39" fmla="*/ 1984928 w 3303552"/>
              <a:gd name="connsiteY39" fmla="*/ 488286 h 2086232"/>
              <a:gd name="connsiteX40" fmla="*/ 1962843 w 3303552"/>
              <a:gd name="connsiteY40" fmla="*/ 509264 h 2086232"/>
              <a:gd name="connsiteX41" fmla="*/ 1862957 w 3303552"/>
              <a:gd name="connsiteY41" fmla="*/ 623628 h 2086232"/>
              <a:gd name="connsiteX42" fmla="*/ 1984928 w 3303552"/>
              <a:gd name="connsiteY42" fmla="*/ 488286 h 2086232"/>
              <a:gd name="connsiteX43" fmla="*/ 2024347 w 3303552"/>
              <a:gd name="connsiteY43" fmla="*/ 450843 h 2086232"/>
              <a:gd name="connsiteX44" fmla="*/ 2128267 w 3303552"/>
              <a:gd name="connsiteY44" fmla="*/ 361041 h 2086232"/>
              <a:gd name="connsiteX45" fmla="*/ 2171916 w 3303552"/>
              <a:gd name="connsiteY45" fmla="*/ 326769 h 2086232"/>
              <a:gd name="connsiteX46" fmla="*/ 2330192 w 3303552"/>
              <a:gd name="connsiteY46" fmla="*/ 221573 h 2086232"/>
              <a:gd name="connsiteX47" fmla="*/ 2404068 w 3303552"/>
              <a:gd name="connsiteY47" fmla="*/ 183754 h 2086232"/>
              <a:gd name="connsiteX48" fmla="*/ 2477942 w 3303552"/>
              <a:gd name="connsiteY48" fmla="*/ 221573 h 2086232"/>
              <a:gd name="connsiteX49" fmla="*/ 3060115 w 3303552"/>
              <a:gd name="connsiteY49" fmla="*/ 787892 h 2086232"/>
              <a:gd name="connsiteX50" fmla="*/ 3105667 w 3303552"/>
              <a:gd name="connsiteY50" fmla="*/ 871023 h 2086232"/>
              <a:gd name="connsiteX51" fmla="*/ 3105668 w 3303552"/>
              <a:gd name="connsiteY51" fmla="*/ 871023 h 2086232"/>
              <a:gd name="connsiteX52" fmla="*/ 3136690 w 3303552"/>
              <a:gd name="connsiteY52" fmla="*/ 927638 h 2086232"/>
              <a:gd name="connsiteX53" fmla="*/ 3299995 w 3303552"/>
              <a:gd name="connsiteY53" fmla="*/ 1537099 h 2086232"/>
              <a:gd name="connsiteX54" fmla="*/ 3300697 w 3303552"/>
              <a:gd name="connsiteY54" fmla="*/ 1568560 h 2086232"/>
              <a:gd name="connsiteX55" fmla="*/ 3300697 w 3303552"/>
              <a:gd name="connsiteY55" fmla="*/ 1568560 h 2086232"/>
              <a:gd name="connsiteX56" fmla="*/ 3303552 w 3303552"/>
              <a:gd name="connsiteY56" fmla="*/ 1696410 h 2086232"/>
              <a:gd name="connsiteX57" fmla="*/ 3263817 w 3303552"/>
              <a:gd name="connsiteY57" fmla="*/ 2015432 h 2086232"/>
              <a:gd name="connsiteX58" fmla="*/ 3244078 w 3303552"/>
              <a:gd name="connsiteY58" fmla="*/ 2086228 h 2086232"/>
              <a:gd name="connsiteX59" fmla="*/ 3219919 w 3303552"/>
              <a:gd name="connsiteY59" fmla="*/ 1999587 h 2086232"/>
              <a:gd name="connsiteX60" fmla="*/ 3082536 w 3303552"/>
              <a:gd name="connsiteY60" fmla="*/ 1694516 h 2086232"/>
              <a:gd name="connsiteX61" fmla="*/ 2887029 w 3303552"/>
              <a:gd name="connsiteY61" fmla="*/ 1423003 h 2086232"/>
              <a:gd name="connsiteX62" fmla="*/ 2824074 w 3303552"/>
              <a:gd name="connsiteY62" fmla="*/ 1358761 h 2086232"/>
              <a:gd name="connsiteX63" fmla="*/ 2824074 w 3303552"/>
              <a:gd name="connsiteY63" fmla="*/ 1358761 h 2086232"/>
              <a:gd name="connsiteX64" fmla="*/ 2772631 w 3303552"/>
              <a:gd name="connsiteY64" fmla="*/ 1306265 h 2086232"/>
              <a:gd name="connsiteX65" fmla="*/ 2516217 w 3303552"/>
              <a:gd name="connsiteY65" fmla="*/ 1112344 h 2086232"/>
              <a:gd name="connsiteX66" fmla="*/ 2404069 w 3303552"/>
              <a:gd name="connsiteY66" fmla="*/ 1050892 h 2086232"/>
              <a:gd name="connsiteX67" fmla="*/ 2404068 w 3303552"/>
              <a:gd name="connsiteY67" fmla="*/ 1050893 h 2086232"/>
              <a:gd name="connsiteX68" fmla="*/ 2376469 w 3303552"/>
              <a:gd name="connsiteY68" fmla="*/ 1035770 h 2086232"/>
              <a:gd name="connsiteX69" fmla="*/ 1767009 w 3303552"/>
              <a:gd name="connsiteY69" fmla="*/ 872465 h 2086232"/>
              <a:gd name="connsiteX70" fmla="*/ 1702467 w 3303552"/>
              <a:gd name="connsiteY70" fmla="*/ 871024 h 2086232"/>
              <a:gd name="connsiteX71" fmla="*/ 1702468 w 3303552"/>
              <a:gd name="connsiteY71" fmla="*/ 871023 h 2086232"/>
              <a:gd name="connsiteX72" fmla="*/ 1607698 w 3303552"/>
              <a:gd name="connsiteY72" fmla="*/ 868907 h 2086232"/>
              <a:gd name="connsiteX73" fmla="*/ 826164 w 3303552"/>
              <a:gd name="connsiteY73" fmla="*/ 1089922 h 2086232"/>
              <a:gd name="connsiteX74" fmla="*/ 756474 w 3303552"/>
              <a:gd name="connsiteY74" fmla="*/ 1134991 h 2086232"/>
              <a:gd name="connsiteX75" fmla="*/ 756474 w 3303552"/>
              <a:gd name="connsiteY75" fmla="*/ 1134992 h 2086232"/>
              <a:gd name="connsiteX76" fmla="*/ 684171 w 3303552"/>
              <a:gd name="connsiteY76" fmla="*/ 1181751 h 2086232"/>
              <a:gd name="connsiteX77" fmla="*/ 104838 w 3303552"/>
              <a:gd name="connsiteY77" fmla="*/ 1941918 h 2086232"/>
              <a:gd name="connsiteX78" fmla="*/ 58689 w 3303552"/>
              <a:gd name="connsiteY78" fmla="*/ 2086232 h 2086232"/>
              <a:gd name="connsiteX79" fmla="*/ 56558 w 3303552"/>
              <a:gd name="connsiteY79" fmla="*/ 2079566 h 2086232"/>
              <a:gd name="connsiteX80" fmla="*/ 221572 w 3303552"/>
              <a:gd name="connsiteY80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19825 w 3303552"/>
              <a:gd name="connsiteY6" fmla="*/ 752843 h 2086232"/>
              <a:gd name="connsiteX7" fmla="*/ 882078 w 3303552"/>
              <a:gd name="connsiteY7" fmla="*/ 574975 h 2086232"/>
              <a:gd name="connsiteX8" fmla="*/ 839077 w 3303552"/>
              <a:gd name="connsiteY8" fmla="*/ 688106 h 2086232"/>
              <a:gd name="connsiteX9" fmla="*/ 832166 w 3303552"/>
              <a:gd name="connsiteY9" fmla="*/ 711343 h 2086232"/>
              <a:gd name="connsiteX10" fmla="*/ 882078 w 3303552"/>
              <a:gd name="connsiteY10" fmla="*/ 574975 h 2086232"/>
              <a:gd name="connsiteX11" fmla="*/ 1043945 w 3303552"/>
              <a:gd name="connsiteY11" fmla="*/ 281571 h 2086232"/>
              <a:gd name="connsiteX12" fmla="*/ 1129450 w 3303552"/>
              <a:gd name="connsiteY12" fmla="*/ 167228 h 2086232"/>
              <a:gd name="connsiteX13" fmla="*/ 1057034 w 3303552"/>
              <a:gd name="connsiteY13" fmla="*/ 261685 h 2086232"/>
              <a:gd name="connsiteX14" fmla="*/ 1043945 w 3303552"/>
              <a:gd name="connsiteY14" fmla="*/ 281571 h 2086232"/>
              <a:gd name="connsiteX15" fmla="*/ 944736 w 3303552"/>
              <a:gd name="connsiteY15" fmla="*/ 444896 h 2086232"/>
              <a:gd name="connsiteX16" fmla="*/ 932993 w 3303552"/>
              <a:gd name="connsiteY16" fmla="*/ 465904 h 2086232"/>
              <a:gd name="connsiteX17" fmla="*/ 882114 w 3303552"/>
              <a:gd name="connsiteY17" fmla="*/ 574891 h 2086232"/>
              <a:gd name="connsiteX18" fmla="*/ 944736 w 3303552"/>
              <a:gd name="connsiteY18" fmla="*/ 444896 h 2086232"/>
              <a:gd name="connsiteX19" fmla="*/ 991423 w 3303552"/>
              <a:gd name="connsiteY19" fmla="*/ 361372 h 2086232"/>
              <a:gd name="connsiteX20" fmla="*/ 965522 w 3303552"/>
              <a:gd name="connsiteY20" fmla="*/ 407708 h 2086232"/>
              <a:gd name="connsiteX21" fmla="*/ 1020649 w 3303552"/>
              <a:gd name="connsiteY21" fmla="*/ 316967 h 2086232"/>
              <a:gd name="connsiteX22" fmla="*/ 991423 w 3303552"/>
              <a:gd name="connsiteY22" fmla="*/ 361372 h 2086232"/>
              <a:gd name="connsiteX23" fmla="*/ 221572 w 3303552"/>
              <a:gd name="connsiteY23" fmla="*/ 826165 h 2086232"/>
              <a:gd name="connsiteX24" fmla="*/ 1224542 w 3303552"/>
              <a:gd name="connsiteY24" fmla="*/ 56558 h 2086232"/>
              <a:gd name="connsiteX25" fmla="*/ 1231379 w 3303552"/>
              <a:gd name="connsiteY25" fmla="*/ 55072 h 2086232"/>
              <a:gd name="connsiteX26" fmla="*/ 1231379 w 3303552"/>
              <a:gd name="connsiteY26" fmla="*/ 55072 h 2086232"/>
              <a:gd name="connsiteX27" fmla="*/ 1379430 w 3303552"/>
              <a:gd name="connsiteY27" fmla="*/ 22882 h 2086232"/>
              <a:gd name="connsiteX28" fmla="*/ 2327420 w 3303552"/>
              <a:gd name="connsiteY28" fmla="*/ 144515 h 2086232"/>
              <a:gd name="connsiteX29" fmla="*/ 2404069 w 3303552"/>
              <a:gd name="connsiteY29" fmla="*/ 183753 h 2086232"/>
              <a:gd name="connsiteX30" fmla="*/ 2330193 w 3303552"/>
              <a:gd name="connsiteY30" fmla="*/ 221572 h 2086232"/>
              <a:gd name="connsiteX31" fmla="*/ 2196711 w 3303552"/>
              <a:gd name="connsiteY31" fmla="*/ 307301 h 2086232"/>
              <a:gd name="connsiteX32" fmla="*/ 2171916 w 3303552"/>
              <a:gd name="connsiteY32" fmla="*/ 326769 h 2086232"/>
              <a:gd name="connsiteX33" fmla="*/ 2154637 w 3303552"/>
              <a:gd name="connsiteY33" fmla="*/ 338254 h 2086232"/>
              <a:gd name="connsiteX34" fmla="*/ 2128267 w 3303552"/>
              <a:gd name="connsiteY34" fmla="*/ 361041 h 2086232"/>
              <a:gd name="connsiteX35" fmla="*/ 2074178 w 3303552"/>
              <a:gd name="connsiteY35" fmla="*/ 403510 h 2086232"/>
              <a:gd name="connsiteX36" fmla="*/ 2024347 w 3303552"/>
              <a:gd name="connsiteY36" fmla="*/ 450843 h 2086232"/>
              <a:gd name="connsiteX37" fmla="*/ 1998694 w 3303552"/>
              <a:gd name="connsiteY37" fmla="*/ 473011 h 2086232"/>
              <a:gd name="connsiteX38" fmla="*/ 1984928 w 3303552"/>
              <a:gd name="connsiteY38" fmla="*/ 488286 h 2086232"/>
              <a:gd name="connsiteX39" fmla="*/ 1962843 w 3303552"/>
              <a:gd name="connsiteY39" fmla="*/ 509264 h 2086232"/>
              <a:gd name="connsiteX40" fmla="*/ 1862957 w 3303552"/>
              <a:gd name="connsiteY40" fmla="*/ 623628 h 2086232"/>
              <a:gd name="connsiteX41" fmla="*/ 1984928 w 3303552"/>
              <a:gd name="connsiteY41" fmla="*/ 488286 h 2086232"/>
              <a:gd name="connsiteX42" fmla="*/ 2024347 w 3303552"/>
              <a:gd name="connsiteY42" fmla="*/ 450843 h 2086232"/>
              <a:gd name="connsiteX43" fmla="*/ 2128267 w 3303552"/>
              <a:gd name="connsiteY43" fmla="*/ 361041 h 2086232"/>
              <a:gd name="connsiteX44" fmla="*/ 2171916 w 3303552"/>
              <a:gd name="connsiteY44" fmla="*/ 326769 h 2086232"/>
              <a:gd name="connsiteX45" fmla="*/ 2330192 w 3303552"/>
              <a:gd name="connsiteY45" fmla="*/ 221573 h 2086232"/>
              <a:gd name="connsiteX46" fmla="*/ 2404068 w 3303552"/>
              <a:gd name="connsiteY46" fmla="*/ 183754 h 2086232"/>
              <a:gd name="connsiteX47" fmla="*/ 2477942 w 3303552"/>
              <a:gd name="connsiteY47" fmla="*/ 221573 h 2086232"/>
              <a:gd name="connsiteX48" fmla="*/ 3060115 w 3303552"/>
              <a:gd name="connsiteY48" fmla="*/ 787892 h 2086232"/>
              <a:gd name="connsiteX49" fmla="*/ 3105667 w 3303552"/>
              <a:gd name="connsiteY49" fmla="*/ 871023 h 2086232"/>
              <a:gd name="connsiteX50" fmla="*/ 3105668 w 3303552"/>
              <a:gd name="connsiteY50" fmla="*/ 871023 h 2086232"/>
              <a:gd name="connsiteX51" fmla="*/ 3136690 w 3303552"/>
              <a:gd name="connsiteY51" fmla="*/ 927638 h 2086232"/>
              <a:gd name="connsiteX52" fmla="*/ 3299995 w 3303552"/>
              <a:gd name="connsiteY52" fmla="*/ 1537099 h 2086232"/>
              <a:gd name="connsiteX53" fmla="*/ 3300697 w 3303552"/>
              <a:gd name="connsiteY53" fmla="*/ 1568560 h 2086232"/>
              <a:gd name="connsiteX54" fmla="*/ 3300697 w 3303552"/>
              <a:gd name="connsiteY54" fmla="*/ 1568560 h 2086232"/>
              <a:gd name="connsiteX55" fmla="*/ 3303552 w 3303552"/>
              <a:gd name="connsiteY55" fmla="*/ 1696410 h 2086232"/>
              <a:gd name="connsiteX56" fmla="*/ 3263817 w 3303552"/>
              <a:gd name="connsiteY56" fmla="*/ 2015432 h 2086232"/>
              <a:gd name="connsiteX57" fmla="*/ 3244078 w 3303552"/>
              <a:gd name="connsiteY57" fmla="*/ 2086228 h 2086232"/>
              <a:gd name="connsiteX58" fmla="*/ 3219919 w 3303552"/>
              <a:gd name="connsiteY58" fmla="*/ 1999587 h 2086232"/>
              <a:gd name="connsiteX59" fmla="*/ 3082536 w 3303552"/>
              <a:gd name="connsiteY59" fmla="*/ 1694516 h 2086232"/>
              <a:gd name="connsiteX60" fmla="*/ 2887029 w 3303552"/>
              <a:gd name="connsiteY60" fmla="*/ 1423003 h 2086232"/>
              <a:gd name="connsiteX61" fmla="*/ 2824074 w 3303552"/>
              <a:gd name="connsiteY61" fmla="*/ 1358761 h 2086232"/>
              <a:gd name="connsiteX62" fmla="*/ 2824074 w 3303552"/>
              <a:gd name="connsiteY62" fmla="*/ 1358761 h 2086232"/>
              <a:gd name="connsiteX63" fmla="*/ 2772631 w 3303552"/>
              <a:gd name="connsiteY63" fmla="*/ 1306265 h 2086232"/>
              <a:gd name="connsiteX64" fmla="*/ 2516217 w 3303552"/>
              <a:gd name="connsiteY64" fmla="*/ 1112344 h 2086232"/>
              <a:gd name="connsiteX65" fmla="*/ 2404069 w 3303552"/>
              <a:gd name="connsiteY65" fmla="*/ 1050892 h 2086232"/>
              <a:gd name="connsiteX66" fmla="*/ 2404068 w 3303552"/>
              <a:gd name="connsiteY66" fmla="*/ 1050893 h 2086232"/>
              <a:gd name="connsiteX67" fmla="*/ 2376469 w 3303552"/>
              <a:gd name="connsiteY67" fmla="*/ 1035770 h 2086232"/>
              <a:gd name="connsiteX68" fmla="*/ 1767009 w 3303552"/>
              <a:gd name="connsiteY68" fmla="*/ 872465 h 2086232"/>
              <a:gd name="connsiteX69" fmla="*/ 1702467 w 3303552"/>
              <a:gd name="connsiteY69" fmla="*/ 871024 h 2086232"/>
              <a:gd name="connsiteX70" fmla="*/ 1702468 w 3303552"/>
              <a:gd name="connsiteY70" fmla="*/ 871023 h 2086232"/>
              <a:gd name="connsiteX71" fmla="*/ 1607698 w 3303552"/>
              <a:gd name="connsiteY71" fmla="*/ 868907 h 2086232"/>
              <a:gd name="connsiteX72" fmla="*/ 826164 w 3303552"/>
              <a:gd name="connsiteY72" fmla="*/ 1089922 h 2086232"/>
              <a:gd name="connsiteX73" fmla="*/ 756474 w 3303552"/>
              <a:gd name="connsiteY73" fmla="*/ 1134991 h 2086232"/>
              <a:gd name="connsiteX74" fmla="*/ 756474 w 3303552"/>
              <a:gd name="connsiteY74" fmla="*/ 1134992 h 2086232"/>
              <a:gd name="connsiteX75" fmla="*/ 684171 w 3303552"/>
              <a:gd name="connsiteY75" fmla="*/ 1181751 h 2086232"/>
              <a:gd name="connsiteX76" fmla="*/ 104838 w 3303552"/>
              <a:gd name="connsiteY76" fmla="*/ 1941918 h 2086232"/>
              <a:gd name="connsiteX77" fmla="*/ 58689 w 3303552"/>
              <a:gd name="connsiteY77" fmla="*/ 2086232 h 2086232"/>
              <a:gd name="connsiteX78" fmla="*/ 56558 w 3303552"/>
              <a:gd name="connsiteY78" fmla="*/ 2079566 h 2086232"/>
              <a:gd name="connsiteX79" fmla="*/ 221572 w 3303552"/>
              <a:gd name="connsiteY79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819825 w 3303552"/>
              <a:gd name="connsiteY5" fmla="*/ 752843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882078 w 3303552"/>
              <a:gd name="connsiteY9" fmla="*/ 574975 h 2086232"/>
              <a:gd name="connsiteX10" fmla="*/ 1043945 w 3303552"/>
              <a:gd name="connsiteY10" fmla="*/ 281571 h 2086232"/>
              <a:gd name="connsiteX11" fmla="*/ 1129450 w 3303552"/>
              <a:gd name="connsiteY11" fmla="*/ 167228 h 2086232"/>
              <a:gd name="connsiteX12" fmla="*/ 1057034 w 3303552"/>
              <a:gd name="connsiteY12" fmla="*/ 261685 h 2086232"/>
              <a:gd name="connsiteX13" fmla="*/ 1043945 w 3303552"/>
              <a:gd name="connsiteY13" fmla="*/ 281571 h 2086232"/>
              <a:gd name="connsiteX14" fmla="*/ 944736 w 3303552"/>
              <a:gd name="connsiteY14" fmla="*/ 444896 h 2086232"/>
              <a:gd name="connsiteX15" fmla="*/ 932993 w 3303552"/>
              <a:gd name="connsiteY15" fmla="*/ 465904 h 2086232"/>
              <a:gd name="connsiteX16" fmla="*/ 882114 w 3303552"/>
              <a:gd name="connsiteY16" fmla="*/ 574891 h 2086232"/>
              <a:gd name="connsiteX17" fmla="*/ 944736 w 3303552"/>
              <a:gd name="connsiteY17" fmla="*/ 444896 h 2086232"/>
              <a:gd name="connsiteX18" fmla="*/ 991423 w 3303552"/>
              <a:gd name="connsiteY18" fmla="*/ 361372 h 2086232"/>
              <a:gd name="connsiteX19" fmla="*/ 965522 w 3303552"/>
              <a:gd name="connsiteY19" fmla="*/ 407708 h 2086232"/>
              <a:gd name="connsiteX20" fmla="*/ 1020649 w 3303552"/>
              <a:gd name="connsiteY20" fmla="*/ 316967 h 2086232"/>
              <a:gd name="connsiteX21" fmla="*/ 991423 w 3303552"/>
              <a:gd name="connsiteY21" fmla="*/ 361372 h 2086232"/>
              <a:gd name="connsiteX22" fmla="*/ 221572 w 3303552"/>
              <a:gd name="connsiteY22" fmla="*/ 826165 h 2086232"/>
              <a:gd name="connsiteX23" fmla="*/ 1224542 w 3303552"/>
              <a:gd name="connsiteY23" fmla="*/ 56558 h 2086232"/>
              <a:gd name="connsiteX24" fmla="*/ 1231379 w 3303552"/>
              <a:gd name="connsiteY24" fmla="*/ 55072 h 2086232"/>
              <a:gd name="connsiteX25" fmla="*/ 1231379 w 3303552"/>
              <a:gd name="connsiteY25" fmla="*/ 55072 h 2086232"/>
              <a:gd name="connsiteX26" fmla="*/ 1379430 w 3303552"/>
              <a:gd name="connsiteY26" fmla="*/ 22882 h 2086232"/>
              <a:gd name="connsiteX27" fmla="*/ 2327420 w 3303552"/>
              <a:gd name="connsiteY27" fmla="*/ 144515 h 2086232"/>
              <a:gd name="connsiteX28" fmla="*/ 2404069 w 3303552"/>
              <a:gd name="connsiteY28" fmla="*/ 183753 h 2086232"/>
              <a:gd name="connsiteX29" fmla="*/ 2330193 w 3303552"/>
              <a:gd name="connsiteY29" fmla="*/ 221572 h 2086232"/>
              <a:gd name="connsiteX30" fmla="*/ 2196711 w 3303552"/>
              <a:gd name="connsiteY30" fmla="*/ 307301 h 2086232"/>
              <a:gd name="connsiteX31" fmla="*/ 2171916 w 3303552"/>
              <a:gd name="connsiteY31" fmla="*/ 326769 h 2086232"/>
              <a:gd name="connsiteX32" fmla="*/ 2154637 w 3303552"/>
              <a:gd name="connsiteY32" fmla="*/ 338254 h 2086232"/>
              <a:gd name="connsiteX33" fmla="*/ 2128267 w 3303552"/>
              <a:gd name="connsiteY33" fmla="*/ 361041 h 2086232"/>
              <a:gd name="connsiteX34" fmla="*/ 2074178 w 3303552"/>
              <a:gd name="connsiteY34" fmla="*/ 403510 h 2086232"/>
              <a:gd name="connsiteX35" fmla="*/ 2024347 w 3303552"/>
              <a:gd name="connsiteY35" fmla="*/ 450843 h 2086232"/>
              <a:gd name="connsiteX36" fmla="*/ 1998694 w 3303552"/>
              <a:gd name="connsiteY36" fmla="*/ 473011 h 2086232"/>
              <a:gd name="connsiteX37" fmla="*/ 1984928 w 3303552"/>
              <a:gd name="connsiteY37" fmla="*/ 488286 h 2086232"/>
              <a:gd name="connsiteX38" fmla="*/ 1962843 w 3303552"/>
              <a:gd name="connsiteY38" fmla="*/ 509264 h 2086232"/>
              <a:gd name="connsiteX39" fmla="*/ 1862957 w 3303552"/>
              <a:gd name="connsiteY39" fmla="*/ 623628 h 2086232"/>
              <a:gd name="connsiteX40" fmla="*/ 1984928 w 3303552"/>
              <a:gd name="connsiteY40" fmla="*/ 488286 h 2086232"/>
              <a:gd name="connsiteX41" fmla="*/ 2024347 w 3303552"/>
              <a:gd name="connsiteY41" fmla="*/ 450843 h 2086232"/>
              <a:gd name="connsiteX42" fmla="*/ 2128267 w 3303552"/>
              <a:gd name="connsiteY42" fmla="*/ 361041 h 2086232"/>
              <a:gd name="connsiteX43" fmla="*/ 2171916 w 3303552"/>
              <a:gd name="connsiteY43" fmla="*/ 326769 h 2086232"/>
              <a:gd name="connsiteX44" fmla="*/ 2330192 w 3303552"/>
              <a:gd name="connsiteY44" fmla="*/ 221573 h 2086232"/>
              <a:gd name="connsiteX45" fmla="*/ 2404068 w 3303552"/>
              <a:gd name="connsiteY45" fmla="*/ 183754 h 2086232"/>
              <a:gd name="connsiteX46" fmla="*/ 2477942 w 3303552"/>
              <a:gd name="connsiteY46" fmla="*/ 221573 h 2086232"/>
              <a:gd name="connsiteX47" fmla="*/ 3060115 w 3303552"/>
              <a:gd name="connsiteY47" fmla="*/ 787892 h 2086232"/>
              <a:gd name="connsiteX48" fmla="*/ 3105667 w 3303552"/>
              <a:gd name="connsiteY48" fmla="*/ 871023 h 2086232"/>
              <a:gd name="connsiteX49" fmla="*/ 3105668 w 3303552"/>
              <a:gd name="connsiteY49" fmla="*/ 871023 h 2086232"/>
              <a:gd name="connsiteX50" fmla="*/ 3136690 w 3303552"/>
              <a:gd name="connsiteY50" fmla="*/ 927638 h 2086232"/>
              <a:gd name="connsiteX51" fmla="*/ 3299995 w 3303552"/>
              <a:gd name="connsiteY51" fmla="*/ 1537099 h 2086232"/>
              <a:gd name="connsiteX52" fmla="*/ 3300697 w 3303552"/>
              <a:gd name="connsiteY52" fmla="*/ 1568560 h 2086232"/>
              <a:gd name="connsiteX53" fmla="*/ 3300697 w 3303552"/>
              <a:gd name="connsiteY53" fmla="*/ 1568560 h 2086232"/>
              <a:gd name="connsiteX54" fmla="*/ 3303552 w 3303552"/>
              <a:gd name="connsiteY54" fmla="*/ 1696410 h 2086232"/>
              <a:gd name="connsiteX55" fmla="*/ 3263817 w 3303552"/>
              <a:gd name="connsiteY55" fmla="*/ 2015432 h 2086232"/>
              <a:gd name="connsiteX56" fmla="*/ 3244078 w 3303552"/>
              <a:gd name="connsiteY56" fmla="*/ 2086228 h 2086232"/>
              <a:gd name="connsiteX57" fmla="*/ 3219919 w 3303552"/>
              <a:gd name="connsiteY57" fmla="*/ 1999587 h 2086232"/>
              <a:gd name="connsiteX58" fmla="*/ 3082536 w 3303552"/>
              <a:gd name="connsiteY58" fmla="*/ 1694516 h 2086232"/>
              <a:gd name="connsiteX59" fmla="*/ 2887029 w 3303552"/>
              <a:gd name="connsiteY59" fmla="*/ 1423003 h 2086232"/>
              <a:gd name="connsiteX60" fmla="*/ 2824074 w 3303552"/>
              <a:gd name="connsiteY60" fmla="*/ 1358761 h 2086232"/>
              <a:gd name="connsiteX61" fmla="*/ 2824074 w 3303552"/>
              <a:gd name="connsiteY61" fmla="*/ 1358761 h 2086232"/>
              <a:gd name="connsiteX62" fmla="*/ 2772631 w 3303552"/>
              <a:gd name="connsiteY62" fmla="*/ 1306265 h 2086232"/>
              <a:gd name="connsiteX63" fmla="*/ 2516217 w 3303552"/>
              <a:gd name="connsiteY63" fmla="*/ 1112344 h 2086232"/>
              <a:gd name="connsiteX64" fmla="*/ 2404069 w 3303552"/>
              <a:gd name="connsiteY64" fmla="*/ 1050892 h 2086232"/>
              <a:gd name="connsiteX65" fmla="*/ 2404068 w 3303552"/>
              <a:gd name="connsiteY65" fmla="*/ 1050893 h 2086232"/>
              <a:gd name="connsiteX66" fmla="*/ 2376469 w 3303552"/>
              <a:gd name="connsiteY66" fmla="*/ 1035770 h 2086232"/>
              <a:gd name="connsiteX67" fmla="*/ 1767009 w 3303552"/>
              <a:gd name="connsiteY67" fmla="*/ 872465 h 2086232"/>
              <a:gd name="connsiteX68" fmla="*/ 1702467 w 3303552"/>
              <a:gd name="connsiteY68" fmla="*/ 871024 h 2086232"/>
              <a:gd name="connsiteX69" fmla="*/ 1702468 w 3303552"/>
              <a:gd name="connsiteY69" fmla="*/ 871023 h 2086232"/>
              <a:gd name="connsiteX70" fmla="*/ 1607698 w 3303552"/>
              <a:gd name="connsiteY70" fmla="*/ 868907 h 2086232"/>
              <a:gd name="connsiteX71" fmla="*/ 826164 w 3303552"/>
              <a:gd name="connsiteY71" fmla="*/ 1089922 h 2086232"/>
              <a:gd name="connsiteX72" fmla="*/ 756474 w 3303552"/>
              <a:gd name="connsiteY72" fmla="*/ 1134991 h 2086232"/>
              <a:gd name="connsiteX73" fmla="*/ 756474 w 3303552"/>
              <a:gd name="connsiteY73" fmla="*/ 1134992 h 2086232"/>
              <a:gd name="connsiteX74" fmla="*/ 684171 w 3303552"/>
              <a:gd name="connsiteY74" fmla="*/ 1181751 h 2086232"/>
              <a:gd name="connsiteX75" fmla="*/ 104838 w 3303552"/>
              <a:gd name="connsiteY75" fmla="*/ 1941918 h 2086232"/>
              <a:gd name="connsiteX76" fmla="*/ 58689 w 3303552"/>
              <a:gd name="connsiteY76" fmla="*/ 2086232 h 2086232"/>
              <a:gd name="connsiteX77" fmla="*/ 56558 w 3303552"/>
              <a:gd name="connsiteY77" fmla="*/ 2079566 h 2086232"/>
              <a:gd name="connsiteX78" fmla="*/ 221572 w 3303552"/>
              <a:gd name="connsiteY78" fmla="*/ 826165 h 2086232"/>
              <a:gd name="connsiteX0" fmla="*/ 819825 w 3303552"/>
              <a:gd name="connsiteY0" fmla="*/ 752843 h 2086232"/>
              <a:gd name="connsiteX1" fmla="*/ 804292 w 3303552"/>
              <a:gd name="connsiteY1" fmla="*/ 805074 h 2086232"/>
              <a:gd name="connsiteX2" fmla="*/ 819825 w 3303552"/>
              <a:gd name="connsiteY2" fmla="*/ 752843 h 2086232"/>
              <a:gd name="connsiteX3" fmla="*/ 882078 w 3303552"/>
              <a:gd name="connsiteY3" fmla="*/ 574975 h 2086232"/>
              <a:gd name="connsiteX4" fmla="*/ 839077 w 3303552"/>
              <a:gd name="connsiteY4" fmla="*/ 688106 h 2086232"/>
              <a:gd name="connsiteX5" fmla="*/ 832166 w 3303552"/>
              <a:gd name="connsiteY5" fmla="*/ 711343 h 2086232"/>
              <a:gd name="connsiteX6" fmla="*/ 882078 w 3303552"/>
              <a:gd name="connsiteY6" fmla="*/ 574975 h 2086232"/>
              <a:gd name="connsiteX7" fmla="*/ 1043945 w 3303552"/>
              <a:gd name="connsiteY7" fmla="*/ 281571 h 2086232"/>
              <a:gd name="connsiteX8" fmla="*/ 1129450 w 3303552"/>
              <a:gd name="connsiteY8" fmla="*/ 167228 h 2086232"/>
              <a:gd name="connsiteX9" fmla="*/ 1057034 w 3303552"/>
              <a:gd name="connsiteY9" fmla="*/ 261685 h 2086232"/>
              <a:gd name="connsiteX10" fmla="*/ 1043945 w 3303552"/>
              <a:gd name="connsiteY10" fmla="*/ 281571 h 2086232"/>
              <a:gd name="connsiteX11" fmla="*/ 944736 w 3303552"/>
              <a:gd name="connsiteY11" fmla="*/ 444896 h 2086232"/>
              <a:gd name="connsiteX12" fmla="*/ 932993 w 3303552"/>
              <a:gd name="connsiteY12" fmla="*/ 465904 h 2086232"/>
              <a:gd name="connsiteX13" fmla="*/ 882114 w 3303552"/>
              <a:gd name="connsiteY13" fmla="*/ 574891 h 2086232"/>
              <a:gd name="connsiteX14" fmla="*/ 944736 w 3303552"/>
              <a:gd name="connsiteY14" fmla="*/ 444896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991423 w 3303552"/>
              <a:gd name="connsiteY18" fmla="*/ 361372 h 2086232"/>
              <a:gd name="connsiteX19" fmla="*/ 221572 w 3303552"/>
              <a:gd name="connsiteY19" fmla="*/ 826165 h 2086232"/>
              <a:gd name="connsiteX20" fmla="*/ 1224542 w 3303552"/>
              <a:gd name="connsiteY20" fmla="*/ 56558 h 2086232"/>
              <a:gd name="connsiteX21" fmla="*/ 1231379 w 3303552"/>
              <a:gd name="connsiteY21" fmla="*/ 55072 h 2086232"/>
              <a:gd name="connsiteX22" fmla="*/ 1231379 w 3303552"/>
              <a:gd name="connsiteY22" fmla="*/ 55072 h 2086232"/>
              <a:gd name="connsiteX23" fmla="*/ 1379430 w 3303552"/>
              <a:gd name="connsiteY23" fmla="*/ 22882 h 2086232"/>
              <a:gd name="connsiteX24" fmla="*/ 2327420 w 3303552"/>
              <a:gd name="connsiteY24" fmla="*/ 144515 h 2086232"/>
              <a:gd name="connsiteX25" fmla="*/ 2404069 w 3303552"/>
              <a:gd name="connsiteY25" fmla="*/ 183753 h 2086232"/>
              <a:gd name="connsiteX26" fmla="*/ 2330193 w 3303552"/>
              <a:gd name="connsiteY26" fmla="*/ 221572 h 2086232"/>
              <a:gd name="connsiteX27" fmla="*/ 2196711 w 3303552"/>
              <a:gd name="connsiteY27" fmla="*/ 307301 h 2086232"/>
              <a:gd name="connsiteX28" fmla="*/ 2171916 w 3303552"/>
              <a:gd name="connsiteY28" fmla="*/ 326769 h 2086232"/>
              <a:gd name="connsiteX29" fmla="*/ 2154637 w 3303552"/>
              <a:gd name="connsiteY29" fmla="*/ 338254 h 2086232"/>
              <a:gd name="connsiteX30" fmla="*/ 2128267 w 3303552"/>
              <a:gd name="connsiteY30" fmla="*/ 361041 h 2086232"/>
              <a:gd name="connsiteX31" fmla="*/ 2074178 w 3303552"/>
              <a:gd name="connsiteY31" fmla="*/ 403510 h 2086232"/>
              <a:gd name="connsiteX32" fmla="*/ 2024347 w 3303552"/>
              <a:gd name="connsiteY32" fmla="*/ 450843 h 2086232"/>
              <a:gd name="connsiteX33" fmla="*/ 1998694 w 3303552"/>
              <a:gd name="connsiteY33" fmla="*/ 473011 h 2086232"/>
              <a:gd name="connsiteX34" fmla="*/ 1984928 w 3303552"/>
              <a:gd name="connsiteY34" fmla="*/ 488286 h 2086232"/>
              <a:gd name="connsiteX35" fmla="*/ 1962843 w 3303552"/>
              <a:gd name="connsiteY35" fmla="*/ 509264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882114 w 3303552"/>
              <a:gd name="connsiteY10" fmla="*/ 574891 h 2086232"/>
              <a:gd name="connsiteX11" fmla="*/ 944736 w 3303552"/>
              <a:gd name="connsiteY11" fmla="*/ 444896 h 2086232"/>
              <a:gd name="connsiteX12" fmla="*/ 991423 w 3303552"/>
              <a:gd name="connsiteY12" fmla="*/ 361372 h 2086232"/>
              <a:gd name="connsiteX13" fmla="*/ 965522 w 3303552"/>
              <a:gd name="connsiteY13" fmla="*/ 407708 h 2086232"/>
              <a:gd name="connsiteX14" fmla="*/ 1020649 w 3303552"/>
              <a:gd name="connsiteY14" fmla="*/ 316967 h 2086232"/>
              <a:gd name="connsiteX15" fmla="*/ 991423 w 3303552"/>
              <a:gd name="connsiteY15" fmla="*/ 361372 h 2086232"/>
              <a:gd name="connsiteX16" fmla="*/ 221572 w 3303552"/>
              <a:gd name="connsiteY16" fmla="*/ 826165 h 2086232"/>
              <a:gd name="connsiteX17" fmla="*/ 1224542 w 3303552"/>
              <a:gd name="connsiteY17" fmla="*/ 56558 h 2086232"/>
              <a:gd name="connsiteX18" fmla="*/ 1231379 w 3303552"/>
              <a:gd name="connsiteY18" fmla="*/ 55072 h 2086232"/>
              <a:gd name="connsiteX19" fmla="*/ 1231379 w 3303552"/>
              <a:gd name="connsiteY19" fmla="*/ 55072 h 2086232"/>
              <a:gd name="connsiteX20" fmla="*/ 1379430 w 3303552"/>
              <a:gd name="connsiteY20" fmla="*/ 22882 h 2086232"/>
              <a:gd name="connsiteX21" fmla="*/ 2327420 w 3303552"/>
              <a:gd name="connsiteY21" fmla="*/ 144515 h 2086232"/>
              <a:gd name="connsiteX22" fmla="*/ 2404069 w 3303552"/>
              <a:gd name="connsiteY22" fmla="*/ 183753 h 2086232"/>
              <a:gd name="connsiteX23" fmla="*/ 2330193 w 3303552"/>
              <a:gd name="connsiteY23" fmla="*/ 221572 h 2086232"/>
              <a:gd name="connsiteX24" fmla="*/ 2196711 w 3303552"/>
              <a:gd name="connsiteY24" fmla="*/ 307301 h 2086232"/>
              <a:gd name="connsiteX25" fmla="*/ 2171916 w 3303552"/>
              <a:gd name="connsiteY25" fmla="*/ 326769 h 2086232"/>
              <a:gd name="connsiteX26" fmla="*/ 2154637 w 3303552"/>
              <a:gd name="connsiteY26" fmla="*/ 338254 h 2086232"/>
              <a:gd name="connsiteX27" fmla="*/ 2128267 w 3303552"/>
              <a:gd name="connsiteY27" fmla="*/ 361041 h 2086232"/>
              <a:gd name="connsiteX28" fmla="*/ 2074178 w 3303552"/>
              <a:gd name="connsiteY28" fmla="*/ 403510 h 2086232"/>
              <a:gd name="connsiteX29" fmla="*/ 2024347 w 3303552"/>
              <a:gd name="connsiteY29" fmla="*/ 450843 h 2086232"/>
              <a:gd name="connsiteX30" fmla="*/ 1998694 w 3303552"/>
              <a:gd name="connsiteY30" fmla="*/ 473011 h 2086232"/>
              <a:gd name="connsiteX31" fmla="*/ 1984928 w 3303552"/>
              <a:gd name="connsiteY31" fmla="*/ 488286 h 2086232"/>
              <a:gd name="connsiteX32" fmla="*/ 1962843 w 3303552"/>
              <a:gd name="connsiteY32" fmla="*/ 509264 h 2086232"/>
              <a:gd name="connsiteX33" fmla="*/ 1862957 w 3303552"/>
              <a:gd name="connsiteY33" fmla="*/ 623628 h 2086232"/>
              <a:gd name="connsiteX34" fmla="*/ 1984928 w 3303552"/>
              <a:gd name="connsiteY34" fmla="*/ 488286 h 2086232"/>
              <a:gd name="connsiteX35" fmla="*/ 2024347 w 3303552"/>
              <a:gd name="connsiteY35" fmla="*/ 450843 h 2086232"/>
              <a:gd name="connsiteX36" fmla="*/ 2128267 w 3303552"/>
              <a:gd name="connsiteY36" fmla="*/ 361041 h 2086232"/>
              <a:gd name="connsiteX37" fmla="*/ 2171916 w 3303552"/>
              <a:gd name="connsiteY37" fmla="*/ 326769 h 2086232"/>
              <a:gd name="connsiteX38" fmla="*/ 2330192 w 3303552"/>
              <a:gd name="connsiteY38" fmla="*/ 221573 h 2086232"/>
              <a:gd name="connsiteX39" fmla="*/ 2404068 w 3303552"/>
              <a:gd name="connsiteY39" fmla="*/ 183754 h 2086232"/>
              <a:gd name="connsiteX40" fmla="*/ 2477942 w 3303552"/>
              <a:gd name="connsiteY40" fmla="*/ 221573 h 2086232"/>
              <a:gd name="connsiteX41" fmla="*/ 3060115 w 3303552"/>
              <a:gd name="connsiteY41" fmla="*/ 787892 h 2086232"/>
              <a:gd name="connsiteX42" fmla="*/ 3105667 w 3303552"/>
              <a:gd name="connsiteY42" fmla="*/ 871023 h 2086232"/>
              <a:gd name="connsiteX43" fmla="*/ 3105668 w 3303552"/>
              <a:gd name="connsiteY43" fmla="*/ 871023 h 2086232"/>
              <a:gd name="connsiteX44" fmla="*/ 3136690 w 3303552"/>
              <a:gd name="connsiteY44" fmla="*/ 927638 h 2086232"/>
              <a:gd name="connsiteX45" fmla="*/ 3299995 w 3303552"/>
              <a:gd name="connsiteY45" fmla="*/ 1537099 h 2086232"/>
              <a:gd name="connsiteX46" fmla="*/ 3300697 w 3303552"/>
              <a:gd name="connsiteY46" fmla="*/ 1568560 h 2086232"/>
              <a:gd name="connsiteX47" fmla="*/ 3300697 w 3303552"/>
              <a:gd name="connsiteY47" fmla="*/ 1568560 h 2086232"/>
              <a:gd name="connsiteX48" fmla="*/ 3303552 w 3303552"/>
              <a:gd name="connsiteY48" fmla="*/ 1696410 h 2086232"/>
              <a:gd name="connsiteX49" fmla="*/ 3263817 w 3303552"/>
              <a:gd name="connsiteY49" fmla="*/ 2015432 h 2086232"/>
              <a:gd name="connsiteX50" fmla="*/ 3244078 w 3303552"/>
              <a:gd name="connsiteY50" fmla="*/ 2086228 h 2086232"/>
              <a:gd name="connsiteX51" fmla="*/ 3219919 w 3303552"/>
              <a:gd name="connsiteY51" fmla="*/ 1999587 h 2086232"/>
              <a:gd name="connsiteX52" fmla="*/ 3082536 w 3303552"/>
              <a:gd name="connsiteY52" fmla="*/ 1694516 h 2086232"/>
              <a:gd name="connsiteX53" fmla="*/ 2887029 w 3303552"/>
              <a:gd name="connsiteY53" fmla="*/ 1423003 h 2086232"/>
              <a:gd name="connsiteX54" fmla="*/ 2824074 w 3303552"/>
              <a:gd name="connsiteY54" fmla="*/ 1358761 h 2086232"/>
              <a:gd name="connsiteX55" fmla="*/ 2824074 w 3303552"/>
              <a:gd name="connsiteY55" fmla="*/ 1358761 h 2086232"/>
              <a:gd name="connsiteX56" fmla="*/ 2772631 w 3303552"/>
              <a:gd name="connsiteY56" fmla="*/ 1306265 h 2086232"/>
              <a:gd name="connsiteX57" fmla="*/ 2516217 w 3303552"/>
              <a:gd name="connsiteY57" fmla="*/ 1112344 h 2086232"/>
              <a:gd name="connsiteX58" fmla="*/ 2404069 w 3303552"/>
              <a:gd name="connsiteY58" fmla="*/ 1050892 h 2086232"/>
              <a:gd name="connsiteX59" fmla="*/ 2404068 w 3303552"/>
              <a:gd name="connsiteY59" fmla="*/ 1050893 h 2086232"/>
              <a:gd name="connsiteX60" fmla="*/ 2376469 w 3303552"/>
              <a:gd name="connsiteY60" fmla="*/ 1035770 h 2086232"/>
              <a:gd name="connsiteX61" fmla="*/ 1767009 w 3303552"/>
              <a:gd name="connsiteY61" fmla="*/ 872465 h 2086232"/>
              <a:gd name="connsiteX62" fmla="*/ 1702467 w 3303552"/>
              <a:gd name="connsiteY62" fmla="*/ 871024 h 2086232"/>
              <a:gd name="connsiteX63" fmla="*/ 1702468 w 3303552"/>
              <a:gd name="connsiteY63" fmla="*/ 871023 h 2086232"/>
              <a:gd name="connsiteX64" fmla="*/ 1607698 w 3303552"/>
              <a:gd name="connsiteY64" fmla="*/ 868907 h 2086232"/>
              <a:gd name="connsiteX65" fmla="*/ 826164 w 3303552"/>
              <a:gd name="connsiteY65" fmla="*/ 1089922 h 2086232"/>
              <a:gd name="connsiteX66" fmla="*/ 756474 w 3303552"/>
              <a:gd name="connsiteY66" fmla="*/ 1134991 h 2086232"/>
              <a:gd name="connsiteX67" fmla="*/ 756474 w 3303552"/>
              <a:gd name="connsiteY67" fmla="*/ 1134992 h 2086232"/>
              <a:gd name="connsiteX68" fmla="*/ 684171 w 3303552"/>
              <a:gd name="connsiteY68" fmla="*/ 1181751 h 2086232"/>
              <a:gd name="connsiteX69" fmla="*/ 104838 w 3303552"/>
              <a:gd name="connsiteY69" fmla="*/ 1941918 h 2086232"/>
              <a:gd name="connsiteX70" fmla="*/ 58689 w 3303552"/>
              <a:gd name="connsiteY70" fmla="*/ 2086232 h 2086232"/>
              <a:gd name="connsiteX71" fmla="*/ 56558 w 3303552"/>
              <a:gd name="connsiteY71" fmla="*/ 2079566 h 2086232"/>
              <a:gd name="connsiteX72" fmla="*/ 221572 w 3303552"/>
              <a:gd name="connsiteY72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944736 w 3303552"/>
              <a:gd name="connsiteY10" fmla="*/ 444896 h 2086232"/>
              <a:gd name="connsiteX11" fmla="*/ 991423 w 3303552"/>
              <a:gd name="connsiteY11" fmla="*/ 361372 h 2086232"/>
              <a:gd name="connsiteX12" fmla="*/ 965522 w 3303552"/>
              <a:gd name="connsiteY12" fmla="*/ 407708 h 2086232"/>
              <a:gd name="connsiteX13" fmla="*/ 1020649 w 3303552"/>
              <a:gd name="connsiteY13" fmla="*/ 316967 h 2086232"/>
              <a:gd name="connsiteX14" fmla="*/ 991423 w 3303552"/>
              <a:gd name="connsiteY14" fmla="*/ 361372 h 2086232"/>
              <a:gd name="connsiteX15" fmla="*/ 221572 w 3303552"/>
              <a:gd name="connsiteY15" fmla="*/ 826165 h 2086232"/>
              <a:gd name="connsiteX16" fmla="*/ 1224542 w 3303552"/>
              <a:gd name="connsiteY16" fmla="*/ 56558 h 2086232"/>
              <a:gd name="connsiteX17" fmla="*/ 1231379 w 3303552"/>
              <a:gd name="connsiteY17" fmla="*/ 55072 h 2086232"/>
              <a:gd name="connsiteX18" fmla="*/ 1231379 w 3303552"/>
              <a:gd name="connsiteY18" fmla="*/ 55072 h 2086232"/>
              <a:gd name="connsiteX19" fmla="*/ 1379430 w 3303552"/>
              <a:gd name="connsiteY19" fmla="*/ 22882 h 2086232"/>
              <a:gd name="connsiteX20" fmla="*/ 2327420 w 3303552"/>
              <a:gd name="connsiteY20" fmla="*/ 144515 h 2086232"/>
              <a:gd name="connsiteX21" fmla="*/ 2404069 w 3303552"/>
              <a:gd name="connsiteY21" fmla="*/ 183753 h 2086232"/>
              <a:gd name="connsiteX22" fmla="*/ 2330193 w 3303552"/>
              <a:gd name="connsiteY22" fmla="*/ 221572 h 2086232"/>
              <a:gd name="connsiteX23" fmla="*/ 2196711 w 3303552"/>
              <a:gd name="connsiteY23" fmla="*/ 307301 h 2086232"/>
              <a:gd name="connsiteX24" fmla="*/ 2171916 w 3303552"/>
              <a:gd name="connsiteY24" fmla="*/ 326769 h 2086232"/>
              <a:gd name="connsiteX25" fmla="*/ 2154637 w 3303552"/>
              <a:gd name="connsiteY25" fmla="*/ 338254 h 2086232"/>
              <a:gd name="connsiteX26" fmla="*/ 2128267 w 3303552"/>
              <a:gd name="connsiteY26" fmla="*/ 361041 h 2086232"/>
              <a:gd name="connsiteX27" fmla="*/ 2074178 w 3303552"/>
              <a:gd name="connsiteY27" fmla="*/ 403510 h 2086232"/>
              <a:gd name="connsiteX28" fmla="*/ 2024347 w 3303552"/>
              <a:gd name="connsiteY28" fmla="*/ 450843 h 2086232"/>
              <a:gd name="connsiteX29" fmla="*/ 1998694 w 3303552"/>
              <a:gd name="connsiteY29" fmla="*/ 473011 h 2086232"/>
              <a:gd name="connsiteX30" fmla="*/ 1984928 w 3303552"/>
              <a:gd name="connsiteY30" fmla="*/ 488286 h 2086232"/>
              <a:gd name="connsiteX31" fmla="*/ 1962843 w 3303552"/>
              <a:gd name="connsiteY31" fmla="*/ 509264 h 2086232"/>
              <a:gd name="connsiteX32" fmla="*/ 1862957 w 3303552"/>
              <a:gd name="connsiteY32" fmla="*/ 623628 h 2086232"/>
              <a:gd name="connsiteX33" fmla="*/ 1984928 w 3303552"/>
              <a:gd name="connsiteY33" fmla="*/ 488286 h 2086232"/>
              <a:gd name="connsiteX34" fmla="*/ 2024347 w 3303552"/>
              <a:gd name="connsiteY34" fmla="*/ 450843 h 2086232"/>
              <a:gd name="connsiteX35" fmla="*/ 2128267 w 3303552"/>
              <a:gd name="connsiteY35" fmla="*/ 361041 h 2086232"/>
              <a:gd name="connsiteX36" fmla="*/ 2171916 w 3303552"/>
              <a:gd name="connsiteY36" fmla="*/ 326769 h 2086232"/>
              <a:gd name="connsiteX37" fmla="*/ 2330192 w 3303552"/>
              <a:gd name="connsiteY37" fmla="*/ 221573 h 2086232"/>
              <a:gd name="connsiteX38" fmla="*/ 2404068 w 3303552"/>
              <a:gd name="connsiteY38" fmla="*/ 183754 h 2086232"/>
              <a:gd name="connsiteX39" fmla="*/ 2477942 w 3303552"/>
              <a:gd name="connsiteY39" fmla="*/ 221573 h 2086232"/>
              <a:gd name="connsiteX40" fmla="*/ 3060115 w 3303552"/>
              <a:gd name="connsiteY40" fmla="*/ 787892 h 2086232"/>
              <a:gd name="connsiteX41" fmla="*/ 3105667 w 3303552"/>
              <a:gd name="connsiteY41" fmla="*/ 871023 h 2086232"/>
              <a:gd name="connsiteX42" fmla="*/ 3105668 w 3303552"/>
              <a:gd name="connsiteY42" fmla="*/ 871023 h 2086232"/>
              <a:gd name="connsiteX43" fmla="*/ 3136690 w 3303552"/>
              <a:gd name="connsiteY43" fmla="*/ 927638 h 2086232"/>
              <a:gd name="connsiteX44" fmla="*/ 3299995 w 3303552"/>
              <a:gd name="connsiteY44" fmla="*/ 1537099 h 2086232"/>
              <a:gd name="connsiteX45" fmla="*/ 3300697 w 3303552"/>
              <a:gd name="connsiteY45" fmla="*/ 1568560 h 2086232"/>
              <a:gd name="connsiteX46" fmla="*/ 3300697 w 3303552"/>
              <a:gd name="connsiteY46" fmla="*/ 1568560 h 2086232"/>
              <a:gd name="connsiteX47" fmla="*/ 3303552 w 3303552"/>
              <a:gd name="connsiteY47" fmla="*/ 1696410 h 2086232"/>
              <a:gd name="connsiteX48" fmla="*/ 3263817 w 3303552"/>
              <a:gd name="connsiteY48" fmla="*/ 2015432 h 2086232"/>
              <a:gd name="connsiteX49" fmla="*/ 3244078 w 3303552"/>
              <a:gd name="connsiteY49" fmla="*/ 2086228 h 2086232"/>
              <a:gd name="connsiteX50" fmla="*/ 3219919 w 3303552"/>
              <a:gd name="connsiteY50" fmla="*/ 1999587 h 2086232"/>
              <a:gd name="connsiteX51" fmla="*/ 3082536 w 3303552"/>
              <a:gd name="connsiteY51" fmla="*/ 1694516 h 2086232"/>
              <a:gd name="connsiteX52" fmla="*/ 2887029 w 3303552"/>
              <a:gd name="connsiteY52" fmla="*/ 1423003 h 2086232"/>
              <a:gd name="connsiteX53" fmla="*/ 2824074 w 3303552"/>
              <a:gd name="connsiteY53" fmla="*/ 1358761 h 2086232"/>
              <a:gd name="connsiteX54" fmla="*/ 2824074 w 3303552"/>
              <a:gd name="connsiteY54" fmla="*/ 1358761 h 2086232"/>
              <a:gd name="connsiteX55" fmla="*/ 2772631 w 3303552"/>
              <a:gd name="connsiteY55" fmla="*/ 1306265 h 2086232"/>
              <a:gd name="connsiteX56" fmla="*/ 2516217 w 3303552"/>
              <a:gd name="connsiteY56" fmla="*/ 1112344 h 2086232"/>
              <a:gd name="connsiteX57" fmla="*/ 2404069 w 3303552"/>
              <a:gd name="connsiteY57" fmla="*/ 1050892 h 2086232"/>
              <a:gd name="connsiteX58" fmla="*/ 2404068 w 3303552"/>
              <a:gd name="connsiteY58" fmla="*/ 1050893 h 2086232"/>
              <a:gd name="connsiteX59" fmla="*/ 2376469 w 3303552"/>
              <a:gd name="connsiteY59" fmla="*/ 1035770 h 2086232"/>
              <a:gd name="connsiteX60" fmla="*/ 1767009 w 3303552"/>
              <a:gd name="connsiteY60" fmla="*/ 872465 h 2086232"/>
              <a:gd name="connsiteX61" fmla="*/ 1702467 w 3303552"/>
              <a:gd name="connsiteY61" fmla="*/ 871024 h 2086232"/>
              <a:gd name="connsiteX62" fmla="*/ 1702468 w 3303552"/>
              <a:gd name="connsiteY62" fmla="*/ 871023 h 2086232"/>
              <a:gd name="connsiteX63" fmla="*/ 1607698 w 3303552"/>
              <a:gd name="connsiteY63" fmla="*/ 868907 h 2086232"/>
              <a:gd name="connsiteX64" fmla="*/ 826164 w 3303552"/>
              <a:gd name="connsiteY64" fmla="*/ 1089922 h 2086232"/>
              <a:gd name="connsiteX65" fmla="*/ 756474 w 3303552"/>
              <a:gd name="connsiteY65" fmla="*/ 1134991 h 2086232"/>
              <a:gd name="connsiteX66" fmla="*/ 756474 w 3303552"/>
              <a:gd name="connsiteY66" fmla="*/ 1134992 h 2086232"/>
              <a:gd name="connsiteX67" fmla="*/ 684171 w 3303552"/>
              <a:gd name="connsiteY67" fmla="*/ 1181751 h 2086232"/>
              <a:gd name="connsiteX68" fmla="*/ 104838 w 3303552"/>
              <a:gd name="connsiteY68" fmla="*/ 1941918 h 2086232"/>
              <a:gd name="connsiteX69" fmla="*/ 58689 w 3303552"/>
              <a:gd name="connsiteY69" fmla="*/ 2086232 h 2086232"/>
              <a:gd name="connsiteX70" fmla="*/ 56558 w 3303552"/>
              <a:gd name="connsiteY70" fmla="*/ 2079566 h 2086232"/>
              <a:gd name="connsiteX71" fmla="*/ 221572 w 3303552"/>
              <a:gd name="connsiteY71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91423 w 3303552"/>
              <a:gd name="connsiteY8" fmla="*/ 361372 h 2086232"/>
              <a:gd name="connsiteX9" fmla="*/ 965522 w 3303552"/>
              <a:gd name="connsiteY9" fmla="*/ 407708 h 2086232"/>
              <a:gd name="connsiteX10" fmla="*/ 1020649 w 3303552"/>
              <a:gd name="connsiteY10" fmla="*/ 316967 h 2086232"/>
              <a:gd name="connsiteX11" fmla="*/ 991423 w 3303552"/>
              <a:gd name="connsiteY11" fmla="*/ 361372 h 2086232"/>
              <a:gd name="connsiteX12" fmla="*/ 221572 w 3303552"/>
              <a:gd name="connsiteY12" fmla="*/ 826165 h 2086232"/>
              <a:gd name="connsiteX13" fmla="*/ 1224542 w 3303552"/>
              <a:gd name="connsiteY13" fmla="*/ 56558 h 2086232"/>
              <a:gd name="connsiteX14" fmla="*/ 1231379 w 3303552"/>
              <a:gd name="connsiteY14" fmla="*/ 55072 h 2086232"/>
              <a:gd name="connsiteX15" fmla="*/ 1231379 w 3303552"/>
              <a:gd name="connsiteY15" fmla="*/ 55072 h 2086232"/>
              <a:gd name="connsiteX16" fmla="*/ 1379430 w 3303552"/>
              <a:gd name="connsiteY16" fmla="*/ 22882 h 2086232"/>
              <a:gd name="connsiteX17" fmla="*/ 2327420 w 3303552"/>
              <a:gd name="connsiteY17" fmla="*/ 144515 h 2086232"/>
              <a:gd name="connsiteX18" fmla="*/ 2404069 w 3303552"/>
              <a:gd name="connsiteY18" fmla="*/ 183753 h 2086232"/>
              <a:gd name="connsiteX19" fmla="*/ 2330193 w 3303552"/>
              <a:gd name="connsiteY19" fmla="*/ 221572 h 2086232"/>
              <a:gd name="connsiteX20" fmla="*/ 2196711 w 3303552"/>
              <a:gd name="connsiteY20" fmla="*/ 307301 h 2086232"/>
              <a:gd name="connsiteX21" fmla="*/ 2171916 w 3303552"/>
              <a:gd name="connsiteY21" fmla="*/ 326769 h 2086232"/>
              <a:gd name="connsiteX22" fmla="*/ 2154637 w 3303552"/>
              <a:gd name="connsiteY22" fmla="*/ 338254 h 2086232"/>
              <a:gd name="connsiteX23" fmla="*/ 2128267 w 3303552"/>
              <a:gd name="connsiteY23" fmla="*/ 361041 h 2086232"/>
              <a:gd name="connsiteX24" fmla="*/ 2074178 w 3303552"/>
              <a:gd name="connsiteY24" fmla="*/ 403510 h 2086232"/>
              <a:gd name="connsiteX25" fmla="*/ 2024347 w 3303552"/>
              <a:gd name="connsiteY25" fmla="*/ 450843 h 2086232"/>
              <a:gd name="connsiteX26" fmla="*/ 1998694 w 3303552"/>
              <a:gd name="connsiteY26" fmla="*/ 473011 h 2086232"/>
              <a:gd name="connsiteX27" fmla="*/ 1984928 w 3303552"/>
              <a:gd name="connsiteY27" fmla="*/ 488286 h 2086232"/>
              <a:gd name="connsiteX28" fmla="*/ 1962843 w 3303552"/>
              <a:gd name="connsiteY28" fmla="*/ 509264 h 2086232"/>
              <a:gd name="connsiteX29" fmla="*/ 1862957 w 3303552"/>
              <a:gd name="connsiteY29" fmla="*/ 623628 h 2086232"/>
              <a:gd name="connsiteX30" fmla="*/ 1984928 w 3303552"/>
              <a:gd name="connsiteY30" fmla="*/ 488286 h 2086232"/>
              <a:gd name="connsiteX31" fmla="*/ 2024347 w 3303552"/>
              <a:gd name="connsiteY31" fmla="*/ 450843 h 2086232"/>
              <a:gd name="connsiteX32" fmla="*/ 2128267 w 3303552"/>
              <a:gd name="connsiteY32" fmla="*/ 361041 h 2086232"/>
              <a:gd name="connsiteX33" fmla="*/ 2171916 w 3303552"/>
              <a:gd name="connsiteY33" fmla="*/ 326769 h 2086232"/>
              <a:gd name="connsiteX34" fmla="*/ 2330192 w 3303552"/>
              <a:gd name="connsiteY34" fmla="*/ 221573 h 2086232"/>
              <a:gd name="connsiteX35" fmla="*/ 2404068 w 3303552"/>
              <a:gd name="connsiteY35" fmla="*/ 183754 h 2086232"/>
              <a:gd name="connsiteX36" fmla="*/ 2477942 w 3303552"/>
              <a:gd name="connsiteY36" fmla="*/ 221573 h 2086232"/>
              <a:gd name="connsiteX37" fmla="*/ 3060115 w 3303552"/>
              <a:gd name="connsiteY37" fmla="*/ 787892 h 2086232"/>
              <a:gd name="connsiteX38" fmla="*/ 3105667 w 3303552"/>
              <a:gd name="connsiteY38" fmla="*/ 871023 h 2086232"/>
              <a:gd name="connsiteX39" fmla="*/ 3105668 w 3303552"/>
              <a:gd name="connsiteY39" fmla="*/ 871023 h 2086232"/>
              <a:gd name="connsiteX40" fmla="*/ 3136690 w 3303552"/>
              <a:gd name="connsiteY40" fmla="*/ 927638 h 2086232"/>
              <a:gd name="connsiteX41" fmla="*/ 3299995 w 3303552"/>
              <a:gd name="connsiteY41" fmla="*/ 1537099 h 2086232"/>
              <a:gd name="connsiteX42" fmla="*/ 3300697 w 3303552"/>
              <a:gd name="connsiteY42" fmla="*/ 1568560 h 2086232"/>
              <a:gd name="connsiteX43" fmla="*/ 3300697 w 3303552"/>
              <a:gd name="connsiteY43" fmla="*/ 1568560 h 2086232"/>
              <a:gd name="connsiteX44" fmla="*/ 3303552 w 3303552"/>
              <a:gd name="connsiteY44" fmla="*/ 1696410 h 2086232"/>
              <a:gd name="connsiteX45" fmla="*/ 3263817 w 3303552"/>
              <a:gd name="connsiteY45" fmla="*/ 2015432 h 2086232"/>
              <a:gd name="connsiteX46" fmla="*/ 3244078 w 3303552"/>
              <a:gd name="connsiteY46" fmla="*/ 2086228 h 2086232"/>
              <a:gd name="connsiteX47" fmla="*/ 3219919 w 3303552"/>
              <a:gd name="connsiteY47" fmla="*/ 1999587 h 2086232"/>
              <a:gd name="connsiteX48" fmla="*/ 3082536 w 3303552"/>
              <a:gd name="connsiteY48" fmla="*/ 1694516 h 2086232"/>
              <a:gd name="connsiteX49" fmla="*/ 2887029 w 3303552"/>
              <a:gd name="connsiteY49" fmla="*/ 1423003 h 2086232"/>
              <a:gd name="connsiteX50" fmla="*/ 2824074 w 3303552"/>
              <a:gd name="connsiteY50" fmla="*/ 1358761 h 2086232"/>
              <a:gd name="connsiteX51" fmla="*/ 2824074 w 3303552"/>
              <a:gd name="connsiteY51" fmla="*/ 1358761 h 2086232"/>
              <a:gd name="connsiteX52" fmla="*/ 2772631 w 3303552"/>
              <a:gd name="connsiteY52" fmla="*/ 1306265 h 2086232"/>
              <a:gd name="connsiteX53" fmla="*/ 2516217 w 3303552"/>
              <a:gd name="connsiteY53" fmla="*/ 1112344 h 2086232"/>
              <a:gd name="connsiteX54" fmla="*/ 2404069 w 3303552"/>
              <a:gd name="connsiteY54" fmla="*/ 1050892 h 2086232"/>
              <a:gd name="connsiteX55" fmla="*/ 2404068 w 3303552"/>
              <a:gd name="connsiteY55" fmla="*/ 1050893 h 2086232"/>
              <a:gd name="connsiteX56" fmla="*/ 2376469 w 3303552"/>
              <a:gd name="connsiteY56" fmla="*/ 1035770 h 2086232"/>
              <a:gd name="connsiteX57" fmla="*/ 1767009 w 3303552"/>
              <a:gd name="connsiteY57" fmla="*/ 872465 h 2086232"/>
              <a:gd name="connsiteX58" fmla="*/ 1702467 w 3303552"/>
              <a:gd name="connsiteY58" fmla="*/ 871024 h 2086232"/>
              <a:gd name="connsiteX59" fmla="*/ 1702468 w 3303552"/>
              <a:gd name="connsiteY59" fmla="*/ 871023 h 2086232"/>
              <a:gd name="connsiteX60" fmla="*/ 1607698 w 3303552"/>
              <a:gd name="connsiteY60" fmla="*/ 868907 h 2086232"/>
              <a:gd name="connsiteX61" fmla="*/ 826164 w 3303552"/>
              <a:gd name="connsiteY61" fmla="*/ 1089922 h 2086232"/>
              <a:gd name="connsiteX62" fmla="*/ 756474 w 3303552"/>
              <a:gd name="connsiteY62" fmla="*/ 1134991 h 2086232"/>
              <a:gd name="connsiteX63" fmla="*/ 756474 w 3303552"/>
              <a:gd name="connsiteY63" fmla="*/ 1134992 h 2086232"/>
              <a:gd name="connsiteX64" fmla="*/ 684171 w 3303552"/>
              <a:gd name="connsiteY64" fmla="*/ 1181751 h 2086232"/>
              <a:gd name="connsiteX65" fmla="*/ 104838 w 3303552"/>
              <a:gd name="connsiteY65" fmla="*/ 1941918 h 2086232"/>
              <a:gd name="connsiteX66" fmla="*/ 58689 w 3303552"/>
              <a:gd name="connsiteY66" fmla="*/ 2086232 h 2086232"/>
              <a:gd name="connsiteX67" fmla="*/ 56558 w 3303552"/>
              <a:gd name="connsiteY67" fmla="*/ 2079566 h 2086232"/>
              <a:gd name="connsiteX68" fmla="*/ 221572 w 3303552"/>
              <a:gd name="connsiteY68" fmla="*/ 826165 h 2086232"/>
              <a:gd name="connsiteX0" fmla="*/ 832166 w 3303552"/>
              <a:gd name="connsiteY0" fmla="*/ 711343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1043945 w 3303552"/>
              <a:gd name="connsiteY3" fmla="*/ 281571 h 2086232"/>
              <a:gd name="connsiteX4" fmla="*/ 1129450 w 3303552"/>
              <a:gd name="connsiteY4" fmla="*/ 167228 h 2086232"/>
              <a:gd name="connsiteX5" fmla="*/ 1057034 w 3303552"/>
              <a:gd name="connsiteY5" fmla="*/ 261685 h 2086232"/>
              <a:gd name="connsiteX6" fmla="*/ 1043945 w 3303552"/>
              <a:gd name="connsiteY6" fmla="*/ 281571 h 2086232"/>
              <a:gd name="connsiteX7" fmla="*/ 991423 w 3303552"/>
              <a:gd name="connsiteY7" fmla="*/ 361372 h 2086232"/>
              <a:gd name="connsiteX8" fmla="*/ 965522 w 3303552"/>
              <a:gd name="connsiteY8" fmla="*/ 407708 h 2086232"/>
              <a:gd name="connsiteX9" fmla="*/ 1020649 w 3303552"/>
              <a:gd name="connsiteY9" fmla="*/ 316967 h 2086232"/>
              <a:gd name="connsiteX10" fmla="*/ 991423 w 3303552"/>
              <a:gd name="connsiteY10" fmla="*/ 361372 h 2086232"/>
              <a:gd name="connsiteX11" fmla="*/ 221572 w 3303552"/>
              <a:gd name="connsiteY11" fmla="*/ 826165 h 2086232"/>
              <a:gd name="connsiteX12" fmla="*/ 1224542 w 3303552"/>
              <a:gd name="connsiteY12" fmla="*/ 56558 h 2086232"/>
              <a:gd name="connsiteX13" fmla="*/ 1231379 w 3303552"/>
              <a:gd name="connsiteY13" fmla="*/ 55072 h 2086232"/>
              <a:gd name="connsiteX14" fmla="*/ 1231379 w 3303552"/>
              <a:gd name="connsiteY14" fmla="*/ 55072 h 2086232"/>
              <a:gd name="connsiteX15" fmla="*/ 1379430 w 3303552"/>
              <a:gd name="connsiteY15" fmla="*/ 22882 h 2086232"/>
              <a:gd name="connsiteX16" fmla="*/ 2327420 w 3303552"/>
              <a:gd name="connsiteY16" fmla="*/ 144515 h 2086232"/>
              <a:gd name="connsiteX17" fmla="*/ 2404069 w 3303552"/>
              <a:gd name="connsiteY17" fmla="*/ 183753 h 2086232"/>
              <a:gd name="connsiteX18" fmla="*/ 2330193 w 3303552"/>
              <a:gd name="connsiteY18" fmla="*/ 221572 h 2086232"/>
              <a:gd name="connsiteX19" fmla="*/ 2196711 w 3303552"/>
              <a:gd name="connsiteY19" fmla="*/ 307301 h 2086232"/>
              <a:gd name="connsiteX20" fmla="*/ 2171916 w 3303552"/>
              <a:gd name="connsiteY20" fmla="*/ 326769 h 2086232"/>
              <a:gd name="connsiteX21" fmla="*/ 2154637 w 3303552"/>
              <a:gd name="connsiteY21" fmla="*/ 338254 h 2086232"/>
              <a:gd name="connsiteX22" fmla="*/ 2128267 w 3303552"/>
              <a:gd name="connsiteY22" fmla="*/ 361041 h 2086232"/>
              <a:gd name="connsiteX23" fmla="*/ 2074178 w 3303552"/>
              <a:gd name="connsiteY23" fmla="*/ 403510 h 2086232"/>
              <a:gd name="connsiteX24" fmla="*/ 2024347 w 3303552"/>
              <a:gd name="connsiteY24" fmla="*/ 450843 h 2086232"/>
              <a:gd name="connsiteX25" fmla="*/ 1998694 w 3303552"/>
              <a:gd name="connsiteY25" fmla="*/ 473011 h 2086232"/>
              <a:gd name="connsiteX26" fmla="*/ 1984928 w 3303552"/>
              <a:gd name="connsiteY26" fmla="*/ 488286 h 2086232"/>
              <a:gd name="connsiteX27" fmla="*/ 1962843 w 3303552"/>
              <a:gd name="connsiteY27" fmla="*/ 509264 h 2086232"/>
              <a:gd name="connsiteX28" fmla="*/ 1862957 w 3303552"/>
              <a:gd name="connsiteY28" fmla="*/ 623628 h 2086232"/>
              <a:gd name="connsiteX29" fmla="*/ 1984928 w 3303552"/>
              <a:gd name="connsiteY29" fmla="*/ 488286 h 2086232"/>
              <a:gd name="connsiteX30" fmla="*/ 2024347 w 3303552"/>
              <a:gd name="connsiteY30" fmla="*/ 450843 h 2086232"/>
              <a:gd name="connsiteX31" fmla="*/ 2128267 w 3303552"/>
              <a:gd name="connsiteY31" fmla="*/ 361041 h 2086232"/>
              <a:gd name="connsiteX32" fmla="*/ 2171916 w 3303552"/>
              <a:gd name="connsiteY32" fmla="*/ 326769 h 2086232"/>
              <a:gd name="connsiteX33" fmla="*/ 2330192 w 3303552"/>
              <a:gd name="connsiteY33" fmla="*/ 221573 h 2086232"/>
              <a:gd name="connsiteX34" fmla="*/ 2404068 w 3303552"/>
              <a:gd name="connsiteY34" fmla="*/ 183754 h 2086232"/>
              <a:gd name="connsiteX35" fmla="*/ 2477942 w 3303552"/>
              <a:gd name="connsiteY35" fmla="*/ 221573 h 2086232"/>
              <a:gd name="connsiteX36" fmla="*/ 3060115 w 3303552"/>
              <a:gd name="connsiteY36" fmla="*/ 787892 h 2086232"/>
              <a:gd name="connsiteX37" fmla="*/ 3105667 w 3303552"/>
              <a:gd name="connsiteY37" fmla="*/ 871023 h 2086232"/>
              <a:gd name="connsiteX38" fmla="*/ 3105668 w 3303552"/>
              <a:gd name="connsiteY38" fmla="*/ 871023 h 2086232"/>
              <a:gd name="connsiteX39" fmla="*/ 3136690 w 3303552"/>
              <a:gd name="connsiteY39" fmla="*/ 927638 h 2086232"/>
              <a:gd name="connsiteX40" fmla="*/ 3299995 w 3303552"/>
              <a:gd name="connsiteY40" fmla="*/ 1537099 h 2086232"/>
              <a:gd name="connsiteX41" fmla="*/ 3300697 w 3303552"/>
              <a:gd name="connsiteY41" fmla="*/ 1568560 h 2086232"/>
              <a:gd name="connsiteX42" fmla="*/ 3300697 w 3303552"/>
              <a:gd name="connsiteY42" fmla="*/ 1568560 h 2086232"/>
              <a:gd name="connsiteX43" fmla="*/ 3303552 w 3303552"/>
              <a:gd name="connsiteY43" fmla="*/ 1696410 h 2086232"/>
              <a:gd name="connsiteX44" fmla="*/ 3263817 w 3303552"/>
              <a:gd name="connsiteY44" fmla="*/ 2015432 h 2086232"/>
              <a:gd name="connsiteX45" fmla="*/ 3244078 w 3303552"/>
              <a:gd name="connsiteY45" fmla="*/ 2086228 h 2086232"/>
              <a:gd name="connsiteX46" fmla="*/ 3219919 w 3303552"/>
              <a:gd name="connsiteY46" fmla="*/ 1999587 h 2086232"/>
              <a:gd name="connsiteX47" fmla="*/ 3082536 w 3303552"/>
              <a:gd name="connsiteY47" fmla="*/ 1694516 h 2086232"/>
              <a:gd name="connsiteX48" fmla="*/ 2887029 w 3303552"/>
              <a:gd name="connsiteY48" fmla="*/ 1423003 h 2086232"/>
              <a:gd name="connsiteX49" fmla="*/ 2824074 w 3303552"/>
              <a:gd name="connsiteY49" fmla="*/ 1358761 h 2086232"/>
              <a:gd name="connsiteX50" fmla="*/ 2824074 w 3303552"/>
              <a:gd name="connsiteY50" fmla="*/ 1358761 h 2086232"/>
              <a:gd name="connsiteX51" fmla="*/ 2772631 w 3303552"/>
              <a:gd name="connsiteY51" fmla="*/ 1306265 h 2086232"/>
              <a:gd name="connsiteX52" fmla="*/ 2516217 w 3303552"/>
              <a:gd name="connsiteY52" fmla="*/ 1112344 h 2086232"/>
              <a:gd name="connsiteX53" fmla="*/ 2404069 w 3303552"/>
              <a:gd name="connsiteY53" fmla="*/ 1050892 h 2086232"/>
              <a:gd name="connsiteX54" fmla="*/ 2404068 w 3303552"/>
              <a:gd name="connsiteY54" fmla="*/ 1050893 h 2086232"/>
              <a:gd name="connsiteX55" fmla="*/ 2376469 w 3303552"/>
              <a:gd name="connsiteY55" fmla="*/ 1035770 h 2086232"/>
              <a:gd name="connsiteX56" fmla="*/ 1767009 w 3303552"/>
              <a:gd name="connsiteY56" fmla="*/ 872465 h 2086232"/>
              <a:gd name="connsiteX57" fmla="*/ 1702467 w 3303552"/>
              <a:gd name="connsiteY57" fmla="*/ 871024 h 2086232"/>
              <a:gd name="connsiteX58" fmla="*/ 1702468 w 3303552"/>
              <a:gd name="connsiteY58" fmla="*/ 871023 h 2086232"/>
              <a:gd name="connsiteX59" fmla="*/ 1607698 w 3303552"/>
              <a:gd name="connsiteY59" fmla="*/ 868907 h 2086232"/>
              <a:gd name="connsiteX60" fmla="*/ 826164 w 3303552"/>
              <a:gd name="connsiteY60" fmla="*/ 1089922 h 2086232"/>
              <a:gd name="connsiteX61" fmla="*/ 756474 w 3303552"/>
              <a:gd name="connsiteY61" fmla="*/ 1134991 h 2086232"/>
              <a:gd name="connsiteX62" fmla="*/ 756474 w 3303552"/>
              <a:gd name="connsiteY62" fmla="*/ 1134992 h 2086232"/>
              <a:gd name="connsiteX63" fmla="*/ 684171 w 3303552"/>
              <a:gd name="connsiteY63" fmla="*/ 1181751 h 2086232"/>
              <a:gd name="connsiteX64" fmla="*/ 104838 w 3303552"/>
              <a:gd name="connsiteY64" fmla="*/ 1941918 h 2086232"/>
              <a:gd name="connsiteX65" fmla="*/ 58689 w 3303552"/>
              <a:gd name="connsiteY65" fmla="*/ 2086232 h 2086232"/>
              <a:gd name="connsiteX66" fmla="*/ 56558 w 3303552"/>
              <a:gd name="connsiteY66" fmla="*/ 2079566 h 2086232"/>
              <a:gd name="connsiteX67" fmla="*/ 221572 w 3303552"/>
              <a:gd name="connsiteY67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965522 w 3303552"/>
              <a:gd name="connsiteY5" fmla="*/ 407708 h 2086232"/>
              <a:gd name="connsiteX6" fmla="*/ 1020649 w 3303552"/>
              <a:gd name="connsiteY6" fmla="*/ 316967 h 2086232"/>
              <a:gd name="connsiteX7" fmla="*/ 991423 w 3303552"/>
              <a:gd name="connsiteY7" fmla="*/ 361372 h 2086232"/>
              <a:gd name="connsiteX8" fmla="*/ 221572 w 3303552"/>
              <a:gd name="connsiteY8" fmla="*/ 826165 h 2086232"/>
              <a:gd name="connsiteX9" fmla="*/ 1224542 w 3303552"/>
              <a:gd name="connsiteY9" fmla="*/ 56558 h 2086232"/>
              <a:gd name="connsiteX10" fmla="*/ 1231379 w 3303552"/>
              <a:gd name="connsiteY10" fmla="*/ 55072 h 2086232"/>
              <a:gd name="connsiteX11" fmla="*/ 1231379 w 3303552"/>
              <a:gd name="connsiteY11" fmla="*/ 55072 h 2086232"/>
              <a:gd name="connsiteX12" fmla="*/ 1379430 w 3303552"/>
              <a:gd name="connsiteY12" fmla="*/ 22882 h 2086232"/>
              <a:gd name="connsiteX13" fmla="*/ 2327420 w 3303552"/>
              <a:gd name="connsiteY13" fmla="*/ 144515 h 2086232"/>
              <a:gd name="connsiteX14" fmla="*/ 2404069 w 3303552"/>
              <a:gd name="connsiteY14" fmla="*/ 183753 h 2086232"/>
              <a:gd name="connsiteX15" fmla="*/ 2330193 w 3303552"/>
              <a:gd name="connsiteY15" fmla="*/ 221572 h 2086232"/>
              <a:gd name="connsiteX16" fmla="*/ 2196711 w 3303552"/>
              <a:gd name="connsiteY16" fmla="*/ 307301 h 2086232"/>
              <a:gd name="connsiteX17" fmla="*/ 2171916 w 3303552"/>
              <a:gd name="connsiteY17" fmla="*/ 326769 h 2086232"/>
              <a:gd name="connsiteX18" fmla="*/ 2154637 w 3303552"/>
              <a:gd name="connsiteY18" fmla="*/ 338254 h 2086232"/>
              <a:gd name="connsiteX19" fmla="*/ 2128267 w 3303552"/>
              <a:gd name="connsiteY19" fmla="*/ 361041 h 2086232"/>
              <a:gd name="connsiteX20" fmla="*/ 2074178 w 3303552"/>
              <a:gd name="connsiteY20" fmla="*/ 403510 h 2086232"/>
              <a:gd name="connsiteX21" fmla="*/ 2024347 w 3303552"/>
              <a:gd name="connsiteY21" fmla="*/ 450843 h 2086232"/>
              <a:gd name="connsiteX22" fmla="*/ 1998694 w 3303552"/>
              <a:gd name="connsiteY22" fmla="*/ 473011 h 2086232"/>
              <a:gd name="connsiteX23" fmla="*/ 1984928 w 3303552"/>
              <a:gd name="connsiteY23" fmla="*/ 488286 h 2086232"/>
              <a:gd name="connsiteX24" fmla="*/ 1962843 w 3303552"/>
              <a:gd name="connsiteY24" fmla="*/ 509264 h 2086232"/>
              <a:gd name="connsiteX25" fmla="*/ 1862957 w 3303552"/>
              <a:gd name="connsiteY25" fmla="*/ 623628 h 2086232"/>
              <a:gd name="connsiteX26" fmla="*/ 1984928 w 3303552"/>
              <a:gd name="connsiteY26" fmla="*/ 488286 h 2086232"/>
              <a:gd name="connsiteX27" fmla="*/ 2024347 w 3303552"/>
              <a:gd name="connsiteY27" fmla="*/ 450843 h 2086232"/>
              <a:gd name="connsiteX28" fmla="*/ 2128267 w 3303552"/>
              <a:gd name="connsiteY28" fmla="*/ 361041 h 2086232"/>
              <a:gd name="connsiteX29" fmla="*/ 2171916 w 3303552"/>
              <a:gd name="connsiteY29" fmla="*/ 326769 h 2086232"/>
              <a:gd name="connsiteX30" fmla="*/ 2330192 w 3303552"/>
              <a:gd name="connsiteY30" fmla="*/ 221573 h 2086232"/>
              <a:gd name="connsiteX31" fmla="*/ 2404068 w 3303552"/>
              <a:gd name="connsiteY31" fmla="*/ 183754 h 2086232"/>
              <a:gd name="connsiteX32" fmla="*/ 2477942 w 3303552"/>
              <a:gd name="connsiteY32" fmla="*/ 221573 h 2086232"/>
              <a:gd name="connsiteX33" fmla="*/ 3060115 w 3303552"/>
              <a:gd name="connsiteY33" fmla="*/ 787892 h 2086232"/>
              <a:gd name="connsiteX34" fmla="*/ 3105667 w 3303552"/>
              <a:gd name="connsiteY34" fmla="*/ 871023 h 2086232"/>
              <a:gd name="connsiteX35" fmla="*/ 3105668 w 3303552"/>
              <a:gd name="connsiteY35" fmla="*/ 871023 h 2086232"/>
              <a:gd name="connsiteX36" fmla="*/ 3136690 w 3303552"/>
              <a:gd name="connsiteY36" fmla="*/ 927638 h 2086232"/>
              <a:gd name="connsiteX37" fmla="*/ 3299995 w 3303552"/>
              <a:gd name="connsiteY37" fmla="*/ 1537099 h 2086232"/>
              <a:gd name="connsiteX38" fmla="*/ 3300697 w 3303552"/>
              <a:gd name="connsiteY38" fmla="*/ 1568560 h 2086232"/>
              <a:gd name="connsiteX39" fmla="*/ 3300697 w 3303552"/>
              <a:gd name="connsiteY39" fmla="*/ 1568560 h 2086232"/>
              <a:gd name="connsiteX40" fmla="*/ 3303552 w 3303552"/>
              <a:gd name="connsiteY40" fmla="*/ 1696410 h 2086232"/>
              <a:gd name="connsiteX41" fmla="*/ 3263817 w 3303552"/>
              <a:gd name="connsiteY41" fmla="*/ 2015432 h 2086232"/>
              <a:gd name="connsiteX42" fmla="*/ 3244078 w 3303552"/>
              <a:gd name="connsiteY42" fmla="*/ 2086228 h 2086232"/>
              <a:gd name="connsiteX43" fmla="*/ 3219919 w 3303552"/>
              <a:gd name="connsiteY43" fmla="*/ 1999587 h 2086232"/>
              <a:gd name="connsiteX44" fmla="*/ 3082536 w 3303552"/>
              <a:gd name="connsiteY44" fmla="*/ 1694516 h 2086232"/>
              <a:gd name="connsiteX45" fmla="*/ 2887029 w 3303552"/>
              <a:gd name="connsiteY45" fmla="*/ 1423003 h 2086232"/>
              <a:gd name="connsiteX46" fmla="*/ 2824074 w 3303552"/>
              <a:gd name="connsiteY46" fmla="*/ 1358761 h 2086232"/>
              <a:gd name="connsiteX47" fmla="*/ 2824074 w 3303552"/>
              <a:gd name="connsiteY47" fmla="*/ 1358761 h 2086232"/>
              <a:gd name="connsiteX48" fmla="*/ 2772631 w 3303552"/>
              <a:gd name="connsiteY48" fmla="*/ 1306265 h 2086232"/>
              <a:gd name="connsiteX49" fmla="*/ 2516217 w 3303552"/>
              <a:gd name="connsiteY49" fmla="*/ 1112344 h 2086232"/>
              <a:gd name="connsiteX50" fmla="*/ 2404069 w 3303552"/>
              <a:gd name="connsiteY50" fmla="*/ 1050892 h 2086232"/>
              <a:gd name="connsiteX51" fmla="*/ 2404068 w 3303552"/>
              <a:gd name="connsiteY51" fmla="*/ 1050893 h 2086232"/>
              <a:gd name="connsiteX52" fmla="*/ 2376469 w 3303552"/>
              <a:gd name="connsiteY52" fmla="*/ 1035770 h 2086232"/>
              <a:gd name="connsiteX53" fmla="*/ 1767009 w 3303552"/>
              <a:gd name="connsiteY53" fmla="*/ 872465 h 2086232"/>
              <a:gd name="connsiteX54" fmla="*/ 1702467 w 3303552"/>
              <a:gd name="connsiteY54" fmla="*/ 871024 h 2086232"/>
              <a:gd name="connsiteX55" fmla="*/ 1702468 w 3303552"/>
              <a:gd name="connsiteY55" fmla="*/ 871023 h 2086232"/>
              <a:gd name="connsiteX56" fmla="*/ 1607698 w 3303552"/>
              <a:gd name="connsiteY56" fmla="*/ 868907 h 2086232"/>
              <a:gd name="connsiteX57" fmla="*/ 826164 w 3303552"/>
              <a:gd name="connsiteY57" fmla="*/ 1089922 h 2086232"/>
              <a:gd name="connsiteX58" fmla="*/ 756474 w 3303552"/>
              <a:gd name="connsiteY58" fmla="*/ 1134991 h 2086232"/>
              <a:gd name="connsiteX59" fmla="*/ 756474 w 3303552"/>
              <a:gd name="connsiteY59" fmla="*/ 1134992 h 2086232"/>
              <a:gd name="connsiteX60" fmla="*/ 684171 w 3303552"/>
              <a:gd name="connsiteY60" fmla="*/ 1181751 h 2086232"/>
              <a:gd name="connsiteX61" fmla="*/ 104838 w 3303552"/>
              <a:gd name="connsiteY61" fmla="*/ 1941918 h 2086232"/>
              <a:gd name="connsiteX62" fmla="*/ 58689 w 3303552"/>
              <a:gd name="connsiteY62" fmla="*/ 2086232 h 2086232"/>
              <a:gd name="connsiteX63" fmla="*/ 56558 w 3303552"/>
              <a:gd name="connsiteY63" fmla="*/ 2079566 h 2086232"/>
              <a:gd name="connsiteX64" fmla="*/ 221572 w 3303552"/>
              <a:gd name="connsiteY64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1020649 w 3303552"/>
              <a:gd name="connsiteY5" fmla="*/ 316967 h 2086232"/>
              <a:gd name="connsiteX6" fmla="*/ 991423 w 3303552"/>
              <a:gd name="connsiteY6" fmla="*/ 361372 h 2086232"/>
              <a:gd name="connsiteX7" fmla="*/ 221572 w 3303552"/>
              <a:gd name="connsiteY7" fmla="*/ 826165 h 2086232"/>
              <a:gd name="connsiteX8" fmla="*/ 1224542 w 3303552"/>
              <a:gd name="connsiteY8" fmla="*/ 56558 h 2086232"/>
              <a:gd name="connsiteX9" fmla="*/ 1231379 w 3303552"/>
              <a:gd name="connsiteY9" fmla="*/ 55072 h 2086232"/>
              <a:gd name="connsiteX10" fmla="*/ 1231379 w 3303552"/>
              <a:gd name="connsiteY10" fmla="*/ 55072 h 2086232"/>
              <a:gd name="connsiteX11" fmla="*/ 1379430 w 3303552"/>
              <a:gd name="connsiteY11" fmla="*/ 22882 h 2086232"/>
              <a:gd name="connsiteX12" fmla="*/ 2327420 w 3303552"/>
              <a:gd name="connsiteY12" fmla="*/ 144515 h 2086232"/>
              <a:gd name="connsiteX13" fmla="*/ 2404069 w 3303552"/>
              <a:gd name="connsiteY13" fmla="*/ 183753 h 2086232"/>
              <a:gd name="connsiteX14" fmla="*/ 2330193 w 3303552"/>
              <a:gd name="connsiteY14" fmla="*/ 221572 h 2086232"/>
              <a:gd name="connsiteX15" fmla="*/ 2196711 w 3303552"/>
              <a:gd name="connsiteY15" fmla="*/ 307301 h 2086232"/>
              <a:gd name="connsiteX16" fmla="*/ 2171916 w 3303552"/>
              <a:gd name="connsiteY16" fmla="*/ 326769 h 2086232"/>
              <a:gd name="connsiteX17" fmla="*/ 2154637 w 3303552"/>
              <a:gd name="connsiteY17" fmla="*/ 338254 h 2086232"/>
              <a:gd name="connsiteX18" fmla="*/ 2128267 w 3303552"/>
              <a:gd name="connsiteY18" fmla="*/ 361041 h 2086232"/>
              <a:gd name="connsiteX19" fmla="*/ 2074178 w 3303552"/>
              <a:gd name="connsiteY19" fmla="*/ 403510 h 2086232"/>
              <a:gd name="connsiteX20" fmla="*/ 2024347 w 3303552"/>
              <a:gd name="connsiteY20" fmla="*/ 450843 h 2086232"/>
              <a:gd name="connsiteX21" fmla="*/ 1998694 w 3303552"/>
              <a:gd name="connsiteY21" fmla="*/ 473011 h 2086232"/>
              <a:gd name="connsiteX22" fmla="*/ 1984928 w 3303552"/>
              <a:gd name="connsiteY22" fmla="*/ 488286 h 2086232"/>
              <a:gd name="connsiteX23" fmla="*/ 1962843 w 3303552"/>
              <a:gd name="connsiteY23" fmla="*/ 509264 h 2086232"/>
              <a:gd name="connsiteX24" fmla="*/ 1862957 w 3303552"/>
              <a:gd name="connsiteY24" fmla="*/ 623628 h 2086232"/>
              <a:gd name="connsiteX25" fmla="*/ 1984928 w 3303552"/>
              <a:gd name="connsiteY25" fmla="*/ 488286 h 2086232"/>
              <a:gd name="connsiteX26" fmla="*/ 2024347 w 3303552"/>
              <a:gd name="connsiteY26" fmla="*/ 450843 h 2086232"/>
              <a:gd name="connsiteX27" fmla="*/ 2128267 w 3303552"/>
              <a:gd name="connsiteY27" fmla="*/ 361041 h 2086232"/>
              <a:gd name="connsiteX28" fmla="*/ 2171916 w 3303552"/>
              <a:gd name="connsiteY28" fmla="*/ 326769 h 2086232"/>
              <a:gd name="connsiteX29" fmla="*/ 2330192 w 3303552"/>
              <a:gd name="connsiteY29" fmla="*/ 221573 h 2086232"/>
              <a:gd name="connsiteX30" fmla="*/ 2404068 w 3303552"/>
              <a:gd name="connsiteY30" fmla="*/ 183754 h 2086232"/>
              <a:gd name="connsiteX31" fmla="*/ 2477942 w 3303552"/>
              <a:gd name="connsiteY31" fmla="*/ 221573 h 2086232"/>
              <a:gd name="connsiteX32" fmla="*/ 3060115 w 3303552"/>
              <a:gd name="connsiteY32" fmla="*/ 787892 h 2086232"/>
              <a:gd name="connsiteX33" fmla="*/ 3105667 w 3303552"/>
              <a:gd name="connsiteY33" fmla="*/ 871023 h 2086232"/>
              <a:gd name="connsiteX34" fmla="*/ 3105668 w 3303552"/>
              <a:gd name="connsiteY34" fmla="*/ 871023 h 2086232"/>
              <a:gd name="connsiteX35" fmla="*/ 3136690 w 3303552"/>
              <a:gd name="connsiteY35" fmla="*/ 927638 h 2086232"/>
              <a:gd name="connsiteX36" fmla="*/ 3299995 w 3303552"/>
              <a:gd name="connsiteY36" fmla="*/ 1537099 h 2086232"/>
              <a:gd name="connsiteX37" fmla="*/ 3300697 w 3303552"/>
              <a:gd name="connsiteY37" fmla="*/ 1568560 h 2086232"/>
              <a:gd name="connsiteX38" fmla="*/ 3300697 w 3303552"/>
              <a:gd name="connsiteY38" fmla="*/ 1568560 h 2086232"/>
              <a:gd name="connsiteX39" fmla="*/ 3303552 w 3303552"/>
              <a:gd name="connsiteY39" fmla="*/ 1696410 h 2086232"/>
              <a:gd name="connsiteX40" fmla="*/ 3263817 w 3303552"/>
              <a:gd name="connsiteY40" fmla="*/ 2015432 h 2086232"/>
              <a:gd name="connsiteX41" fmla="*/ 3244078 w 3303552"/>
              <a:gd name="connsiteY41" fmla="*/ 2086228 h 2086232"/>
              <a:gd name="connsiteX42" fmla="*/ 3219919 w 3303552"/>
              <a:gd name="connsiteY42" fmla="*/ 1999587 h 2086232"/>
              <a:gd name="connsiteX43" fmla="*/ 3082536 w 3303552"/>
              <a:gd name="connsiteY43" fmla="*/ 1694516 h 2086232"/>
              <a:gd name="connsiteX44" fmla="*/ 2887029 w 3303552"/>
              <a:gd name="connsiteY44" fmla="*/ 1423003 h 2086232"/>
              <a:gd name="connsiteX45" fmla="*/ 2824074 w 3303552"/>
              <a:gd name="connsiteY45" fmla="*/ 1358761 h 2086232"/>
              <a:gd name="connsiteX46" fmla="*/ 2824074 w 3303552"/>
              <a:gd name="connsiteY46" fmla="*/ 1358761 h 2086232"/>
              <a:gd name="connsiteX47" fmla="*/ 2772631 w 3303552"/>
              <a:gd name="connsiteY47" fmla="*/ 1306265 h 2086232"/>
              <a:gd name="connsiteX48" fmla="*/ 2516217 w 3303552"/>
              <a:gd name="connsiteY48" fmla="*/ 1112344 h 2086232"/>
              <a:gd name="connsiteX49" fmla="*/ 2404069 w 3303552"/>
              <a:gd name="connsiteY49" fmla="*/ 1050892 h 2086232"/>
              <a:gd name="connsiteX50" fmla="*/ 2404068 w 3303552"/>
              <a:gd name="connsiteY50" fmla="*/ 1050893 h 2086232"/>
              <a:gd name="connsiteX51" fmla="*/ 2376469 w 3303552"/>
              <a:gd name="connsiteY51" fmla="*/ 1035770 h 2086232"/>
              <a:gd name="connsiteX52" fmla="*/ 1767009 w 3303552"/>
              <a:gd name="connsiteY52" fmla="*/ 872465 h 2086232"/>
              <a:gd name="connsiteX53" fmla="*/ 1702467 w 3303552"/>
              <a:gd name="connsiteY53" fmla="*/ 871024 h 2086232"/>
              <a:gd name="connsiteX54" fmla="*/ 1702468 w 3303552"/>
              <a:gd name="connsiteY54" fmla="*/ 871023 h 2086232"/>
              <a:gd name="connsiteX55" fmla="*/ 1607698 w 3303552"/>
              <a:gd name="connsiteY55" fmla="*/ 868907 h 2086232"/>
              <a:gd name="connsiteX56" fmla="*/ 826164 w 3303552"/>
              <a:gd name="connsiteY56" fmla="*/ 1089922 h 2086232"/>
              <a:gd name="connsiteX57" fmla="*/ 756474 w 3303552"/>
              <a:gd name="connsiteY57" fmla="*/ 1134991 h 2086232"/>
              <a:gd name="connsiteX58" fmla="*/ 756474 w 3303552"/>
              <a:gd name="connsiteY58" fmla="*/ 1134992 h 2086232"/>
              <a:gd name="connsiteX59" fmla="*/ 684171 w 3303552"/>
              <a:gd name="connsiteY59" fmla="*/ 1181751 h 2086232"/>
              <a:gd name="connsiteX60" fmla="*/ 104838 w 3303552"/>
              <a:gd name="connsiteY60" fmla="*/ 1941918 h 2086232"/>
              <a:gd name="connsiteX61" fmla="*/ 58689 w 3303552"/>
              <a:gd name="connsiteY61" fmla="*/ 2086232 h 2086232"/>
              <a:gd name="connsiteX62" fmla="*/ 56558 w 3303552"/>
              <a:gd name="connsiteY62" fmla="*/ 2079566 h 2086232"/>
              <a:gd name="connsiteX63" fmla="*/ 221572 w 3303552"/>
              <a:gd name="connsiteY63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221572 w 3303552"/>
              <a:gd name="connsiteY4" fmla="*/ 826165 h 2086232"/>
              <a:gd name="connsiteX5" fmla="*/ 1224542 w 3303552"/>
              <a:gd name="connsiteY5" fmla="*/ 56558 h 2086232"/>
              <a:gd name="connsiteX6" fmla="*/ 1231379 w 3303552"/>
              <a:gd name="connsiteY6" fmla="*/ 55072 h 2086232"/>
              <a:gd name="connsiteX7" fmla="*/ 1231379 w 3303552"/>
              <a:gd name="connsiteY7" fmla="*/ 55072 h 2086232"/>
              <a:gd name="connsiteX8" fmla="*/ 1379430 w 3303552"/>
              <a:gd name="connsiteY8" fmla="*/ 22882 h 2086232"/>
              <a:gd name="connsiteX9" fmla="*/ 2327420 w 3303552"/>
              <a:gd name="connsiteY9" fmla="*/ 144515 h 2086232"/>
              <a:gd name="connsiteX10" fmla="*/ 2404069 w 3303552"/>
              <a:gd name="connsiteY10" fmla="*/ 183753 h 2086232"/>
              <a:gd name="connsiteX11" fmla="*/ 2330193 w 3303552"/>
              <a:gd name="connsiteY11" fmla="*/ 221572 h 2086232"/>
              <a:gd name="connsiteX12" fmla="*/ 2196711 w 3303552"/>
              <a:gd name="connsiteY12" fmla="*/ 307301 h 2086232"/>
              <a:gd name="connsiteX13" fmla="*/ 2171916 w 3303552"/>
              <a:gd name="connsiteY13" fmla="*/ 326769 h 2086232"/>
              <a:gd name="connsiteX14" fmla="*/ 2154637 w 3303552"/>
              <a:gd name="connsiteY14" fmla="*/ 338254 h 2086232"/>
              <a:gd name="connsiteX15" fmla="*/ 2128267 w 3303552"/>
              <a:gd name="connsiteY15" fmla="*/ 361041 h 2086232"/>
              <a:gd name="connsiteX16" fmla="*/ 2074178 w 3303552"/>
              <a:gd name="connsiteY16" fmla="*/ 403510 h 2086232"/>
              <a:gd name="connsiteX17" fmla="*/ 2024347 w 3303552"/>
              <a:gd name="connsiteY17" fmla="*/ 450843 h 2086232"/>
              <a:gd name="connsiteX18" fmla="*/ 1998694 w 3303552"/>
              <a:gd name="connsiteY18" fmla="*/ 473011 h 2086232"/>
              <a:gd name="connsiteX19" fmla="*/ 1984928 w 3303552"/>
              <a:gd name="connsiteY19" fmla="*/ 488286 h 2086232"/>
              <a:gd name="connsiteX20" fmla="*/ 1962843 w 3303552"/>
              <a:gd name="connsiteY20" fmla="*/ 509264 h 2086232"/>
              <a:gd name="connsiteX21" fmla="*/ 1862957 w 3303552"/>
              <a:gd name="connsiteY21" fmla="*/ 623628 h 2086232"/>
              <a:gd name="connsiteX22" fmla="*/ 1984928 w 3303552"/>
              <a:gd name="connsiteY22" fmla="*/ 488286 h 2086232"/>
              <a:gd name="connsiteX23" fmla="*/ 2024347 w 3303552"/>
              <a:gd name="connsiteY23" fmla="*/ 450843 h 2086232"/>
              <a:gd name="connsiteX24" fmla="*/ 2128267 w 3303552"/>
              <a:gd name="connsiteY24" fmla="*/ 361041 h 2086232"/>
              <a:gd name="connsiteX25" fmla="*/ 2171916 w 3303552"/>
              <a:gd name="connsiteY25" fmla="*/ 326769 h 2086232"/>
              <a:gd name="connsiteX26" fmla="*/ 2330192 w 3303552"/>
              <a:gd name="connsiteY26" fmla="*/ 221573 h 2086232"/>
              <a:gd name="connsiteX27" fmla="*/ 2404068 w 3303552"/>
              <a:gd name="connsiteY27" fmla="*/ 183754 h 2086232"/>
              <a:gd name="connsiteX28" fmla="*/ 2477942 w 3303552"/>
              <a:gd name="connsiteY28" fmla="*/ 221573 h 2086232"/>
              <a:gd name="connsiteX29" fmla="*/ 3060115 w 3303552"/>
              <a:gd name="connsiteY29" fmla="*/ 787892 h 2086232"/>
              <a:gd name="connsiteX30" fmla="*/ 3105667 w 3303552"/>
              <a:gd name="connsiteY30" fmla="*/ 871023 h 2086232"/>
              <a:gd name="connsiteX31" fmla="*/ 3105668 w 3303552"/>
              <a:gd name="connsiteY31" fmla="*/ 871023 h 2086232"/>
              <a:gd name="connsiteX32" fmla="*/ 3136690 w 3303552"/>
              <a:gd name="connsiteY32" fmla="*/ 927638 h 2086232"/>
              <a:gd name="connsiteX33" fmla="*/ 3299995 w 3303552"/>
              <a:gd name="connsiteY33" fmla="*/ 1537099 h 2086232"/>
              <a:gd name="connsiteX34" fmla="*/ 3300697 w 3303552"/>
              <a:gd name="connsiteY34" fmla="*/ 1568560 h 2086232"/>
              <a:gd name="connsiteX35" fmla="*/ 3300697 w 3303552"/>
              <a:gd name="connsiteY35" fmla="*/ 1568560 h 2086232"/>
              <a:gd name="connsiteX36" fmla="*/ 3303552 w 3303552"/>
              <a:gd name="connsiteY36" fmla="*/ 1696410 h 2086232"/>
              <a:gd name="connsiteX37" fmla="*/ 3263817 w 3303552"/>
              <a:gd name="connsiteY37" fmla="*/ 2015432 h 2086232"/>
              <a:gd name="connsiteX38" fmla="*/ 3244078 w 3303552"/>
              <a:gd name="connsiteY38" fmla="*/ 2086228 h 2086232"/>
              <a:gd name="connsiteX39" fmla="*/ 3219919 w 3303552"/>
              <a:gd name="connsiteY39" fmla="*/ 1999587 h 2086232"/>
              <a:gd name="connsiteX40" fmla="*/ 3082536 w 3303552"/>
              <a:gd name="connsiteY40" fmla="*/ 1694516 h 2086232"/>
              <a:gd name="connsiteX41" fmla="*/ 2887029 w 3303552"/>
              <a:gd name="connsiteY41" fmla="*/ 1423003 h 2086232"/>
              <a:gd name="connsiteX42" fmla="*/ 2824074 w 3303552"/>
              <a:gd name="connsiteY42" fmla="*/ 1358761 h 2086232"/>
              <a:gd name="connsiteX43" fmla="*/ 2824074 w 3303552"/>
              <a:gd name="connsiteY43" fmla="*/ 1358761 h 2086232"/>
              <a:gd name="connsiteX44" fmla="*/ 2772631 w 3303552"/>
              <a:gd name="connsiteY44" fmla="*/ 1306265 h 2086232"/>
              <a:gd name="connsiteX45" fmla="*/ 2516217 w 3303552"/>
              <a:gd name="connsiteY45" fmla="*/ 1112344 h 2086232"/>
              <a:gd name="connsiteX46" fmla="*/ 2404069 w 3303552"/>
              <a:gd name="connsiteY46" fmla="*/ 1050892 h 2086232"/>
              <a:gd name="connsiteX47" fmla="*/ 2404068 w 3303552"/>
              <a:gd name="connsiteY47" fmla="*/ 1050893 h 2086232"/>
              <a:gd name="connsiteX48" fmla="*/ 2376469 w 3303552"/>
              <a:gd name="connsiteY48" fmla="*/ 1035770 h 2086232"/>
              <a:gd name="connsiteX49" fmla="*/ 1767009 w 3303552"/>
              <a:gd name="connsiteY49" fmla="*/ 872465 h 2086232"/>
              <a:gd name="connsiteX50" fmla="*/ 1702467 w 3303552"/>
              <a:gd name="connsiteY50" fmla="*/ 871024 h 2086232"/>
              <a:gd name="connsiteX51" fmla="*/ 1702468 w 3303552"/>
              <a:gd name="connsiteY51" fmla="*/ 871023 h 2086232"/>
              <a:gd name="connsiteX52" fmla="*/ 1607698 w 3303552"/>
              <a:gd name="connsiteY52" fmla="*/ 868907 h 2086232"/>
              <a:gd name="connsiteX53" fmla="*/ 826164 w 3303552"/>
              <a:gd name="connsiteY53" fmla="*/ 1089922 h 2086232"/>
              <a:gd name="connsiteX54" fmla="*/ 756474 w 3303552"/>
              <a:gd name="connsiteY54" fmla="*/ 1134991 h 2086232"/>
              <a:gd name="connsiteX55" fmla="*/ 756474 w 3303552"/>
              <a:gd name="connsiteY55" fmla="*/ 1134992 h 2086232"/>
              <a:gd name="connsiteX56" fmla="*/ 684171 w 3303552"/>
              <a:gd name="connsiteY56" fmla="*/ 1181751 h 2086232"/>
              <a:gd name="connsiteX57" fmla="*/ 104838 w 3303552"/>
              <a:gd name="connsiteY57" fmla="*/ 1941918 h 2086232"/>
              <a:gd name="connsiteX58" fmla="*/ 58689 w 3303552"/>
              <a:gd name="connsiteY58" fmla="*/ 2086232 h 2086232"/>
              <a:gd name="connsiteX59" fmla="*/ 56558 w 3303552"/>
              <a:gd name="connsiteY59" fmla="*/ 2079566 h 2086232"/>
              <a:gd name="connsiteX60" fmla="*/ 221572 w 3303552"/>
              <a:gd name="connsiteY60" fmla="*/ 826165 h 2086232"/>
              <a:gd name="connsiteX0" fmla="*/ 1057034 w 3303552"/>
              <a:gd name="connsiteY0" fmla="*/ 261685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221572 w 3303552"/>
              <a:gd name="connsiteY3" fmla="*/ 826165 h 2086232"/>
              <a:gd name="connsiteX4" fmla="*/ 1224542 w 3303552"/>
              <a:gd name="connsiteY4" fmla="*/ 56558 h 2086232"/>
              <a:gd name="connsiteX5" fmla="*/ 1231379 w 3303552"/>
              <a:gd name="connsiteY5" fmla="*/ 55072 h 2086232"/>
              <a:gd name="connsiteX6" fmla="*/ 1231379 w 3303552"/>
              <a:gd name="connsiteY6" fmla="*/ 55072 h 2086232"/>
              <a:gd name="connsiteX7" fmla="*/ 1379430 w 3303552"/>
              <a:gd name="connsiteY7" fmla="*/ 22882 h 2086232"/>
              <a:gd name="connsiteX8" fmla="*/ 2327420 w 3303552"/>
              <a:gd name="connsiteY8" fmla="*/ 144515 h 2086232"/>
              <a:gd name="connsiteX9" fmla="*/ 2404069 w 3303552"/>
              <a:gd name="connsiteY9" fmla="*/ 183753 h 2086232"/>
              <a:gd name="connsiteX10" fmla="*/ 2330193 w 3303552"/>
              <a:gd name="connsiteY10" fmla="*/ 221572 h 2086232"/>
              <a:gd name="connsiteX11" fmla="*/ 2196711 w 3303552"/>
              <a:gd name="connsiteY11" fmla="*/ 307301 h 2086232"/>
              <a:gd name="connsiteX12" fmla="*/ 2171916 w 3303552"/>
              <a:gd name="connsiteY12" fmla="*/ 326769 h 2086232"/>
              <a:gd name="connsiteX13" fmla="*/ 2154637 w 3303552"/>
              <a:gd name="connsiteY13" fmla="*/ 338254 h 2086232"/>
              <a:gd name="connsiteX14" fmla="*/ 2128267 w 3303552"/>
              <a:gd name="connsiteY14" fmla="*/ 361041 h 2086232"/>
              <a:gd name="connsiteX15" fmla="*/ 2074178 w 3303552"/>
              <a:gd name="connsiteY15" fmla="*/ 403510 h 2086232"/>
              <a:gd name="connsiteX16" fmla="*/ 2024347 w 3303552"/>
              <a:gd name="connsiteY16" fmla="*/ 450843 h 2086232"/>
              <a:gd name="connsiteX17" fmla="*/ 1998694 w 3303552"/>
              <a:gd name="connsiteY17" fmla="*/ 473011 h 2086232"/>
              <a:gd name="connsiteX18" fmla="*/ 1984928 w 3303552"/>
              <a:gd name="connsiteY18" fmla="*/ 488286 h 2086232"/>
              <a:gd name="connsiteX19" fmla="*/ 1962843 w 3303552"/>
              <a:gd name="connsiteY19" fmla="*/ 509264 h 2086232"/>
              <a:gd name="connsiteX20" fmla="*/ 1862957 w 3303552"/>
              <a:gd name="connsiteY20" fmla="*/ 623628 h 2086232"/>
              <a:gd name="connsiteX21" fmla="*/ 1984928 w 3303552"/>
              <a:gd name="connsiteY21" fmla="*/ 488286 h 2086232"/>
              <a:gd name="connsiteX22" fmla="*/ 2024347 w 3303552"/>
              <a:gd name="connsiteY22" fmla="*/ 450843 h 2086232"/>
              <a:gd name="connsiteX23" fmla="*/ 2128267 w 3303552"/>
              <a:gd name="connsiteY23" fmla="*/ 361041 h 2086232"/>
              <a:gd name="connsiteX24" fmla="*/ 2171916 w 3303552"/>
              <a:gd name="connsiteY24" fmla="*/ 326769 h 2086232"/>
              <a:gd name="connsiteX25" fmla="*/ 2330192 w 3303552"/>
              <a:gd name="connsiteY25" fmla="*/ 221573 h 2086232"/>
              <a:gd name="connsiteX26" fmla="*/ 2404068 w 3303552"/>
              <a:gd name="connsiteY26" fmla="*/ 183754 h 2086232"/>
              <a:gd name="connsiteX27" fmla="*/ 2477942 w 3303552"/>
              <a:gd name="connsiteY27" fmla="*/ 221573 h 2086232"/>
              <a:gd name="connsiteX28" fmla="*/ 3060115 w 3303552"/>
              <a:gd name="connsiteY28" fmla="*/ 787892 h 2086232"/>
              <a:gd name="connsiteX29" fmla="*/ 3105667 w 3303552"/>
              <a:gd name="connsiteY29" fmla="*/ 871023 h 2086232"/>
              <a:gd name="connsiteX30" fmla="*/ 3105668 w 3303552"/>
              <a:gd name="connsiteY30" fmla="*/ 871023 h 2086232"/>
              <a:gd name="connsiteX31" fmla="*/ 3136690 w 3303552"/>
              <a:gd name="connsiteY31" fmla="*/ 927638 h 2086232"/>
              <a:gd name="connsiteX32" fmla="*/ 3299995 w 3303552"/>
              <a:gd name="connsiteY32" fmla="*/ 1537099 h 2086232"/>
              <a:gd name="connsiteX33" fmla="*/ 3300697 w 3303552"/>
              <a:gd name="connsiteY33" fmla="*/ 1568560 h 2086232"/>
              <a:gd name="connsiteX34" fmla="*/ 3300697 w 3303552"/>
              <a:gd name="connsiteY34" fmla="*/ 1568560 h 2086232"/>
              <a:gd name="connsiteX35" fmla="*/ 3303552 w 3303552"/>
              <a:gd name="connsiteY35" fmla="*/ 1696410 h 2086232"/>
              <a:gd name="connsiteX36" fmla="*/ 3263817 w 3303552"/>
              <a:gd name="connsiteY36" fmla="*/ 2015432 h 2086232"/>
              <a:gd name="connsiteX37" fmla="*/ 3244078 w 3303552"/>
              <a:gd name="connsiteY37" fmla="*/ 2086228 h 2086232"/>
              <a:gd name="connsiteX38" fmla="*/ 3219919 w 3303552"/>
              <a:gd name="connsiteY38" fmla="*/ 1999587 h 2086232"/>
              <a:gd name="connsiteX39" fmla="*/ 3082536 w 3303552"/>
              <a:gd name="connsiteY39" fmla="*/ 1694516 h 2086232"/>
              <a:gd name="connsiteX40" fmla="*/ 2887029 w 3303552"/>
              <a:gd name="connsiteY40" fmla="*/ 1423003 h 2086232"/>
              <a:gd name="connsiteX41" fmla="*/ 2824074 w 3303552"/>
              <a:gd name="connsiteY41" fmla="*/ 1358761 h 2086232"/>
              <a:gd name="connsiteX42" fmla="*/ 2824074 w 3303552"/>
              <a:gd name="connsiteY42" fmla="*/ 1358761 h 2086232"/>
              <a:gd name="connsiteX43" fmla="*/ 2772631 w 3303552"/>
              <a:gd name="connsiteY43" fmla="*/ 1306265 h 2086232"/>
              <a:gd name="connsiteX44" fmla="*/ 2516217 w 3303552"/>
              <a:gd name="connsiteY44" fmla="*/ 1112344 h 2086232"/>
              <a:gd name="connsiteX45" fmla="*/ 2404069 w 3303552"/>
              <a:gd name="connsiteY45" fmla="*/ 1050892 h 2086232"/>
              <a:gd name="connsiteX46" fmla="*/ 2404068 w 3303552"/>
              <a:gd name="connsiteY46" fmla="*/ 1050893 h 2086232"/>
              <a:gd name="connsiteX47" fmla="*/ 2376469 w 3303552"/>
              <a:gd name="connsiteY47" fmla="*/ 1035770 h 2086232"/>
              <a:gd name="connsiteX48" fmla="*/ 1767009 w 3303552"/>
              <a:gd name="connsiteY48" fmla="*/ 872465 h 2086232"/>
              <a:gd name="connsiteX49" fmla="*/ 1702467 w 3303552"/>
              <a:gd name="connsiteY49" fmla="*/ 871024 h 2086232"/>
              <a:gd name="connsiteX50" fmla="*/ 1702468 w 3303552"/>
              <a:gd name="connsiteY50" fmla="*/ 871023 h 2086232"/>
              <a:gd name="connsiteX51" fmla="*/ 1607698 w 3303552"/>
              <a:gd name="connsiteY51" fmla="*/ 868907 h 2086232"/>
              <a:gd name="connsiteX52" fmla="*/ 826164 w 3303552"/>
              <a:gd name="connsiteY52" fmla="*/ 1089922 h 2086232"/>
              <a:gd name="connsiteX53" fmla="*/ 756474 w 3303552"/>
              <a:gd name="connsiteY53" fmla="*/ 1134991 h 2086232"/>
              <a:gd name="connsiteX54" fmla="*/ 756474 w 3303552"/>
              <a:gd name="connsiteY54" fmla="*/ 1134992 h 2086232"/>
              <a:gd name="connsiteX55" fmla="*/ 684171 w 3303552"/>
              <a:gd name="connsiteY55" fmla="*/ 1181751 h 2086232"/>
              <a:gd name="connsiteX56" fmla="*/ 104838 w 3303552"/>
              <a:gd name="connsiteY56" fmla="*/ 1941918 h 2086232"/>
              <a:gd name="connsiteX57" fmla="*/ 58689 w 3303552"/>
              <a:gd name="connsiteY57" fmla="*/ 2086232 h 2086232"/>
              <a:gd name="connsiteX58" fmla="*/ 56558 w 3303552"/>
              <a:gd name="connsiteY58" fmla="*/ 2079566 h 2086232"/>
              <a:gd name="connsiteX59" fmla="*/ 221572 w 3303552"/>
              <a:gd name="connsiteY59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862957 w 3303552"/>
              <a:gd name="connsiteY17" fmla="*/ 623628 h 2086232"/>
              <a:gd name="connsiteX18" fmla="*/ 1984928 w 3303552"/>
              <a:gd name="connsiteY18" fmla="*/ 488286 h 2086232"/>
              <a:gd name="connsiteX19" fmla="*/ 2024347 w 3303552"/>
              <a:gd name="connsiteY19" fmla="*/ 450843 h 2086232"/>
              <a:gd name="connsiteX20" fmla="*/ 2128267 w 3303552"/>
              <a:gd name="connsiteY20" fmla="*/ 361041 h 2086232"/>
              <a:gd name="connsiteX21" fmla="*/ 2171916 w 3303552"/>
              <a:gd name="connsiteY21" fmla="*/ 326769 h 2086232"/>
              <a:gd name="connsiteX22" fmla="*/ 2330192 w 3303552"/>
              <a:gd name="connsiteY22" fmla="*/ 221573 h 2086232"/>
              <a:gd name="connsiteX23" fmla="*/ 2404068 w 3303552"/>
              <a:gd name="connsiteY23" fmla="*/ 183754 h 2086232"/>
              <a:gd name="connsiteX24" fmla="*/ 2477942 w 3303552"/>
              <a:gd name="connsiteY24" fmla="*/ 221573 h 2086232"/>
              <a:gd name="connsiteX25" fmla="*/ 3060115 w 3303552"/>
              <a:gd name="connsiteY25" fmla="*/ 787892 h 2086232"/>
              <a:gd name="connsiteX26" fmla="*/ 3105667 w 3303552"/>
              <a:gd name="connsiteY26" fmla="*/ 871023 h 2086232"/>
              <a:gd name="connsiteX27" fmla="*/ 3105668 w 3303552"/>
              <a:gd name="connsiteY27" fmla="*/ 871023 h 2086232"/>
              <a:gd name="connsiteX28" fmla="*/ 3136690 w 3303552"/>
              <a:gd name="connsiteY28" fmla="*/ 927638 h 2086232"/>
              <a:gd name="connsiteX29" fmla="*/ 3299995 w 3303552"/>
              <a:gd name="connsiteY29" fmla="*/ 1537099 h 2086232"/>
              <a:gd name="connsiteX30" fmla="*/ 3300697 w 3303552"/>
              <a:gd name="connsiteY30" fmla="*/ 1568560 h 2086232"/>
              <a:gd name="connsiteX31" fmla="*/ 3300697 w 3303552"/>
              <a:gd name="connsiteY31" fmla="*/ 1568560 h 2086232"/>
              <a:gd name="connsiteX32" fmla="*/ 3303552 w 3303552"/>
              <a:gd name="connsiteY32" fmla="*/ 1696410 h 2086232"/>
              <a:gd name="connsiteX33" fmla="*/ 3263817 w 3303552"/>
              <a:gd name="connsiteY33" fmla="*/ 2015432 h 2086232"/>
              <a:gd name="connsiteX34" fmla="*/ 3244078 w 3303552"/>
              <a:gd name="connsiteY34" fmla="*/ 2086228 h 2086232"/>
              <a:gd name="connsiteX35" fmla="*/ 3219919 w 3303552"/>
              <a:gd name="connsiteY35" fmla="*/ 1999587 h 2086232"/>
              <a:gd name="connsiteX36" fmla="*/ 3082536 w 3303552"/>
              <a:gd name="connsiteY36" fmla="*/ 1694516 h 2086232"/>
              <a:gd name="connsiteX37" fmla="*/ 2887029 w 3303552"/>
              <a:gd name="connsiteY37" fmla="*/ 1423003 h 2086232"/>
              <a:gd name="connsiteX38" fmla="*/ 2824074 w 3303552"/>
              <a:gd name="connsiteY38" fmla="*/ 1358761 h 2086232"/>
              <a:gd name="connsiteX39" fmla="*/ 2824074 w 3303552"/>
              <a:gd name="connsiteY39" fmla="*/ 1358761 h 2086232"/>
              <a:gd name="connsiteX40" fmla="*/ 2772631 w 3303552"/>
              <a:gd name="connsiteY40" fmla="*/ 1306265 h 2086232"/>
              <a:gd name="connsiteX41" fmla="*/ 2516217 w 3303552"/>
              <a:gd name="connsiteY41" fmla="*/ 1112344 h 2086232"/>
              <a:gd name="connsiteX42" fmla="*/ 2404069 w 3303552"/>
              <a:gd name="connsiteY42" fmla="*/ 1050892 h 2086232"/>
              <a:gd name="connsiteX43" fmla="*/ 2404068 w 3303552"/>
              <a:gd name="connsiteY43" fmla="*/ 1050893 h 2086232"/>
              <a:gd name="connsiteX44" fmla="*/ 2376469 w 3303552"/>
              <a:gd name="connsiteY44" fmla="*/ 1035770 h 2086232"/>
              <a:gd name="connsiteX45" fmla="*/ 1767009 w 3303552"/>
              <a:gd name="connsiteY45" fmla="*/ 872465 h 2086232"/>
              <a:gd name="connsiteX46" fmla="*/ 1702467 w 3303552"/>
              <a:gd name="connsiteY46" fmla="*/ 871024 h 2086232"/>
              <a:gd name="connsiteX47" fmla="*/ 1702468 w 3303552"/>
              <a:gd name="connsiteY47" fmla="*/ 871023 h 2086232"/>
              <a:gd name="connsiteX48" fmla="*/ 1607698 w 3303552"/>
              <a:gd name="connsiteY48" fmla="*/ 868907 h 2086232"/>
              <a:gd name="connsiteX49" fmla="*/ 826164 w 3303552"/>
              <a:gd name="connsiteY49" fmla="*/ 1089922 h 2086232"/>
              <a:gd name="connsiteX50" fmla="*/ 756474 w 3303552"/>
              <a:gd name="connsiteY50" fmla="*/ 1134991 h 2086232"/>
              <a:gd name="connsiteX51" fmla="*/ 756474 w 3303552"/>
              <a:gd name="connsiteY51" fmla="*/ 1134992 h 2086232"/>
              <a:gd name="connsiteX52" fmla="*/ 684171 w 3303552"/>
              <a:gd name="connsiteY52" fmla="*/ 1181751 h 2086232"/>
              <a:gd name="connsiteX53" fmla="*/ 104838 w 3303552"/>
              <a:gd name="connsiteY53" fmla="*/ 1941918 h 2086232"/>
              <a:gd name="connsiteX54" fmla="*/ 58689 w 3303552"/>
              <a:gd name="connsiteY54" fmla="*/ 2086232 h 2086232"/>
              <a:gd name="connsiteX55" fmla="*/ 56558 w 3303552"/>
              <a:gd name="connsiteY55" fmla="*/ 2079566 h 2086232"/>
              <a:gd name="connsiteX56" fmla="*/ 221572 w 3303552"/>
              <a:gd name="connsiteY56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984928 w 3303552"/>
              <a:gd name="connsiteY17" fmla="*/ 488286 h 2086232"/>
              <a:gd name="connsiteX18" fmla="*/ 2024347 w 3303552"/>
              <a:gd name="connsiteY18" fmla="*/ 450843 h 2086232"/>
              <a:gd name="connsiteX19" fmla="*/ 2128267 w 3303552"/>
              <a:gd name="connsiteY19" fmla="*/ 361041 h 2086232"/>
              <a:gd name="connsiteX20" fmla="*/ 2171916 w 3303552"/>
              <a:gd name="connsiteY20" fmla="*/ 326769 h 2086232"/>
              <a:gd name="connsiteX21" fmla="*/ 2330192 w 3303552"/>
              <a:gd name="connsiteY21" fmla="*/ 221573 h 2086232"/>
              <a:gd name="connsiteX22" fmla="*/ 2404068 w 3303552"/>
              <a:gd name="connsiteY22" fmla="*/ 183754 h 2086232"/>
              <a:gd name="connsiteX23" fmla="*/ 2477942 w 3303552"/>
              <a:gd name="connsiteY23" fmla="*/ 221573 h 2086232"/>
              <a:gd name="connsiteX24" fmla="*/ 3060115 w 3303552"/>
              <a:gd name="connsiteY24" fmla="*/ 787892 h 2086232"/>
              <a:gd name="connsiteX25" fmla="*/ 3105667 w 3303552"/>
              <a:gd name="connsiteY25" fmla="*/ 871023 h 2086232"/>
              <a:gd name="connsiteX26" fmla="*/ 3105668 w 3303552"/>
              <a:gd name="connsiteY26" fmla="*/ 871023 h 2086232"/>
              <a:gd name="connsiteX27" fmla="*/ 3136690 w 3303552"/>
              <a:gd name="connsiteY27" fmla="*/ 927638 h 2086232"/>
              <a:gd name="connsiteX28" fmla="*/ 3299995 w 3303552"/>
              <a:gd name="connsiteY28" fmla="*/ 1537099 h 2086232"/>
              <a:gd name="connsiteX29" fmla="*/ 3300697 w 3303552"/>
              <a:gd name="connsiteY29" fmla="*/ 1568560 h 2086232"/>
              <a:gd name="connsiteX30" fmla="*/ 3300697 w 3303552"/>
              <a:gd name="connsiteY30" fmla="*/ 1568560 h 2086232"/>
              <a:gd name="connsiteX31" fmla="*/ 3303552 w 3303552"/>
              <a:gd name="connsiteY31" fmla="*/ 1696410 h 2086232"/>
              <a:gd name="connsiteX32" fmla="*/ 3263817 w 3303552"/>
              <a:gd name="connsiteY32" fmla="*/ 2015432 h 2086232"/>
              <a:gd name="connsiteX33" fmla="*/ 3244078 w 3303552"/>
              <a:gd name="connsiteY33" fmla="*/ 2086228 h 2086232"/>
              <a:gd name="connsiteX34" fmla="*/ 3219919 w 3303552"/>
              <a:gd name="connsiteY34" fmla="*/ 1999587 h 2086232"/>
              <a:gd name="connsiteX35" fmla="*/ 3082536 w 3303552"/>
              <a:gd name="connsiteY35" fmla="*/ 1694516 h 2086232"/>
              <a:gd name="connsiteX36" fmla="*/ 2887029 w 3303552"/>
              <a:gd name="connsiteY36" fmla="*/ 1423003 h 2086232"/>
              <a:gd name="connsiteX37" fmla="*/ 2824074 w 3303552"/>
              <a:gd name="connsiteY37" fmla="*/ 1358761 h 2086232"/>
              <a:gd name="connsiteX38" fmla="*/ 2824074 w 3303552"/>
              <a:gd name="connsiteY38" fmla="*/ 1358761 h 2086232"/>
              <a:gd name="connsiteX39" fmla="*/ 2772631 w 3303552"/>
              <a:gd name="connsiteY39" fmla="*/ 1306265 h 2086232"/>
              <a:gd name="connsiteX40" fmla="*/ 2516217 w 3303552"/>
              <a:gd name="connsiteY40" fmla="*/ 1112344 h 2086232"/>
              <a:gd name="connsiteX41" fmla="*/ 2404069 w 3303552"/>
              <a:gd name="connsiteY41" fmla="*/ 1050892 h 2086232"/>
              <a:gd name="connsiteX42" fmla="*/ 2404068 w 3303552"/>
              <a:gd name="connsiteY42" fmla="*/ 1050893 h 2086232"/>
              <a:gd name="connsiteX43" fmla="*/ 2376469 w 3303552"/>
              <a:gd name="connsiteY43" fmla="*/ 1035770 h 2086232"/>
              <a:gd name="connsiteX44" fmla="*/ 1767009 w 3303552"/>
              <a:gd name="connsiteY44" fmla="*/ 872465 h 2086232"/>
              <a:gd name="connsiteX45" fmla="*/ 1702467 w 3303552"/>
              <a:gd name="connsiteY45" fmla="*/ 871024 h 2086232"/>
              <a:gd name="connsiteX46" fmla="*/ 1702468 w 3303552"/>
              <a:gd name="connsiteY46" fmla="*/ 871023 h 2086232"/>
              <a:gd name="connsiteX47" fmla="*/ 1607698 w 3303552"/>
              <a:gd name="connsiteY47" fmla="*/ 868907 h 2086232"/>
              <a:gd name="connsiteX48" fmla="*/ 826164 w 3303552"/>
              <a:gd name="connsiteY48" fmla="*/ 1089922 h 2086232"/>
              <a:gd name="connsiteX49" fmla="*/ 756474 w 3303552"/>
              <a:gd name="connsiteY49" fmla="*/ 1134991 h 2086232"/>
              <a:gd name="connsiteX50" fmla="*/ 756474 w 3303552"/>
              <a:gd name="connsiteY50" fmla="*/ 1134992 h 2086232"/>
              <a:gd name="connsiteX51" fmla="*/ 684171 w 3303552"/>
              <a:gd name="connsiteY51" fmla="*/ 1181751 h 2086232"/>
              <a:gd name="connsiteX52" fmla="*/ 104838 w 3303552"/>
              <a:gd name="connsiteY52" fmla="*/ 1941918 h 2086232"/>
              <a:gd name="connsiteX53" fmla="*/ 58689 w 3303552"/>
              <a:gd name="connsiteY53" fmla="*/ 2086232 h 2086232"/>
              <a:gd name="connsiteX54" fmla="*/ 56558 w 3303552"/>
              <a:gd name="connsiteY54" fmla="*/ 2079566 h 2086232"/>
              <a:gd name="connsiteX55" fmla="*/ 221572 w 3303552"/>
              <a:gd name="connsiteY55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2024347 w 3303552"/>
              <a:gd name="connsiteY17" fmla="*/ 450843 h 2086232"/>
              <a:gd name="connsiteX18" fmla="*/ 2128267 w 3303552"/>
              <a:gd name="connsiteY18" fmla="*/ 361041 h 2086232"/>
              <a:gd name="connsiteX19" fmla="*/ 2171916 w 3303552"/>
              <a:gd name="connsiteY19" fmla="*/ 326769 h 2086232"/>
              <a:gd name="connsiteX20" fmla="*/ 2330192 w 3303552"/>
              <a:gd name="connsiteY20" fmla="*/ 221573 h 2086232"/>
              <a:gd name="connsiteX21" fmla="*/ 2404068 w 3303552"/>
              <a:gd name="connsiteY21" fmla="*/ 183754 h 2086232"/>
              <a:gd name="connsiteX22" fmla="*/ 2477942 w 3303552"/>
              <a:gd name="connsiteY22" fmla="*/ 221573 h 2086232"/>
              <a:gd name="connsiteX23" fmla="*/ 3060115 w 3303552"/>
              <a:gd name="connsiteY23" fmla="*/ 787892 h 2086232"/>
              <a:gd name="connsiteX24" fmla="*/ 3105667 w 3303552"/>
              <a:gd name="connsiteY24" fmla="*/ 871023 h 2086232"/>
              <a:gd name="connsiteX25" fmla="*/ 3105668 w 3303552"/>
              <a:gd name="connsiteY25" fmla="*/ 871023 h 2086232"/>
              <a:gd name="connsiteX26" fmla="*/ 3136690 w 3303552"/>
              <a:gd name="connsiteY26" fmla="*/ 927638 h 2086232"/>
              <a:gd name="connsiteX27" fmla="*/ 3299995 w 3303552"/>
              <a:gd name="connsiteY27" fmla="*/ 1537099 h 2086232"/>
              <a:gd name="connsiteX28" fmla="*/ 3300697 w 3303552"/>
              <a:gd name="connsiteY28" fmla="*/ 1568560 h 2086232"/>
              <a:gd name="connsiteX29" fmla="*/ 3300697 w 3303552"/>
              <a:gd name="connsiteY29" fmla="*/ 1568560 h 2086232"/>
              <a:gd name="connsiteX30" fmla="*/ 3303552 w 3303552"/>
              <a:gd name="connsiteY30" fmla="*/ 1696410 h 2086232"/>
              <a:gd name="connsiteX31" fmla="*/ 3263817 w 3303552"/>
              <a:gd name="connsiteY31" fmla="*/ 2015432 h 2086232"/>
              <a:gd name="connsiteX32" fmla="*/ 3244078 w 3303552"/>
              <a:gd name="connsiteY32" fmla="*/ 2086228 h 2086232"/>
              <a:gd name="connsiteX33" fmla="*/ 3219919 w 3303552"/>
              <a:gd name="connsiteY33" fmla="*/ 1999587 h 2086232"/>
              <a:gd name="connsiteX34" fmla="*/ 3082536 w 3303552"/>
              <a:gd name="connsiteY34" fmla="*/ 1694516 h 2086232"/>
              <a:gd name="connsiteX35" fmla="*/ 2887029 w 3303552"/>
              <a:gd name="connsiteY35" fmla="*/ 1423003 h 2086232"/>
              <a:gd name="connsiteX36" fmla="*/ 2824074 w 3303552"/>
              <a:gd name="connsiteY36" fmla="*/ 1358761 h 2086232"/>
              <a:gd name="connsiteX37" fmla="*/ 2824074 w 3303552"/>
              <a:gd name="connsiteY37" fmla="*/ 1358761 h 2086232"/>
              <a:gd name="connsiteX38" fmla="*/ 2772631 w 3303552"/>
              <a:gd name="connsiteY38" fmla="*/ 1306265 h 2086232"/>
              <a:gd name="connsiteX39" fmla="*/ 2516217 w 3303552"/>
              <a:gd name="connsiteY39" fmla="*/ 1112344 h 2086232"/>
              <a:gd name="connsiteX40" fmla="*/ 2404069 w 3303552"/>
              <a:gd name="connsiteY40" fmla="*/ 1050892 h 2086232"/>
              <a:gd name="connsiteX41" fmla="*/ 2404068 w 3303552"/>
              <a:gd name="connsiteY41" fmla="*/ 1050893 h 2086232"/>
              <a:gd name="connsiteX42" fmla="*/ 2376469 w 3303552"/>
              <a:gd name="connsiteY42" fmla="*/ 1035770 h 2086232"/>
              <a:gd name="connsiteX43" fmla="*/ 1767009 w 3303552"/>
              <a:gd name="connsiteY43" fmla="*/ 872465 h 2086232"/>
              <a:gd name="connsiteX44" fmla="*/ 1702467 w 3303552"/>
              <a:gd name="connsiteY44" fmla="*/ 871024 h 2086232"/>
              <a:gd name="connsiteX45" fmla="*/ 1702468 w 3303552"/>
              <a:gd name="connsiteY45" fmla="*/ 871023 h 2086232"/>
              <a:gd name="connsiteX46" fmla="*/ 1607698 w 3303552"/>
              <a:gd name="connsiteY46" fmla="*/ 868907 h 2086232"/>
              <a:gd name="connsiteX47" fmla="*/ 826164 w 3303552"/>
              <a:gd name="connsiteY47" fmla="*/ 1089922 h 2086232"/>
              <a:gd name="connsiteX48" fmla="*/ 756474 w 3303552"/>
              <a:gd name="connsiteY48" fmla="*/ 1134991 h 2086232"/>
              <a:gd name="connsiteX49" fmla="*/ 756474 w 3303552"/>
              <a:gd name="connsiteY49" fmla="*/ 1134992 h 2086232"/>
              <a:gd name="connsiteX50" fmla="*/ 684171 w 3303552"/>
              <a:gd name="connsiteY50" fmla="*/ 1181751 h 2086232"/>
              <a:gd name="connsiteX51" fmla="*/ 104838 w 3303552"/>
              <a:gd name="connsiteY51" fmla="*/ 1941918 h 2086232"/>
              <a:gd name="connsiteX52" fmla="*/ 58689 w 3303552"/>
              <a:gd name="connsiteY52" fmla="*/ 2086232 h 2086232"/>
              <a:gd name="connsiteX53" fmla="*/ 56558 w 3303552"/>
              <a:gd name="connsiteY53" fmla="*/ 2079566 h 2086232"/>
              <a:gd name="connsiteX54" fmla="*/ 221572 w 3303552"/>
              <a:gd name="connsiteY54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1962843 w 3303552"/>
              <a:gd name="connsiteY15" fmla="*/ 509264 h 2086232"/>
              <a:gd name="connsiteX16" fmla="*/ 2024347 w 3303552"/>
              <a:gd name="connsiteY16" fmla="*/ 450843 h 2086232"/>
              <a:gd name="connsiteX17" fmla="*/ 2128267 w 3303552"/>
              <a:gd name="connsiteY17" fmla="*/ 361041 h 2086232"/>
              <a:gd name="connsiteX18" fmla="*/ 2171916 w 3303552"/>
              <a:gd name="connsiteY18" fmla="*/ 326769 h 2086232"/>
              <a:gd name="connsiteX19" fmla="*/ 2330192 w 3303552"/>
              <a:gd name="connsiteY19" fmla="*/ 221573 h 2086232"/>
              <a:gd name="connsiteX20" fmla="*/ 2404068 w 3303552"/>
              <a:gd name="connsiteY20" fmla="*/ 183754 h 2086232"/>
              <a:gd name="connsiteX21" fmla="*/ 2477942 w 3303552"/>
              <a:gd name="connsiteY21" fmla="*/ 221573 h 2086232"/>
              <a:gd name="connsiteX22" fmla="*/ 3060115 w 3303552"/>
              <a:gd name="connsiteY22" fmla="*/ 787892 h 2086232"/>
              <a:gd name="connsiteX23" fmla="*/ 3105667 w 3303552"/>
              <a:gd name="connsiteY23" fmla="*/ 871023 h 2086232"/>
              <a:gd name="connsiteX24" fmla="*/ 3105668 w 3303552"/>
              <a:gd name="connsiteY24" fmla="*/ 871023 h 2086232"/>
              <a:gd name="connsiteX25" fmla="*/ 3136690 w 3303552"/>
              <a:gd name="connsiteY25" fmla="*/ 927638 h 2086232"/>
              <a:gd name="connsiteX26" fmla="*/ 3299995 w 3303552"/>
              <a:gd name="connsiteY26" fmla="*/ 1537099 h 2086232"/>
              <a:gd name="connsiteX27" fmla="*/ 3300697 w 3303552"/>
              <a:gd name="connsiteY27" fmla="*/ 1568560 h 2086232"/>
              <a:gd name="connsiteX28" fmla="*/ 3300697 w 3303552"/>
              <a:gd name="connsiteY28" fmla="*/ 1568560 h 2086232"/>
              <a:gd name="connsiteX29" fmla="*/ 3303552 w 3303552"/>
              <a:gd name="connsiteY29" fmla="*/ 1696410 h 2086232"/>
              <a:gd name="connsiteX30" fmla="*/ 3263817 w 3303552"/>
              <a:gd name="connsiteY30" fmla="*/ 2015432 h 2086232"/>
              <a:gd name="connsiteX31" fmla="*/ 3244078 w 3303552"/>
              <a:gd name="connsiteY31" fmla="*/ 2086228 h 2086232"/>
              <a:gd name="connsiteX32" fmla="*/ 3219919 w 3303552"/>
              <a:gd name="connsiteY32" fmla="*/ 1999587 h 2086232"/>
              <a:gd name="connsiteX33" fmla="*/ 3082536 w 3303552"/>
              <a:gd name="connsiteY33" fmla="*/ 1694516 h 2086232"/>
              <a:gd name="connsiteX34" fmla="*/ 2887029 w 3303552"/>
              <a:gd name="connsiteY34" fmla="*/ 1423003 h 2086232"/>
              <a:gd name="connsiteX35" fmla="*/ 2824074 w 3303552"/>
              <a:gd name="connsiteY35" fmla="*/ 1358761 h 2086232"/>
              <a:gd name="connsiteX36" fmla="*/ 2824074 w 3303552"/>
              <a:gd name="connsiteY36" fmla="*/ 1358761 h 2086232"/>
              <a:gd name="connsiteX37" fmla="*/ 2772631 w 3303552"/>
              <a:gd name="connsiteY37" fmla="*/ 1306265 h 2086232"/>
              <a:gd name="connsiteX38" fmla="*/ 2516217 w 3303552"/>
              <a:gd name="connsiteY38" fmla="*/ 1112344 h 2086232"/>
              <a:gd name="connsiteX39" fmla="*/ 2404069 w 3303552"/>
              <a:gd name="connsiteY39" fmla="*/ 1050892 h 2086232"/>
              <a:gd name="connsiteX40" fmla="*/ 2404068 w 3303552"/>
              <a:gd name="connsiteY40" fmla="*/ 1050893 h 2086232"/>
              <a:gd name="connsiteX41" fmla="*/ 2376469 w 3303552"/>
              <a:gd name="connsiteY41" fmla="*/ 1035770 h 2086232"/>
              <a:gd name="connsiteX42" fmla="*/ 1767009 w 3303552"/>
              <a:gd name="connsiteY42" fmla="*/ 872465 h 2086232"/>
              <a:gd name="connsiteX43" fmla="*/ 1702467 w 3303552"/>
              <a:gd name="connsiteY43" fmla="*/ 871024 h 2086232"/>
              <a:gd name="connsiteX44" fmla="*/ 1702468 w 3303552"/>
              <a:gd name="connsiteY44" fmla="*/ 871023 h 2086232"/>
              <a:gd name="connsiteX45" fmla="*/ 1607698 w 3303552"/>
              <a:gd name="connsiteY45" fmla="*/ 868907 h 2086232"/>
              <a:gd name="connsiteX46" fmla="*/ 826164 w 3303552"/>
              <a:gd name="connsiteY46" fmla="*/ 1089922 h 2086232"/>
              <a:gd name="connsiteX47" fmla="*/ 756474 w 3303552"/>
              <a:gd name="connsiteY47" fmla="*/ 1134991 h 2086232"/>
              <a:gd name="connsiteX48" fmla="*/ 756474 w 3303552"/>
              <a:gd name="connsiteY48" fmla="*/ 1134992 h 2086232"/>
              <a:gd name="connsiteX49" fmla="*/ 684171 w 3303552"/>
              <a:gd name="connsiteY49" fmla="*/ 1181751 h 2086232"/>
              <a:gd name="connsiteX50" fmla="*/ 104838 w 3303552"/>
              <a:gd name="connsiteY50" fmla="*/ 1941918 h 2086232"/>
              <a:gd name="connsiteX51" fmla="*/ 58689 w 3303552"/>
              <a:gd name="connsiteY51" fmla="*/ 2086232 h 2086232"/>
              <a:gd name="connsiteX52" fmla="*/ 56558 w 3303552"/>
              <a:gd name="connsiteY52" fmla="*/ 2079566 h 2086232"/>
              <a:gd name="connsiteX53" fmla="*/ 221572 w 3303552"/>
              <a:gd name="connsiteY53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2024347 w 3303552"/>
              <a:gd name="connsiteY15" fmla="*/ 450843 h 2086232"/>
              <a:gd name="connsiteX16" fmla="*/ 2128267 w 3303552"/>
              <a:gd name="connsiteY16" fmla="*/ 361041 h 2086232"/>
              <a:gd name="connsiteX17" fmla="*/ 2171916 w 3303552"/>
              <a:gd name="connsiteY17" fmla="*/ 326769 h 2086232"/>
              <a:gd name="connsiteX18" fmla="*/ 2330192 w 3303552"/>
              <a:gd name="connsiteY18" fmla="*/ 221573 h 2086232"/>
              <a:gd name="connsiteX19" fmla="*/ 2404068 w 3303552"/>
              <a:gd name="connsiteY19" fmla="*/ 183754 h 2086232"/>
              <a:gd name="connsiteX20" fmla="*/ 2477942 w 3303552"/>
              <a:gd name="connsiteY20" fmla="*/ 221573 h 2086232"/>
              <a:gd name="connsiteX21" fmla="*/ 3060115 w 3303552"/>
              <a:gd name="connsiteY21" fmla="*/ 787892 h 2086232"/>
              <a:gd name="connsiteX22" fmla="*/ 3105667 w 3303552"/>
              <a:gd name="connsiteY22" fmla="*/ 871023 h 2086232"/>
              <a:gd name="connsiteX23" fmla="*/ 3105668 w 3303552"/>
              <a:gd name="connsiteY23" fmla="*/ 871023 h 2086232"/>
              <a:gd name="connsiteX24" fmla="*/ 3136690 w 3303552"/>
              <a:gd name="connsiteY24" fmla="*/ 927638 h 2086232"/>
              <a:gd name="connsiteX25" fmla="*/ 3299995 w 3303552"/>
              <a:gd name="connsiteY25" fmla="*/ 1537099 h 2086232"/>
              <a:gd name="connsiteX26" fmla="*/ 3300697 w 3303552"/>
              <a:gd name="connsiteY26" fmla="*/ 1568560 h 2086232"/>
              <a:gd name="connsiteX27" fmla="*/ 3300697 w 3303552"/>
              <a:gd name="connsiteY27" fmla="*/ 1568560 h 2086232"/>
              <a:gd name="connsiteX28" fmla="*/ 3303552 w 3303552"/>
              <a:gd name="connsiteY28" fmla="*/ 1696410 h 2086232"/>
              <a:gd name="connsiteX29" fmla="*/ 3263817 w 3303552"/>
              <a:gd name="connsiteY29" fmla="*/ 2015432 h 2086232"/>
              <a:gd name="connsiteX30" fmla="*/ 3244078 w 3303552"/>
              <a:gd name="connsiteY30" fmla="*/ 2086228 h 2086232"/>
              <a:gd name="connsiteX31" fmla="*/ 3219919 w 3303552"/>
              <a:gd name="connsiteY31" fmla="*/ 1999587 h 2086232"/>
              <a:gd name="connsiteX32" fmla="*/ 3082536 w 3303552"/>
              <a:gd name="connsiteY32" fmla="*/ 1694516 h 2086232"/>
              <a:gd name="connsiteX33" fmla="*/ 2887029 w 3303552"/>
              <a:gd name="connsiteY33" fmla="*/ 1423003 h 2086232"/>
              <a:gd name="connsiteX34" fmla="*/ 2824074 w 3303552"/>
              <a:gd name="connsiteY34" fmla="*/ 1358761 h 2086232"/>
              <a:gd name="connsiteX35" fmla="*/ 2824074 w 3303552"/>
              <a:gd name="connsiteY35" fmla="*/ 1358761 h 2086232"/>
              <a:gd name="connsiteX36" fmla="*/ 2772631 w 3303552"/>
              <a:gd name="connsiteY36" fmla="*/ 1306265 h 2086232"/>
              <a:gd name="connsiteX37" fmla="*/ 2516217 w 3303552"/>
              <a:gd name="connsiteY37" fmla="*/ 1112344 h 2086232"/>
              <a:gd name="connsiteX38" fmla="*/ 2404069 w 3303552"/>
              <a:gd name="connsiteY38" fmla="*/ 1050892 h 2086232"/>
              <a:gd name="connsiteX39" fmla="*/ 2404068 w 3303552"/>
              <a:gd name="connsiteY39" fmla="*/ 1050893 h 2086232"/>
              <a:gd name="connsiteX40" fmla="*/ 2376469 w 3303552"/>
              <a:gd name="connsiteY40" fmla="*/ 1035770 h 2086232"/>
              <a:gd name="connsiteX41" fmla="*/ 1767009 w 3303552"/>
              <a:gd name="connsiteY41" fmla="*/ 872465 h 2086232"/>
              <a:gd name="connsiteX42" fmla="*/ 1702467 w 3303552"/>
              <a:gd name="connsiteY42" fmla="*/ 871024 h 2086232"/>
              <a:gd name="connsiteX43" fmla="*/ 1702468 w 3303552"/>
              <a:gd name="connsiteY43" fmla="*/ 871023 h 2086232"/>
              <a:gd name="connsiteX44" fmla="*/ 1607698 w 3303552"/>
              <a:gd name="connsiteY44" fmla="*/ 868907 h 2086232"/>
              <a:gd name="connsiteX45" fmla="*/ 826164 w 3303552"/>
              <a:gd name="connsiteY45" fmla="*/ 1089922 h 2086232"/>
              <a:gd name="connsiteX46" fmla="*/ 756474 w 3303552"/>
              <a:gd name="connsiteY46" fmla="*/ 1134991 h 2086232"/>
              <a:gd name="connsiteX47" fmla="*/ 756474 w 3303552"/>
              <a:gd name="connsiteY47" fmla="*/ 1134992 h 2086232"/>
              <a:gd name="connsiteX48" fmla="*/ 684171 w 3303552"/>
              <a:gd name="connsiteY48" fmla="*/ 1181751 h 2086232"/>
              <a:gd name="connsiteX49" fmla="*/ 104838 w 3303552"/>
              <a:gd name="connsiteY49" fmla="*/ 1941918 h 2086232"/>
              <a:gd name="connsiteX50" fmla="*/ 58689 w 3303552"/>
              <a:gd name="connsiteY50" fmla="*/ 2086232 h 2086232"/>
              <a:gd name="connsiteX51" fmla="*/ 56558 w 3303552"/>
              <a:gd name="connsiteY51" fmla="*/ 2079566 h 2086232"/>
              <a:gd name="connsiteX52" fmla="*/ 221572 w 3303552"/>
              <a:gd name="connsiteY52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2024347 w 3303552"/>
              <a:gd name="connsiteY14" fmla="*/ 450843 h 2086232"/>
              <a:gd name="connsiteX15" fmla="*/ 2128267 w 3303552"/>
              <a:gd name="connsiteY15" fmla="*/ 361041 h 2086232"/>
              <a:gd name="connsiteX16" fmla="*/ 2171916 w 3303552"/>
              <a:gd name="connsiteY16" fmla="*/ 326769 h 2086232"/>
              <a:gd name="connsiteX17" fmla="*/ 2330192 w 3303552"/>
              <a:gd name="connsiteY17" fmla="*/ 221573 h 2086232"/>
              <a:gd name="connsiteX18" fmla="*/ 2404068 w 3303552"/>
              <a:gd name="connsiteY18" fmla="*/ 183754 h 2086232"/>
              <a:gd name="connsiteX19" fmla="*/ 2477942 w 3303552"/>
              <a:gd name="connsiteY19" fmla="*/ 221573 h 2086232"/>
              <a:gd name="connsiteX20" fmla="*/ 3060115 w 3303552"/>
              <a:gd name="connsiteY20" fmla="*/ 787892 h 2086232"/>
              <a:gd name="connsiteX21" fmla="*/ 3105667 w 3303552"/>
              <a:gd name="connsiteY21" fmla="*/ 871023 h 2086232"/>
              <a:gd name="connsiteX22" fmla="*/ 3105668 w 3303552"/>
              <a:gd name="connsiteY22" fmla="*/ 871023 h 2086232"/>
              <a:gd name="connsiteX23" fmla="*/ 3136690 w 3303552"/>
              <a:gd name="connsiteY23" fmla="*/ 927638 h 2086232"/>
              <a:gd name="connsiteX24" fmla="*/ 3299995 w 3303552"/>
              <a:gd name="connsiteY24" fmla="*/ 1537099 h 2086232"/>
              <a:gd name="connsiteX25" fmla="*/ 3300697 w 3303552"/>
              <a:gd name="connsiteY25" fmla="*/ 1568560 h 2086232"/>
              <a:gd name="connsiteX26" fmla="*/ 3300697 w 3303552"/>
              <a:gd name="connsiteY26" fmla="*/ 1568560 h 2086232"/>
              <a:gd name="connsiteX27" fmla="*/ 3303552 w 3303552"/>
              <a:gd name="connsiteY27" fmla="*/ 1696410 h 2086232"/>
              <a:gd name="connsiteX28" fmla="*/ 3263817 w 3303552"/>
              <a:gd name="connsiteY28" fmla="*/ 2015432 h 2086232"/>
              <a:gd name="connsiteX29" fmla="*/ 3244078 w 3303552"/>
              <a:gd name="connsiteY29" fmla="*/ 2086228 h 2086232"/>
              <a:gd name="connsiteX30" fmla="*/ 3219919 w 3303552"/>
              <a:gd name="connsiteY30" fmla="*/ 1999587 h 2086232"/>
              <a:gd name="connsiteX31" fmla="*/ 3082536 w 3303552"/>
              <a:gd name="connsiteY31" fmla="*/ 1694516 h 2086232"/>
              <a:gd name="connsiteX32" fmla="*/ 2887029 w 3303552"/>
              <a:gd name="connsiteY32" fmla="*/ 1423003 h 2086232"/>
              <a:gd name="connsiteX33" fmla="*/ 2824074 w 3303552"/>
              <a:gd name="connsiteY33" fmla="*/ 1358761 h 2086232"/>
              <a:gd name="connsiteX34" fmla="*/ 2824074 w 3303552"/>
              <a:gd name="connsiteY34" fmla="*/ 1358761 h 2086232"/>
              <a:gd name="connsiteX35" fmla="*/ 2772631 w 3303552"/>
              <a:gd name="connsiteY35" fmla="*/ 1306265 h 2086232"/>
              <a:gd name="connsiteX36" fmla="*/ 2516217 w 3303552"/>
              <a:gd name="connsiteY36" fmla="*/ 1112344 h 2086232"/>
              <a:gd name="connsiteX37" fmla="*/ 2404069 w 3303552"/>
              <a:gd name="connsiteY37" fmla="*/ 1050892 h 2086232"/>
              <a:gd name="connsiteX38" fmla="*/ 2404068 w 3303552"/>
              <a:gd name="connsiteY38" fmla="*/ 1050893 h 2086232"/>
              <a:gd name="connsiteX39" fmla="*/ 2376469 w 3303552"/>
              <a:gd name="connsiteY39" fmla="*/ 1035770 h 2086232"/>
              <a:gd name="connsiteX40" fmla="*/ 1767009 w 3303552"/>
              <a:gd name="connsiteY40" fmla="*/ 872465 h 2086232"/>
              <a:gd name="connsiteX41" fmla="*/ 1702467 w 3303552"/>
              <a:gd name="connsiteY41" fmla="*/ 871024 h 2086232"/>
              <a:gd name="connsiteX42" fmla="*/ 1702468 w 3303552"/>
              <a:gd name="connsiteY42" fmla="*/ 871023 h 2086232"/>
              <a:gd name="connsiteX43" fmla="*/ 1607698 w 3303552"/>
              <a:gd name="connsiteY43" fmla="*/ 868907 h 2086232"/>
              <a:gd name="connsiteX44" fmla="*/ 826164 w 3303552"/>
              <a:gd name="connsiteY44" fmla="*/ 1089922 h 2086232"/>
              <a:gd name="connsiteX45" fmla="*/ 756474 w 3303552"/>
              <a:gd name="connsiteY45" fmla="*/ 1134991 h 2086232"/>
              <a:gd name="connsiteX46" fmla="*/ 756474 w 3303552"/>
              <a:gd name="connsiteY46" fmla="*/ 1134992 h 2086232"/>
              <a:gd name="connsiteX47" fmla="*/ 684171 w 3303552"/>
              <a:gd name="connsiteY47" fmla="*/ 1181751 h 2086232"/>
              <a:gd name="connsiteX48" fmla="*/ 104838 w 3303552"/>
              <a:gd name="connsiteY48" fmla="*/ 1941918 h 2086232"/>
              <a:gd name="connsiteX49" fmla="*/ 58689 w 3303552"/>
              <a:gd name="connsiteY49" fmla="*/ 2086232 h 2086232"/>
              <a:gd name="connsiteX50" fmla="*/ 56558 w 3303552"/>
              <a:gd name="connsiteY50" fmla="*/ 2079566 h 2086232"/>
              <a:gd name="connsiteX51" fmla="*/ 221572 w 3303552"/>
              <a:gd name="connsiteY51" fmla="*/ 826165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74178 w 3303552"/>
              <a:gd name="connsiteY48" fmla="*/ 403510 h 2086232"/>
              <a:gd name="connsiteX49" fmla="*/ 2024347 w 3303552"/>
              <a:gd name="connsiteY49" fmla="*/ 450843 h 2086232"/>
              <a:gd name="connsiteX50" fmla="*/ 2115787 w 3303552"/>
              <a:gd name="connsiteY50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49" fmla="*/ 2115787 w 3303552"/>
              <a:gd name="connsiteY49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71916 w 3303552"/>
              <a:gd name="connsiteY44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0" fmla="*/ 2128267 w 3303552"/>
              <a:gd name="connsiteY0" fmla="*/ 361041 h 2086232"/>
              <a:gd name="connsiteX1" fmla="*/ 2330192 w 3303552"/>
              <a:gd name="connsiteY1" fmla="*/ 221573 h 2086232"/>
              <a:gd name="connsiteX2" fmla="*/ 2404068 w 3303552"/>
              <a:gd name="connsiteY2" fmla="*/ 183754 h 2086232"/>
              <a:gd name="connsiteX3" fmla="*/ 2477942 w 3303552"/>
              <a:gd name="connsiteY3" fmla="*/ 221573 h 2086232"/>
              <a:gd name="connsiteX4" fmla="*/ 3060115 w 3303552"/>
              <a:gd name="connsiteY4" fmla="*/ 787892 h 2086232"/>
              <a:gd name="connsiteX5" fmla="*/ 3105667 w 3303552"/>
              <a:gd name="connsiteY5" fmla="*/ 871023 h 2086232"/>
              <a:gd name="connsiteX6" fmla="*/ 3105668 w 3303552"/>
              <a:gd name="connsiteY6" fmla="*/ 871023 h 2086232"/>
              <a:gd name="connsiteX7" fmla="*/ 3136690 w 3303552"/>
              <a:gd name="connsiteY7" fmla="*/ 927638 h 2086232"/>
              <a:gd name="connsiteX8" fmla="*/ 3299995 w 3303552"/>
              <a:gd name="connsiteY8" fmla="*/ 1537099 h 2086232"/>
              <a:gd name="connsiteX9" fmla="*/ 3300697 w 3303552"/>
              <a:gd name="connsiteY9" fmla="*/ 1568560 h 2086232"/>
              <a:gd name="connsiteX10" fmla="*/ 3300697 w 3303552"/>
              <a:gd name="connsiteY10" fmla="*/ 1568560 h 2086232"/>
              <a:gd name="connsiteX11" fmla="*/ 3303552 w 3303552"/>
              <a:gd name="connsiteY11" fmla="*/ 1696410 h 2086232"/>
              <a:gd name="connsiteX12" fmla="*/ 3263817 w 3303552"/>
              <a:gd name="connsiteY12" fmla="*/ 2015432 h 2086232"/>
              <a:gd name="connsiteX13" fmla="*/ 3244078 w 3303552"/>
              <a:gd name="connsiteY13" fmla="*/ 2086228 h 2086232"/>
              <a:gd name="connsiteX14" fmla="*/ 3219919 w 3303552"/>
              <a:gd name="connsiteY14" fmla="*/ 1999587 h 2086232"/>
              <a:gd name="connsiteX15" fmla="*/ 3082536 w 3303552"/>
              <a:gd name="connsiteY15" fmla="*/ 1694516 h 2086232"/>
              <a:gd name="connsiteX16" fmla="*/ 2887029 w 3303552"/>
              <a:gd name="connsiteY16" fmla="*/ 1423003 h 2086232"/>
              <a:gd name="connsiteX17" fmla="*/ 2824074 w 3303552"/>
              <a:gd name="connsiteY17" fmla="*/ 1358761 h 2086232"/>
              <a:gd name="connsiteX18" fmla="*/ 2824074 w 3303552"/>
              <a:gd name="connsiteY18" fmla="*/ 1358761 h 2086232"/>
              <a:gd name="connsiteX19" fmla="*/ 2772631 w 3303552"/>
              <a:gd name="connsiteY19" fmla="*/ 1306265 h 2086232"/>
              <a:gd name="connsiteX20" fmla="*/ 2516217 w 3303552"/>
              <a:gd name="connsiteY20" fmla="*/ 1112344 h 2086232"/>
              <a:gd name="connsiteX21" fmla="*/ 2404069 w 3303552"/>
              <a:gd name="connsiteY21" fmla="*/ 1050892 h 2086232"/>
              <a:gd name="connsiteX22" fmla="*/ 2404068 w 3303552"/>
              <a:gd name="connsiteY22" fmla="*/ 1050893 h 2086232"/>
              <a:gd name="connsiteX23" fmla="*/ 2376469 w 3303552"/>
              <a:gd name="connsiteY23" fmla="*/ 1035770 h 2086232"/>
              <a:gd name="connsiteX24" fmla="*/ 1767009 w 3303552"/>
              <a:gd name="connsiteY24" fmla="*/ 872465 h 2086232"/>
              <a:gd name="connsiteX25" fmla="*/ 1702467 w 3303552"/>
              <a:gd name="connsiteY25" fmla="*/ 871024 h 2086232"/>
              <a:gd name="connsiteX26" fmla="*/ 1702468 w 3303552"/>
              <a:gd name="connsiteY26" fmla="*/ 871023 h 2086232"/>
              <a:gd name="connsiteX27" fmla="*/ 1607698 w 3303552"/>
              <a:gd name="connsiteY27" fmla="*/ 868907 h 2086232"/>
              <a:gd name="connsiteX28" fmla="*/ 826164 w 3303552"/>
              <a:gd name="connsiteY28" fmla="*/ 1089922 h 2086232"/>
              <a:gd name="connsiteX29" fmla="*/ 756474 w 3303552"/>
              <a:gd name="connsiteY29" fmla="*/ 1134991 h 2086232"/>
              <a:gd name="connsiteX30" fmla="*/ 756474 w 3303552"/>
              <a:gd name="connsiteY30" fmla="*/ 1134992 h 2086232"/>
              <a:gd name="connsiteX31" fmla="*/ 684171 w 3303552"/>
              <a:gd name="connsiteY31" fmla="*/ 1181751 h 2086232"/>
              <a:gd name="connsiteX32" fmla="*/ 104838 w 3303552"/>
              <a:gd name="connsiteY32" fmla="*/ 1941918 h 2086232"/>
              <a:gd name="connsiteX33" fmla="*/ 58689 w 3303552"/>
              <a:gd name="connsiteY33" fmla="*/ 2086232 h 2086232"/>
              <a:gd name="connsiteX34" fmla="*/ 56558 w 3303552"/>
              <a:gd name="connsiteY34" fmla="*/ 2079566 h 2086232"/>
              <a:gd name="connsiteX35" fmla="*/ 221572 w 3303552"/>
              <a:gd name="connsiteY35" fmla="*/ 826165 h 2086232"/>
              <a:gd name="connsiteX36" fmla="*/ 1224542 w 3303552"/>
              <a:gd name="connsiteY36" fmla="*/ 56558 h 2086232"/>
              <a:gd name="connsiteX37" fmla="*/ 1231379 w 3303552"/>
              <a:gd name="connsiteY37" fmla="*/ 55072 h 2086232"/>
              <a:gd name="connsiteX38" fmla="*/ 1231379 w 3303552"/>
              <a:gd name="connsiteY38" fmla="*/ 55072 h 2086232"/>
              <a:gd name="connsiteX39" fmla="*/ 1379430 w 3303552"/>
              <a:gd name="connsiteY39" fmla="*/ 22882 h 2086232"/>
              <a:gd name="connsiteX40" fmla="*/ 2327420 w 3303552"/>
              <a:gd name="connsiteY40" fmla="*/ 144515 h 2086232"/>
              <a:gd name="connsiteX41" fmla="*/ 2404069 w 3303552"/>
              <a:gd name="connsiteY41" fmla="*/ 183753 h 2086232"/>
              <a:gd name="connsiteX42" fmla="*/ 2330193 w 3303552"/>
              <a:gd name="connsiteY42" fmla="*/ 221572 h 2086232"/>
              <a:gd name="connsiteX0" fmla="*/ 2330192 w 3303552"/>
              <a:gd name="connsiteY0" fmla="*/ 221573 h 2086232"/>
              <a:gd name="connsiteX1" fmla="*/ 2404068 w 3303552"/>
              <a:gd name="connsiteY1" fmla="*/ 183754 h 2086232"/>
              <a:gd name="connsiteX2" fmla="*/ 2477942 w 3303552"/>
              <a:gd name="connsiteY2" fmla="*/ 221573 h 2086232"/>
              <a:gd name="connsiteX3" fmla="*/ 3060115 w 3303552"/>
              <a:gd name="connsiteY3" fmla="*/ 787892 h 2086232"/>
              <a:gd name="connsiteX4" fmla="*/ 3105667 w 3303552"/>
              <a:gd name="connsiteY4" fmla="*/ 871023 h 2086232"/>
              <a:gd name="connsiteX5" fmla="*/ 3105668 w 3303552"/>
              <a:gd name="connsiteY5" fmla="*/ 871023 h 2086232"/>
              <a:gd name="connsiteX6" fmla="*/ 3136690 w 3303552"/>
              <a:gd name="connsiteY6" fmla="*/ 927638 h 2086232"/>
              <a:gd name="connsiteX7" fmla="*/ 3299995 w 3303552"/>
              <a:gd name="connsiteY7" fmla="*/ 1537099 h 2086232"/>
              <a:gd name="connsiteX8" fmla="*/ 3300697 w 3303552"/>
              <a:gd name="connsiteY8" fmla="*/ 1568560 h 2086232"/>
              <a:gd name="connsiteX9" fmla="*/ 3300697 w 3303552"/>
              <a:gd name="connsiteY9" fmla="*/ 1568560 h 2086232"/>
              <a:gd name="connsiteX10" fmla="*/ 3303552 w 3303552"/>
              <a:gd name="connsiteY10" fmla="*/ 1696410 h 2086232"/>
              <a:gd name="connsiteX11" fmla="*/ 3263817 w 3303552"/>
              <a:gd name="connsiteY11" fmla="*/ 2015432 h 2086232"/>
              <a:gd name="connsiteX12" fmla="*/ 3244078 w 3303552"/>
              <a:gd name="connsiteY12" fmla="*/ 2086228 h 2086232"/>
              <a:gd name="connsiteX13" fmla="*/ 3219919 w 3303552"/>
              <a:gd name="connsiteY13" fmla="*/ 1999587 h 2086232"/>
              <a:gd name="connsiteX14" fmla="*/ 3082536 w 3303552"/>
              <a:gd name="connsiteY14" fmla="*/ 1694516 h 2086232"/>
              <a:gd name="connsiteX15" fmla="*/ 2887029 w 3303552"/>
              <a:gd name="connsiteY15" fmla="*/ 1423003 h 2086232"/>
              <a:gd name="connsiteX16" fmla="*/ 2824074 w 3303552"/>
              <a:gd name="connsiteY16" fmla="*/ 1358761 h 2086232"/>
              <a:gd name="connsiteX17" fmla="*/ 2824074 w 3303552"/>
              <a:gd name="connsiteY17" fmla="*/ 1358761 h 2086232"/>
              <a:gd name="connsiteX18" fmla="*/ 2772631 w 3303552"/>
              <a:gd name="connsiteY18" fmla="*/ 1306265 h 2086232"/>
              <a:gd name="connsiteX19" fmla="*/ 2516217 w 3303552"/>
              <a:gd name="connsiteY19" fmla="*/ 1112344 h 2086232"/>
              <a:gd name="connsiteX20" fmla="*/ 2404069 w 3303552"/>
              <a:gd name="connsiteY20" fmla="*/ 1050892 h 2086232"/>
              <a:gd name="connsiteX21" fmla="*/ 2404068 w 3303552"/>
              <a:gd name="connsiteY21" fmla="*/ 1050893 h 2086232"/>
              <a:gd name="connsiteX22" fmla="*/ 2376469 w 3303552"/>
              <a:gd name="connsiteY22" fmla="*/ 1035770 h 2086232"/>
              <a:gd name="connsiteX23" fmla="*/ 1767009 w 3303552"/>
              <a:gd name="connsiteY23" fmla="*/ 872465 h 2086232"/>
              <a:gd name="connsiteX24" fmla="*/ 1702467 w 3303552"/>
              <a:gd name="connsiteY24" fmla="*/ 871024 h 2086232"/>
              <a:gd name="connsiteX25" fmla="*/ 1702468 w 3303552"/>
              <a:gd name="connsiteY25" fmla="*/ 871023 h 2086232"/>
              <a:gd name="connsiteX26" fmla="*/ 1607698 w 3303552"/>
              <a:gd name="connsiteY26" fmla="*/ 868907 h 2086232"/>
              <a:gd name="connsiteX27" fmla="*/ 826164 w 3303552"/>
              <a:gd name="connsiteY27" fmla="*/ 1089922 h 2086232"/>
              <a:gd name="connsiteX28" fmla="*/ 756474 w 3303552"/>
              <a:gd name="connsiteY28" fmla="*/ 1134991 h 2086232"/>
              <a:gd name="connsiteX29" fmla="*/ 756474 w 3303552"/>
              <a:gd name="connsiteY29" fmla="*/ 1134992 h 2086232"/>
              <a:gd name="connsiteX30" fmla="*/ 684171 w 3303552"/>
              <a:gd name="connsiteY30" fmla="*/ 1181751 h 2086232"/>
              <a:gd name="connsiteX31" fmla="*/ 104838 w 3303552"/>
              <a:gd name="connsiteY31" fmla="*/ 1941918 h 2086232"/>
              <a:gd name="connsiteX32" fmla="*/ 58689 w 3303552"/>
              <a:gd name="connsiteY32" fmla="*/ 2086232 h 2086232"/>
              <a:gd name="connsiteX33" fmla="*/ 56558 w 3303552"/>
              <a:gd name="connsiteY33" fmla="*/ 2079566 h 2086232"/>
              <a:gd name="connsiteX34" fmla="*/ 221572 w 3303552"/>
              <a:gd name="connsiteY34" fmla="*/ 826165 h 2086232"/>
              <a:gd name="connsiteX35" fmla="*/ 1224542 w 3303552"/>
              <a:gd name="connsiteY35" fmla="*/ 56558 h 2086232"/>
              <a:gd name="connsiteX36" fmla="*/ 1231379 w 3303552"/>
              <a:gd name="connsiteY36" fmla="*/ 55072 h 2086232"/>
              <a:gd name="connsiteX37" fmla="*/ 1231379 w 3303552"/>
              <a:gd name="connsiteY37" fmla="*/ 55072 h 2086232"/>
              <a:gd name="connsiteX38" fmla="*/ 1379430 w 3303552"/>
              <a:gd name="connsiteY38" fmla="*/ 22882 h 2086232"/>
              <a:gd name="connsiteX39" fmla="*/ 2327420 w 3303552"/>
              <a:gd name="connsiteY39" fmla="*/ 144515 h 2086232"/>
              <a:gd name="connsiteX40" fmla="*/ 2404069 w 3303552"/>
              <a:gd name="connsiteY40" fmla="*/ 183753 h 2086232"/>
              <a:gd name="connsiteX41" fmla="*/ 2330193 w 3303552"/>
              <a:gd name="connsiteY41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  <a:gd name="connsiteX40" fmla="*/ 2330193 w 3303552"/>
              <a:gd name="connsiteY40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03552" h="2086232">
                <a:moveTo>
                  <a:pt x="2404068" y="183754"/>
                </a:moveTo>
                <a:lnTo>
                  <a:pt x="2477942" y="221573"/>
                </a:lnTo>
                <a:cubicBezTo>
                  <a:pt x="2724828" y="364112"/>
                  <a:pt x="2920995" y="560761"/>
                  <a:pt x="3060115" y="787892"/>
                </a:cubicBezTo>
                <a:lnTo>
                  <a:pt x="3105667" y="871023"/>
                </a:lnTo>
                <a:lnTo>
                  <a:pt x="3105668" y="871023"/>
                </a:lnTo>
                <a:lnTo>
                  <a:pt x="3136690" y="927638"/>
                </a:lnTo>
                <a:cubicBezTo>
                  <a:pt x="3229527" y="1118342"/>
                  <a:pt x="3285043" y="1325527"/>
                  <a:pt x="3299995" y="1537099"/>
                </a:cubicBezTo>
                <a:lnTo>
                  <a:pt x="3300697" y="1568560"/>
                </a:lnTo>
                <a:lnTo>
                  <a:pt x="3300697" y="1568560"/>
                </a:lnTo>
                <a:cubicBezTo>
                  <a:pt x="3301649" y="1611177"/>
                  <a:pt x="3302600" y="1653793"/>
                  <a:pt x="3303552" y="1696410"/>
                </a:cubicBezTo>
                <a:cubicBezTo>
                  <a:pt x="3300786" y="1802915"/>
                  <a:pt x="3287676" y="1909759"/>
                  <a:pt x="3263817" y="2015432"/>
                </a:cubicBezTo>
                <a:lnTo>
                  <a:pt x="3244078" y="2086228"/>
                </a:lnTo>
                <a:lnTo>
                  <a:pt x="3219919" y="1999587"/>
                </a:lnTo>
                <a:cubicBezTo>
                  <a:pt x="3185212" y="1895464"/>
                  <a:pt x="3139552" y="1793270"/>
                  <a:pt x="3082536" y="1694516"/>
                </a:cubicBezTo>
                <a:cubicBezTo>
                  <a:pt x="3025521" y="1595761"/>
                  <a:pt x="2959847" y="1505122"/>
                  <a:pt x="2887029" y="1423003"/>
                </a:cubicBezTo>
                <a:lnTo>
                  <a:pt x="2824074" y="1358761"/>
                </a:lnTo>
                <a:lnTo>
                  <a:pt x="2824074" y="1358761"/>
                </a:lnTo>
                <a:lnTo>
                  <a:pt x="2772631" y="1306265"/>
                </a:lnTo>
                <a:cubicBezTo>
                  <a:pt x="2693045" y="1232766"/>
                  <a:pt x="2607070" y="1167991"/>
                  <a:pt x="2516217" y="1112344"/>
                </a:cubicBezTo>
                <a:lnTo>
                  <a:pt x="2404069" y="1050892"/>
                </a:lnTo>
                <a:lnTo>
                  <a:pt x="2404068" y="1050893"/>
                </a:lnTo>
                <a:lnTo>
                  <a:pt x="2376469" y="1035770"/>
                </a:lnTo>
                <a:cubicBezTo>
                  <a:pt x="2185767" y="942932"/>
                  <a:pt x="1978580" y="887417"/>
                  <a:pt x="1767009" y="872465"/>
                </a:cubicBezTo>
                <a:lnTo>
                  <a:pt x="1702467" y="871024"/>
                </a:lnTo>
                <a:lnTo>
                  <a:pt x="1702468" y="871023"/>
                </a:lnTo>
                <a:lnTo>
                  <a:pt x="1607698" y="868907"/>
                </a:lnTo>
                <a:cubicBezTo>
                  <a:pt x="1341437" y="875821"/>
                  <a:pt x="1073050" y="947383"/>
                  <a:pt x="826164" y="1089922"/>
                </a:cubicBezTo>
                <a:lnTo>
                  <a:pt x="756474" y="1134991"/>
                </a:lnTo>
                <a:lnTo>
                  <a:pt x="756474" y="1134992"/>
                </a:lnTo>
                <a:lnTo>
                  <a:pt x="684171" y="1181751"/>
                </a:lnTo>
                <a:cubicBezTo>
                  <a:pt x="412556" y="1377637"/>
                  <a:pt x="215798" y="1644635"/>
                  <a:pt x="104838" y="1941918"/>
                </a:cubicBezTo>
                <a:lnTo>
                  <a:pt x="58689" y="2086232"/>
                </a:lnTo>
                <a:lnTo>
                  <a:pt x="56558" y="2079566"/>
                </a:lnTo>
                <a:cubicBezTo>
                  <a:pt x="-52851" y="1671244"/>
                  <a:pt x="-6491" y="1221181"/>
                  <a:pt x="221572" y="826165"/>
                </a:cubicBezTo>
                <a:cubicBezTo>
                  <a:pt x="449634" y="431148"/>
                  <a:pt x="816219" y="165969"/>
                  <a:pt x="1224542" y="56558"/>
                </a:cubicBezTo>
                <a:lnTo>
                  <a:pt x="1231379" y="55072"/>
                </a:lnTo>
                <a:lnTo>
                  <a:pt x="1231379" y="55072"/>
                </a:lnTo>
                <a:lnTo>
                  <a:pt x="1379430" y="22882"/>
                </a:lnTo>
                <a:cubicBezTo>
                  <a:pt x="1692364" y="-29664"/>
                  <a:pt x="2021971" y="7233"/>
                  <a:pt x="2327420" y="144515"/>
                </a:cubicBezTo>
                <a:lnTo>
                  <a:pt x="2404069" y="1837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 rot="7200000">
            <a:off x="4310733" y="2441560"/>
            <a:ext cx="2709708" cy="1711213"/>
          </a:xfrm>
          <a:custGeom>
            <a:avLst/>
            <a:gdLst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1043945 w 3303552"/>
              <a:gd name="connsiteY9" fmla="*/ 281571 h 2086232"/>
              <a:gd name="connsiteX10" fmla="*/ 1129450 w 3303552"/>
              <a:gd name="connsiteY10" fmla="*/ 167228 h 2086232"/>
              <a:gd name="connsiteX11" fmla="*/ 1057034 w 3303552"/>
              <a:gd name="connsiteY11" fmla="*/ 261685 h 2086232"/>
              <a:gd name="connsiteX12" fmla="*/ 944736 w 3303552"/>
              <a:gd name="connsiteY12" fmla="*/ 444896 h 2086232"/>
              <a:gd name="connsiteX13" fmla="*/ 932993 w 3303552"/>
              <a:gd name="connsiteY13" fmla="*/ 465904 h 2086232"/>
              <a:gd name="connsiteX14" fmla="*/ 882114 w 3303552"/>
              <a:gd name="connsiteY14" fmla="*/ 574891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221572 w 3303552"/>
              <a:gd name="connsiteY18" fmla="*/ 826165 h 2086232"/>
              <a:gd name="connsiteX19" fmla="*/ 1224542 w 3303552"/>
              <a:gd name="connsiteY19" fmla="*/ 56558 h 2086232"/>
              <a:gd name="connsiteX20" fmla="*/ 1231379 w 3303552"/>
              <a:gd name="connsiteY20" fmla="*/ 55072 h 2086232"/>
              <a:gd name="connsiteX21" fmla="*/ 1231379 w 3303552"/>
              <a:gd name="connsiteY21" fmla="*/ 55072 h 2086232"/>
              <a:gd name="connsiteX22" fmla="*/ 1379430 w 3303552"/>
              <a:gd name="connsiteY22" fmla="*/ 22882 h 2086232"/>
              <a:gd name="connsiteX23" fmla="*/ 2327420 w 3303552"/>
              <a:gd name="connsiteY23" fmla="*/ 144515 h 2086232"/>
              <a:gd name="connsiteX24" fmla="*/ 2404069 w 3303552"/>
              <a:gd name="connsiteY24" fmla="*/ 183753 h 2086232"/>
              <a:gd name="connsiteX25" fmla="*/ 2330193 w 3303552"/>
              <a:gd name="connsiteY25" fmla="*/ 221572 h 2086232"/>
              <a:gd name="connsiteX26" fmla="*/ 2196711 w 3303552"/>
              <a:gd name="connsiteY26" fmla="*/ 307301 h 2086232"/>
              <a:gd name="connsiteX27" fmla="*/ 2171916 w 3303552"/>
              <a:gd name="connsiteY27" fmla="*/ 326769 h 2086232"/>
              <a:gd name="connsiteX28" fmla="*/ 2154637 w 3303552"/>
              <a:gd name="connsiteY28" fmla="*/ 338254 h 2086232"/>
              <a:gd name="connsiteX29" fmla="*/ 2128267 w 3303552"/>
              <a:gd name="connsiteY29" fmla="*/ 361041 h 2086232"/>
              <a:gd name="connsiteX30" fmla="*/ 2074178 w 3303552"/>
              <a:gd name="connsiteY30" fmla="*/ 403510 h 2086232"/>
              <a:gd name="connsiteX31" fmla="*/ 2024347 w 3303552"/>
              <a:gd name="connsiteY31" fmla="*/ 450843 h 2086232"/>
              <a:gd name="connsiteX32" fmla="*/ 1998694 w 3303552"/>
              <a:gd name="connsiteY32" fmla="*/ 473011 h 2086232"/>
              <a:gd name="connsiteX33" fmla="*/ 1984928 w 3303552"/>
              <a:gd name="connsiteY33" fmla="*/ 488286 h 2086232"/>
              <a:gd name="connsiteX34" fmla="*/ 1962843 w 3303552"/>
              <a:gd name="connsiteY34" fmla="*/ 509264 h 2086232"/>
              <a:gd name="connsiteX35" fmla="*/ 1862957 w 3303552"/>
              <a:gd name="connsiteY35" fmla="*/ 623628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783371 w 3303552"/>
              <a:gd name="connsiteY3" fmla="*/ 901212 h 2086232"/>
              <a:gd name="connsiteX4" fmla="*/ 819825 w 3303552"/>
              <a:gd name="connsiteY4" fmla="*/ 752843 h 2086232"/>
              <a:gd name="connsiteX5" fmla="*/ 804292 w 3303552"/>
              <a:gd name="connsiteY5" fmla="*/ 805074 h 2086232"/>
              <a:gd name="connsiteX6" fmla="*/ 792709 w 3303552"/>
              <a:gd name="connsiteY6" fmla="*/ 858299 h 2086232"/>
              <a:gd name="connsiteX7" fmla="*/ 819825 w 3303552"/>
              <a:gd name="connsiteY7" fmla="*/ 752843 h 2086232"/>
              <a:gd name="connsiteX8" fmla="*/ 882078 w 3303552"/>
              <a:gd name="connsiteY8" fmla="*/ 574975 h 2086232"/>
              <a:gd name="connsiteX9" fmla="*/ 839077 w 3303552"/>
              <a:gd name="connsiteY9" fmla="*/ 688106 h 2086232"/>
              <a:gd name="connsiteX10" fmla="*/ 832166 w 3303552"/>
              <a:gd name="connsiteY10" fmla="*/ 711343 h 2086232"/>
              <a:gd name="connsiteX11" fmla="*/ 882078 w 3303552"/>
              <a:gd name="connsiteY11" fmla="*/ 574975 h 2086232"/>
              <a:gd name="connsiteX12" fmla="*/ 1043945 w 3303552"/>
              <a:gd name="connsiteY12" fmla="*/ 281571 h 2086232"/>
              <a:gd name="connsiteX13" fmla="*/ 1129450 w 3303552"/>
              <a:gd name="connsiteY13" fmla="*/ 167228 h 2086232"/>
              <a:gd name="connsiteX14" fmla="*/ 1057034 w 3303552"/>
              <a:gd name="connsiteY14" fmla="*/ 261685 h 2086232"/>
              <a:gd name="connsiteX15" fmla="*/ 1043945 w 3303552"/>
              <a:gd name="connsiteY15" fmla="*/ 281571 h 2086232"/>
              <a:gd name="connsiteX16" fmla="*/ 944736 w 3303552"/>
              <a:gd name="connsiteY16" fmla="*/ 444896 h 2086232"/>
              <a:gd name="connsiteX17" fmla="*/ 932993 w 3303552"/>
              <a:gd name="connsiteY17" fmla="*/ 465904 h 2086232"/>
              <a:gd name="connsiteX18" fmla="*/ 882114 w 3303552"/>
              <a:gd name="connsiteY18" fmla="*/ 574891 h 2086232"/>
              <a:gd name="connsiteX19" fmla="*/ 944736 w 3303552"/>
              <a:gd name="connsiteY19" fmla="*/ 444896 h 2086232"/>
              <a:gd name="connsiteX20" fmla="*/ 991423 w 3303552"/>
              <a:gd name="connsiteY20" fmla="*/ 361372 h 2086232"/>
              <a:gd name="connsiteX21" fmla="*/ 965522 w 3303552"/>
              <a:gd name="connsiteY21" fmla="*/ 407708 h 2086232"/>
              <a:gd name="connsiteX22" fmla="*/ 1020649 w 3303552"/>
              <a:gd name="connsiteY22" fmla="*/ 316967 h 2086232"/>
              <a:gd name="connsiteX23" fmla="*/ 991423 w 3303552"/>
              <a:gd name="connsiteY23" fmla="*/ 361372 h 2086232"/>
              <a:gd name="connsiteX24" fmla="*/ 221572 w 3303552"/>
              <a:gd name="connsiteY24" fmla="*/ 826165 h 2086232"/>
              <a:gd name="connsiteX25" fmla="*/ 1224542 w 3303552"/>
              <a:gd name="connsiteY25" fmla="*/ 56558 h 2086232"/>
              <a:gd name="connsiteX26" fmla="*/ 1231379 w 3303552"/>
              <a:gd name="connsiteY26" fmla="*/ 55072 h 2086232"/>
              <a:gd name="connsiteX27" fmla="*/ 1231379 w 3303552"/>
              <a:gd name="connsiteY27" fmla="*/ 55072 h 2086232"/>
              <a:gd name="connsiteX28" fmla="*/ 1379430 w 3303552"/>
              <a:gd name="connsiteY28" fmla="*/ 22882 h 2086232"/>
              <a:gd name="connsiteX29" fmla="*/ 2327420 w 3303552"/>
              <a:gd name="connsiteY29" fmla="*/ 144515 h 2086232"/>
              <a:gd name="connsiteX30" fmla="*/ 2404069 w 3303552"/>
              <a:gd name="connsiteY30" fmla="*/ 183753 h 2086232"/>
              <a:gd name="connsiteX31" fmla="*/ 2330193 w 3303552"/>
              <a:gd name="connsiteY31" fmla="*/ 221572 h 2086232"/>
              <a:gd name="connsiteX32" fmla="*/ 2196711 w 3303552"/>
              <a:gd name="connsiteY32" fmla="*/ 307301 h 2086232"/>
              <a:gd name="connsiteX33" fmla="*/ 2171916 w 3303552"/>
              <a:gd name="connsiteY33" fmla="*/ 326769 h 2086232"/>
              <a:gd name="connsiteX34" fmla="*/ 2154637 w 3303552"/>
              <a:gd name="connsiteY34" fmla="*/ 338254 h 2086232"/>
              <a:gd name="connsiteX35" fmla="*/ 2128267 w 3303552"/>
              <a:gd name="connsiteY35" fmla="*/ 361041 h 2086232"/>
              <a:gd name="connsiteX36" fmla="*/ 2074178 w 3303552"/>
              <a:gd name="connsiteY36" fmla="*/ 403510 h 2086232"/>
              <a:gd name="connsiteX37" fmla="*/ 2024347 w 3303552"/>
              <a:gd name="connsiteY37" fmla="*/ 450843 h 2086232"/>
              <a:gd name="connsiteX38" fmla="*/ 1998694 w 3303552"/>
              <a:gd name="connsiteY38" fmla="*/ 473011 h 2086232"/>
              <a:gd name="connsiteX39" fmla="*/ 1984928 w 3303552"/>
              <a:gd name="connsiteY39" fmla="*/ 488286 h 2086232"/>
              <a:gd name="connsiteX40" fmla="*/ 1962843 w 3303552"/>
              <a:gd name="connsiteY40" fmla="*/ 509264 h 2086232"/>
              <a:gd name="connsiteX41" fmla="*/ 1862957 w 3303552"/>
              <a:gd name="connsiteY41" fmla="*/ 623628 h 2086232"/>
              <a:gd name="connsiteX42" fmla="*/ 1984928 w 3303552"/>
              <a:gd name="connsiteY42" fmla="*/ 488286 h 2086232"/>
              <a:gd name="connsiteX43" fmla="*/ 2024347 w 3303552"/>
              <a:gd name="connsiteY43" fmla="*/ 450843 h 2086232"/>
              <a:gd name="connsiteX44" fmla="*/ 2128267 w 3303552"/>
              <a:gd name="connsiteY44" fmla="*/ 361041 h 2086232"/>
              <a:gd name="connsiteX45" fmla="*/ 2171916 w 3303552"/>
              <a:gd name="connsiteY45" fmla="*/ 326769 h 2086232"/>
              <a:gd name="connsiteX46" fmla="*/ 2330192 w 3303552"/>
              <a:gd name="connsiteY46" fmla="*/ 221573 h 2086232"/>
              <a:gd name="connsiteX47" fmla="*/ 2404068 w 3303552"/>
              <a:gd name="connsiteY47" fmla="*/ 183754 h 2086232"/>
              <a:gd name="connsiteX48" fmla="*/ 2477942 w 3303552"/>
              <a:gd name="connsiteY48" fmla="*/ 221573 h 2086232"/>
              <a:gd name="connsiteX49" fmla="*/ 3060115 w 3303552"/>
              <a:gd name="connsiteY49" fmla="*/ 787892 h 2086232"/>
              <a:gd name="connsiteX50" fmla="*/ 3105667 w 3303552"/>
              <a:gd name="connsiteY50" fmla="*/ 871023 h 2086232"/>
              <a:gd name="connsiteX51" fmla="*/ 3105668 w 3303552"/>
              <a:gd name="connsiteY51" fmla="*/ 871023 h 2086232"/>
              <a:gd name="connsiteX52" fmla="*/ 3136690 w 3303552"/>
              <a:gd name="connsiteY52" fmla="*/ 927638 h 2086232"/>
              <a:gd name="connsiteX53" fmla="*/ 3299995 w 3303552"/>
              <a:gd name="connsiteY53" fmla="*/ 1537099 h 2086232"/>
              <a:gd name="connsiteX54" fmla="*/ 3300697 w 3303552"/>
              <a:gd name="connsiteY54" fmla="*/ 1568560 h 2086232"/>
              <a:gd name="connsiteX55" fmla="*/ 3300697 w 3303552"/>
              <a:gd name="connsiteY55" fmla="*/ 1568560 h 2086232"/>
              <a:gd name="connsiteX56" fmla="*/ 3303552 w 3303552"/>
              <a:gd name="connsiteY56" fmla="*/ 1696410 h 2086232"/>
              <a:gd name="connsiteX57" fmla="*/ 3263817 w 3303552"/>
              <a:gd name="connsiteY57" fmla="*/ 2015432 h 2086232"/>
              <a:gd name="connsiteX58" fmla="*/ 3244078 w 3303552"/>
              <a:gd name="connsiteY58" fmla="*/ 2086228 h 2086232"/>
              <a:gd name="connsiteX59" fmla="*/ 3219919 w 3303552"/>
              <a:gd name="connsiteY59" fmla="*/ 1999587 h 2086232"/>
              <a:gd name="connsiteX60" fmla="*/ 3082536 w 3303552"/>
              <a:gd name="connsiteY60" fmla="*/ 1694516 h 2086232"/>
              <a:gd name="connsiteX61" fmla="*/ 2887029 w 3303552"/>
              <a:gd name="connsiteY61" fmla="*/ 1423003 h 2086232"/>
              <a:gd name="connsiteX62" fmla="*/ 2824074 w 3303552"/>
              <a:gd name="connsiteY62" fmla="*/ 1358761 h 2086232"/>
              <a:gd name="connsiteX63" fmla="*/ 2824074 w 3303552"/>
              <a:gd name="connsiteY63" fmla="*/ 1358761 h 2086232"/>
              <a:gd name="connsiteX64" fmla="*/ 2772631 w 3303552"/>
              <a:gd name="connsiteY64" fmla="*/ 1306265 h 2086232"/>
              <a:gd name="connsiteX65" fmla="*/ 2516217 w 3303552"/>
              <a:gd name="connsiteY65" fmla="*/ 1112344 h 2086232"/>
              <a:gd name="connsiteX66" fmla="*/ 2404069 w 3303552"/>
              <a:gd name="connsiteY66" fmla="*/ 1050892 h 2086232"/>
              <a:gd name="connsiteX67" fmla="*/ 2404068 w 3303552"/>
              <a:gd name="connsiteY67" fmla="*/ 1050893 h 2086232"/>
              <a:gd name="connsiteX68" fmla="*/ 2376469 w 3303552"/>
              <a:gd name="connsiteY68" fmla="*/ 1035770 h 2086232"/>
              <a:gd name="connsiteX69" fmla="*/ 1767009 w 3303552"/>
              <a:gd name="connsiteY69" fmla="*/ 872465 h 2086232"/>
              <a:gd name="connsiteX70" fmla="*/ 1702467 w 3303552"/>
              <a:gd name="connsiteY70" fmla="*/ 871024 h 2086232"/>
              <a:gd name="connsiteX71" fmla="*/ 1702468 w 3303552"/>
              <a:gd name="connsiteY71" fmla="*/ 871023 h 2086232"/>
              <a:gd name="connsiteX72" fmla="*/ 1607698 w 3303552"/>
              <a:gd name="connsiteY72" fmla="*/ 868907 h 2086232"/>
              <a:gd name="connsiteX73" fmla="*/ 826164 w 3303552"/>
              <a:gd name="connsiteY73" fmla="*/ 1089922 h 2086232"/>
              <a:gd name="connsiteX74" fmla="*/ 756474 w 3303552"/>
              <a:gd name="connsiteY74" fmla="*/ 1134991 h 2086232"/>
              <a:gd name="connsiteX75" fmla="*/ 756474 w 3303552"/>
              <a:gd name="connsiteY75" fmla="*/ 1134992 h 2086232"/>
              <a:gd name="connsiteX76" fmla="*/ 684171 w 3303552"/>
              <a:gd name="connsiteY76" fmla="*/ 1181751 h 2086232"/>
              <a:gd name="connsiteX77" fmla="*/ 104838 w 3303552"/>
              <a:gd name="connsiteY77" fmla="*/ 1941918 h 2086232"/>
              <a:gd name="connsiteX78" fmla="*/ 58689 w 3303552"/>
              <a:gd name="connsiteY78" fmla="*/ 2086232 h 2086232"/>
              <a:gd name="connsiteX79" fmla="*/ 56558 w 3303552"/>
              <a:gd name="connsiteY79" fmla="*/ 2079566 h 2086232"/>
              <a:gd name="connsiteX80" fmla="*/ 221572 w 3303552"/>
              <a:gd name="connsiteY80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19825 w 3303552"/>
              <a:gd name="connsiteY6" fmla="*/ 752843 h 2086232"/>
              <a:gd name="connsiteX7" fmla="*/ 882078 w 3303552"/>
              <a:gd name="connsiteY7" fmla="*/ 574975 h 2086232"/>
              <a:gd name="connsiteX8" fmla="*/ 839077 w 3303552"/>
              <a:gd name="connsiteY8" fmla="*/ 688106 h 2086232"/>
              <a:gd name="connsiteX9" fmla="*/ 832166 w 3303552"/>
              <a:gd name="connsiteY9" fmla="*/ 711343 h 2086232"/>
              <a:gd name="connsiteX10" fmla="*/ 882078 w 3303552"/>
              <a:gd name="connsiteY10" fmla="*/ 574975 h 2086232"/>
              <a:gd name="connsiteX11" fmla="*/ 1043945 w 3303552"/>
              <a:gd name="connsiteY11" fmla="*/ 281571 h 2086232"/>
              <a:gd name="connsiteX12" fmla="*/ 1129450 w 3303552"/>
              <a:gd name="connsiteY12" fmla="*/ 167228 h 2086232"/>
              <a:gd name="connsiteX13" fmla="*/ 1057034 w 3303552"/>
              <a:gd name="connsiteY13" fmla="*/ 261685 h 2086232"/>
              <a:gd name="connsiteX14" fmla="*/ 1043945 w 3303552"/>
              <a:gd name="connsiteY14" fmla="*/ 281571 h 2086232"/>
              <a:gd name="connsiteX15" fmla="*/ 944736 w 3303552"/>
              <a:gd name="connsiteY15" fmla="*/ 444896 h 2086232"/>
              <a:gd name="connsiteX16" fmla="*/ 932993 w 3303552"/>
              <a:gd name="connsiteY16" fmla="*/ 465904 h 2086232"/>
              <a:gd name="connsiteX17" fmla="*/ 882114 w 3303552"/>
              <a:gd name="connsiteY17" fmla="*/ 574891 h 2086232"/>
              <a:gd name="connsiteX18" fmla="*/ 944736 w 3303552"/>
              <a:gd name="connsiteY18" fmla="*/ 444896 h 2086232"/>
              <a:gd name="connsiteX19" fmla="*/ 991423 w 3303552"/>
              <a:gd name="connsiteY19" fmla="*/ 361372 h 2086232"/>
              <a:gd name="connsiteX20" fmla="*/ 965522 w 3303552"/>
              <a:gd name="connsiteY20" fmla="*/ 407708 h 2086232"/>
              <a:gd name="connsiteX21" fmla="*/ 1020649 w 3303552"/>
              <a:gd name="connsiteY21" fmla="*/ 316967 h 2086232"/>
              <a:gd name="connsiteX22" fmla="*/ 991423 w 3303552"/>
              <a:gd name="connsiteY22" fmla="*/ 361372 h 2086232"/>
              <a:gd name="connsiteX23" fmla="*/ 221572 w 3303552"/>
              <a:gd name="connsiteY23" fmla="*/ 826165 h 2086232"/>
              <a:gd name="connsiteX24" fmla="*/ 1224542 w 3303552"/>
              <a:gd name="connsiteY24" fmla="*/ 56558 h 2086232"/>
              <a:gd name="connsiteX25" fmla="*/ 1231379 w 3303552"/>
              <a:gd name="connsiteY25" fmla="*/ 55072 h 2086232"/>
              <a:gd name="connsiteX26" fmla="*/ 1231379 w 3303552"/>
              <a:gd name="connsiteY26" fmla="*/ 55072 h 2086232"/>
              <a:gd name="connsiteX27" fmla="*/ 1379430 w 3303552"/>
              <a:gd name="connsiteY27" fmla="*/ 22882 h 2086232"/>
              <a:gd name="connsiteX28" fmla="*/ 2327420 w 3303552"/>
              <a:gd name="connsiteY28" fmla="*/ 144515 h 2086232"/>
              <a:gd name="connsiteX29" fmla="*/ 2404069 w 3303552"/>
              <a:gd name="connsiteY29" fmla="*/ 183753 h 2086232"/>
              <a:gd name="connsiteX30" fmla="*/ 2330193 w 3303552"/>
              <a:gd name="connsiteY30" fmla="*/ 221572 h 2086232"/>
              <a:gd name="connsiteX31" fmla="*/ 2196711 w 3303552"/>
              <a:gd name="connsiteY31" fmla="*/ 307301 h 2086232"/>
              <a:gd name="connsiteX32" fmla="*/ 2171916 w 3303552"/>
              <a:gd name="connsiteY32" fmla="*/ 326769 h 2086232"/>
              <a:gd name="connsiteX33" fmla="*/ 2154637 w 3303552"/>
              <a:gd name="connsiteY33" fmla="*/ 338254 h 2086232"/>
              <a:gd name="connsiteX34" fmla="*/ 2128267 w 3303552"/>
              <a:gd name="connsiteY34" fmla="*/ 361041 h 2086232"/>
              <a:gd name="connsiteX35" fmla="*/ 2074178 w 3303552"/>
              <a:gd name="connsiteY35" fmla="*/ 403510 h 2086232"/>
              <a:gd name="connsiteX36" fmla="*/ 2024347 w 3303552"/>
              <a:gd name="connsiteY36" fmla="*/ 450843 h 2086232"/>
              <a:gd name="connsiteX37" fmla="*/ 1998694 w 3303552"/>
              <a:gd name="connsiteY37" fmla="*/ 473011 h 2086232"/>
              <a:gd name="connsiteX38" fmla="*/ 1984928 w 3303552"/>
              <a:gd name="connsiteY38" fmla="*/ 488286 h 2086232"/>
              <a:gd name="connsiteX39" fmla="*/ 1962843 w 3303552"/>
              <a:gd name="connsiteY39" fmla="*/ 509264 h 2086232"/>
              <a:gd name="connsiteX40" fmla="*/ 1862957 w 3303552"/>
              <a:gd name="connsiteY40" fmla="*/ 623628 h 2086232"/>
              <a:gd name="connsiteX41" fmla="*/ 1984928 w 3303552"/>
              <a:gd name="connsiteY41" fmla="*/ 488286 h 2086232"/>
              <a:gd name="connsiteX42" fmla="*/ 2024347 w 3303552"/>
              <a:gd name="connsiteY42" fmla="*/ 450843 h 2086232"/>
              <a:gd name="connsiteX43" fmla="*/ 2128267 w 3303552"/>
              <a:gd name="connsiteY43" fmla="*/ 361041 h 2086232"/>
              <a:gd name="connsiteX44" fmla="*/ 2171916 w 3303552"/>
              <a:gd name="connsiteY44" fmla="*/ 326769 h 2086232"/>
              <a:gd name="connsiteX45" fmla="*/ 2330192 w 3303552"/>
              <a:gd name="connsiteY45" fmla="*/ 221573 h 2086232"/>
              <a:gd name="connsiteX46" fmla="*/ 2404068 w 3303552"/>
              <a:gd name="connsiteY46" fmla="*/ 183754 h 2086232"/>
              <a:gd name="connsiteX47" fmla="*/ 2477942 w 3303552"/>
              <a:gd name="connsiteY47" fmla="*/ 221573 h 2086232"/>
              <a:gd name="connsiteX48" fmla="*/ 3060115 w 3303552"/>
              <a:gd name="connsiteY48" fmla="*/ 787892 h 2086232"/>
              <a:gd name="connsiteX49" fmla="*/ 3105667 w 3303552"/>
              <a:gd name="connsiteY49" fmla="*/ 871023 h 2086232"/>
              <a:gd name="connsiteX50" fmla="*/ 3105668 w 3303552"/>
              <a:gd name="connsiteY50" fmla="*/ 871023 h 2086232"/>
              <a:gd name="connsiteX51" fmla="*/ 3136690 w 3303552"/>
              <a:gd name="connsiteY51" fmla="*/ 927638 h 2086232"/>
              <a:gd name="connsiteX52" fmla="*/ 3299995 w 3303552"/>
              <a:gd name="connsiteY52" fmla="*/ 1537099 h 2086232"/>
              <a:gd name="connsiteX53" fmla="*/ 3300697 w 3303552"/>
              <a:gd name="connsiteY53" fmla="*/ 1568560 h 2086232"/>
              <a:gd name="connsiteX54" fmla="*/ 3300697 w 3303552"/>
              <a:gd name="connsiteY54" fmla="*/ 1568560 h 2086232"/>
              <a:gd name="connsiteX55" fmla="*/ 3303552 w 3303552"/>
              <a:gd name="connsiteY55" fmla="*/ 1696410 h 2086232"/>
              <a:gd name="connsiteX56" fmla="*/ 3263817 w 3303552"/>
              <a:gd name="connsiteY56" fmla="*/ 2015432 h 2086232"/>
              <a:gd name="connsiteX57" fmla="*/ 3244078 w 3303552"/>
              <a:gd name="connsiteY57" fmla="*/ 2086228 h 2086232"/>
              <a:gd name="connsiteX58" fmla="*/ 3219919 w 3303552"/>
              <a:gd name="connsiteY58" fmla="*/ 1999587 h 2086232"/>
              <a:gd name="connsiteX59" fmla="*/ 3082536 w 3303552"/>
              <a:gd name="connsiteY59" fmla="*/ 1694516 h 2086232"/>
              <a:gd name="connsiteX60" fmla="*/ 2887029 w 3303552"/>
              <a:gd name="connsiteY60" fmla="*/ 1423003 h 2086232"/>
              <a:gd name="connsiteX61" fmla="*/ 2824074 w 3303552"/>
              <a:gd name="connsiteY61" fmla="*/ 1358761 h 2086232"/>
              <a:gd name="connsiteX62" fmla="*/ 2824074 w 3303552"/>
              <a:gd name="connsiteY62" fmla="*/ 1358761 h 2086232"/>
              <a:gd name="connsiteX63" fmla="*/ 2772631 w 3303552"/>
              <a:gd name="connsiteY63" fmla="*/ 1306265 h 2086232"/>
              <a:gd name="connsiteX64" fmla="*/ 2516217 w 3303552"/>
              <a:gd name="connsiteY64" fmla="*/ 1112344 h 2086232"/>
              <a:gd name="connsiteX65" fmla="*/ 2404069 w 3303552"/>
              <a:gd name="connsiteY65" fmla="*/ 1050892 h 2086232"/>
              <a:gd name="connsiteX66" fmla="*/ 2404068 w 3303552"/>
              <a:gd name="connsiteY66" fmla="*/ 1050893 h 2086232"/>
              <a:gd name="connsiteX67" fmla="*/ 2376469 w 3303552"/>
              <a:gd name="connsiteY67" fmla="*/ 1035770 h 2086232"/>
              <a:gd name="connsiteX68" fmla="*/ 1767009 w 3303552"/>
              <a:gd name="connsiteY68" fmla="*/ 872465 h 2086232"/>
              <a:gd name="connsiteX69" fmla="*/ 1702467 w 3303552"/>
              <a:gd name="connsiteY69" fmla="*/ 871024 h 2086232"/>
              <a:gd name="connsiteX70" fmla="*/ 1702468 w 3303552"/>
              <a:gd name="connsiteY70" fmla="*/ 871023 h 2086232"/>
              <a:gd name="connsiteX71" fmla="*/ 1607698 w 3303552"/>
              <a:gd name="connsiteY71" fmla="*/ 868907 h 2086232"/>
              <a:gd name="connsiteX72" fmla="*/ 826164 w 3303552"/>
              <a:gd name="connsiteY72" fmla="*/ 1089922 h 2086232"/>
              <a:gd name="connsiteX73" fmla="*/ 756474 w 3303552"/>
              <a:gd name="connsiteY73" fmla="*/ 1134991 h 2086232"/>
              <a:gd name="connsiteX74" fmla="*/ 756474 w 3303552"/>
              <a:gd name="connsiteY74" fmla="*/ 1134992 h 2086232"/>
              <a:gd name="connsiteX75" fmla="*/ 684171 w 3303552"/>
              <a:gd name="connsiteY75" fmla="*/ 1181751 h 2086232"/>
              <a:gd name="connsiteX76" fmla="*/ 104838 w 3303552"/>
              <a:gd name="connsiteY76" fmla="*/ 1941918 h 2086232"/>
              <a:gd name="connsiteX77" fmla="*/ 58689 w 3303552"/>
              <a:gd name="connsiteY77" fmla="*/ 2086232 h 2086232"/>
              <a:gd name="connsiteX78" fmla="*/ 56558 w 3303552"/>
              <a:gd name="connsiteY78" fmla="*/ 2079566 h 2086232"/>
              <a:gd name="connsiteX79" fmla="*/ 221572 w 3303552"/>
              <a:gd name="connsiteY79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819825 w 3303552"/>
              <a:gd name="connsiteY5" fmla="*/ 752843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882078 w 3303552"/>
              <a:gd name="connsiteY9" fmla="*/ 574975 h 2086232"/>
              <a:gd name="connsiteX10" fmla="*/ 1043945 w 3303552"/>
              <a:gd name="connsiteY10" fmla="*/ 281571 h 2086232"/>
              <a:gd name="connsiteX11" fmla="*/ 1129450 w 3303552"/>
              <a:gd name="connsiteY11" fmla="*/ 167228 h 2086232"/>
              <a:gd name="connsiteX12" fmla="*/ 1057034 w 3303552"/>
              <a:gd name="connsiteY12" fmla="*/ 261685 h 2086232"/>
              <a:gd name="connsiteX13" fmla="*/ 1043945 w 3303552"/>
              <a:gd name="connsiteY13" fmla="*/ 281571 h 2086232"/>
              <a:gd name="connsiteX14" fmla="*/ 944736 w 3303552"/>
              <a:gd name="connsiteY14" fmla="*/ 444896 h 2086232"/>
              <a:gd name="connsiteX15" fmla="*/ 932993 w 3303552"/>
              <a:gd name="connsiteY15" fmla="*/ 465904 h 2086232"/>
              <a:gd name="connsiteX16" fmla="*/ 882114 w 3303552"/>
              <a:gd name="connsiteY16" fmla="*/ 574891 h 2086232"/>
              <a:gd name="connsiteX17" fmla="*/ 944736 w 3303552"/>
              <a:gd name="connsiteY17" fmla="*/ 444896 h 2086232"/>
              <a:gd name="connsiteX18" fmla="*/ 991423 w 3303552"/>
              <a:gd name="connsiteY18" fmla="*/ 361372 h 2086232"/>
              <a:gd name="connsiteX19" fmla="*/ 965522 w 3303552"/>
              <a:gd name="connsiteY19" fmla="*/ 407708 h 2086232"/>
              <a:gd name="connsiteX20" fmla="*/ 1020649 w 3303552"/>
              <a:gd name="connsiteY20" fmla="*/ 316967 h 2086232"/>
              <a:gd name="connsiteX21" fmla="*/ 991423 w 3303552"/>
              <a:gd name="connsiteY21" fmla="*/ 361372 h 2086232"/>
              <a:gd name="connsiteX22" fmla="*/ 221572 w 3303552"/>
              <a:gd name="connsiteY22" fmla="*/ 826165 h 2086232"/>
              <a:gd name="connsiteX23" fmla="*/ 1224542 w 3303552"/>
              <a:gd name="connsiteY23" fmla="*/ 56558 h 2086232"/>
              <a:gd name="connsiteX24" fmla="*/ 1231379 w 3303552"/>
              <a:gd name="connsiteY24" fmla="*/ 55072 h 2086232"/>
              <a:gd name="connsiteX25" fmla="*/ 1231379 w 3303552"/>
              <a:gd name="connsiteY25" fmla="*/ 55072 h 2086232"/>
              <a:gd name="connsiteX26" fmla="*/ 1379430 w 3303552"/>
              <a:gd name="connsiteY26" fmla="*/ 22882 h 2086232"/>
              <a:gd name="connsiteX27" fmla="*/ 2327420 w 3303552"/>
              <a:gd name="connsiteY27" fmla="*/ 144515 h 2086232"/>
              <a:gd name="connsiteX28" fmla="*/ 2404069 w 3303552"/>
              <a:gd name="connsiteY28" fmla="*/ 183753 h 2086232"/>
              <a:gd name="connsiteX29" fmla="*/ 2330193 w 3303552"/>
              <a:gd name="connsiteY29" fmla="*/ 221572 h 2086232"/>
              <a:gd name="connsiteX30" fmla="*/ 2196711 w 3303552"/>
              <a:gd name="connsiteY30" fmla="*/ 307301 h 2086232"/>
              <a:gd name="connsiteX31" fmla="*/ 2171916 w 3303552"/>
              <a:gd name="connsiteY31" fmla="*/ 326769 h 2086232"/>
              <a:gd name="connsiteX32" fmla="*/ 2154637 w 3303552"/>
              <a:gd name="connsiteY32" fmla="*/ 338254 h 2086232"/>
              <a:gd name="connsiteX33" fmla="*/ 2128267 w 3303552"/>
              <a:gd name="connsiteY33" fmla="*/ 361041 h 2086232"/>
              <a:gd name="connsiteX34" fmla="*/ 2074178 w 3303552"/>
              <a:gd name="connsiteY34" fmla="*/ 403510 h 2086232"/>
              <a:gd name="connsiteX35" fmla="*/ 2024347 w 3303552"/>
              <a:gd name="connsiteY35" fmla="*/ 450843 h 2086232"/>
              <a:gd name="connsiteX36" fmla="*/ 1998694 w 3303552"/>
              <a:gd name="connsiteY36" fmla="*/ 473011 h 2086232"/>
              <a:gd name="connsiteX37" fmla="*/ 1984928 w 3303552"/>
              <a:gd name="connsiteY37" fmla="*/ 488286 h 2086232"/>
              <a:gd name="connsiteX38" fmla="*/ 1962843 w 3303552"/>
              <a:gd name="connsiteY38" fmla="*/ 509264 h 2086232"/>
              <a:gd name="connsiteX39" fmla="*/ 1862957 w 3303552"/>
              <a:gd name="connsiteY39" fmla="*/ 623628 h 2086232"/>
              <a:gd name="connsiteX40" fmla="*/ 1984928 w 3303552"/>
              <a:gd name="connsiteY40" fmla="*/ 488286 h 2086232"/>
              <a:gd name="connsiteX41" fmla="*/ 2024347 w 3303552"/>
              <a:gd name="connsiteY41" fmla="*/ 450843 h 2086232"/>
              <a:gd name="connsiteX42" fmla="*/ 2128267 w 3303552"/>
              <a:gd name="connsiteY42" fmla="*/ 361041 h 2086232"/>
              <a:gd name="connsiteX43" fmla="*/ 2171916 w 3303552"/>
              <a:gd name="connsiteY43" fmla="*/ 326769 h 2086232"/>
              <a:gd name="connsiteX44" fmla="*/ 2330192 w 3303552"/>
              <a:gd name="connsiteY44" fmla="*/ 221573 h 2086232"/>
              <a:gd name="connsiteX45" fmla="*/ 2404068 w 3303552"/>
              <a:gd name="connsiteY45" fmla="*/ 183754 h 2086232"/>
              <a:gd name="connsiteX46" fmla="*/ 2477942 w 3303552"/>
              <a:gd name="connsiteY46" fmla="*/ 221573 h 2086232"/>
              <a:gd name="connsiteX47" fmla="*/ 3060115 w 3303552"/>
              <a:gd name="connsiteY47" fmla="*/ 787892 h 2086232"/>
              <a:gd name="connsiteX48" fmla="*/ 3105667 w 3303552"/>
              <a:gd name="connsiteY48" fmla="*/ 871023 h 2086232"/>
              <a:gd name="connsiteX49" fmla="*/ 3105668 w 3303552"/>
              <a:gd name="connsiteY49" fmla="*/ 871023 h 2086232"/>
              <a:gd name="connsiteX50" fmla="*/ 3136690 w 3303552"/>
              <a:gd name="connsiteY50" fmla="*/ 927638 h 2086232"/>
              <a:gd name="connsiteX51" fmla="*/ 3299995 w 3303552"/>
              <a:gd name="connsiteY51" fmla="*/ 1537099 h 2086232"/>
              <a:gd name="connsiteX52" fmla="*/ 3300697 w 3303552"/>
              <a:gd name="connsiteY52" fmla="*/ 1568560 h 2086232"/>
              <a:gd name="connsiteX53" fmla="*/ 3300697 w 3303552"/>
              <a:gd name="connsiteY53" fmla="*/ 1568560 h 2086232"/>
              <a:gd name="connsiteX54" fmla="*/ 3303552 w 3303552"/>
              <a:gd name="connsiteY54" fmla="*/ 1696410 h 2086232"/>
              <a:gd name="connsiteX55" fmla="*/ 3263817 w 3303552"/>
              <a:gd name="connsiteY55" fmla="*/ 2015432 h 2086232"/>
              <a:gd name="connsiteX56" fmla="*/ 3244078 w 3303552"/>
              <a:gd name="connsiteY56" fmla="*/ 2086228 h 2086232"/>
              <a:gd name="connsiteX57" fmla="*/ 3219919 w 3303552"/>
              <a:gd name="connsiteY57" fmla="*/ 1999587 h 2086232"/>
              <a:gd name="connsiteX58" fmla="*/ 3082536 w 3303552"/>
              <a:gd name="connsiteY58" fmla="*/ 1694516 h 2086232"/>
              <a:gd name="connsiteX59" fmla="*/ 2887029 w 3303552"/>
              <a:gd name="connsiteY59" fmla="*/ 1423003 h 2086232"/>
              <a:gd name="connsiteX60" fmla="*/ 2824074 w 3303552"/>
              <a:gd name="connsiteY60" fmla="*/ 1358761 h 2086232"/>
              <a:gd name="connsiteX61" fmla="*/ 2824074 w 3303552"/>
              <a:gd name="connsiteY61" fmla="*/ 1358761 h 2086232"/>
              <a:gd name="connsiteX62" fmla="*/ 2772631 w 3303552"/>
              <a:gd name="connsiteY62" fmla="*/ 1306265 h 2086232"/>
              <a:gd name="connsiteX63" fmla="*/ 2516217 w 3303552"/>
              <a:gd name="connsiteY63" fmla="*/ 1112344 h 2086232"/>
              <a:gd name="connsiteX64" fmla="*/ 2404069 w 3303552"/>
              <a:gd name="connsiteY64" fmla="*/ 1050892 h 2086232"/>
              <a:gd name="connsiteX65" fmla="*/ 2404068 w 3303552"/>
              <a:gd name="connsiteY65" fmla="*/ 1050893 h 2086232"/>
              <a:gd name="connsiteX66" fmla="*/ 2376469 w 3303552"/>
              <a:gd name="connsiteY66" fmla="*/ 1035770 h 2086232"/>
              <a:gd name="connsiteX67" fmla="*/ 1767009 w 3303552"/>
              <a:gd name="connsiteY67" fmla="*/ 872465 h 2086232"/>
              <a:gd name="connsiteX68" fmla="*/ 1702467 w 3303552"/>
              <a:gd name="connsiteY68" fmla="*/ 871024 h 2086232"/>
              <a:gd name="connsiteX69" fmla="*/ 1702468 w 3303552"/>
              <a:gd name="connsiteY69" fmla="*/ 871023 h 2086232"/>
              <a:gd name="connsiteX70" fmla="*/ 1607698 w 3303552"/>
              <a:gd name="connsiteY70" fmla="*/ 868907 h 2086232"/>
              <a:gd name="connsiteX71" fmla="*/ 826164 w 3303552"/>
              <a:gd name="connsiteY71" fmla="*/ 1089922 h 2086232"/>
              <a:gd name="connsiteX72" fmla="*/ 756474 w 3303552"/>
              <a:gd name="connsiteY72" fmla="*/ 1134991 h 2086232"/>
              <a:gd name="connsiteX73" fmla="*/ 756474 w 3303552"/>
              <a:gd name="connsiteY73" fmla="*/ 1134992 h 2086232"/>
              <a:gd name="connsiteX74" fmla="*/ 684171 w 3303552"/>
              <a:gd name="connsiteY74" fmla="*/ 1181751 h 2086232"/>
              <a:gd name="connsiteX75" fmla="*/ 104838 w 3303552"/>
              <a:gd name="connsiteY75" fmla="*/ 1941918 h 2086232"/>
              <a:gd name="connsiteX76" fmla="*/ 58689 w 3303552"/>
              <a:gd name="connsiteY76" fmla="*/ 2086232 h 2086232"/>
              <a:gd name="connsiteX77" fmla="*/ 56558 w 3303552"/>
              <a:gd name="connsiteY77" fmla="*/ 2079566 h 2086232"/>
              <a:gd name="connsiteX78" fmla="*/ 221572 w 3303552"/>
              <a:gd name="connsiteY78" fmla="*/ 826165 h 2086232"/>
              <a:gd name="connsiteX0" fmla="*/ 819825 w 3303552"/>
              <a:gd name="connsiteY0" fmla="*/ 752843 h 2086232"/>
              <a:gd name="connsiteX1" fmla="*/ 804292 w 3303552"/>
              <a:gd name="connsiteY1" fmla="*/ 805074 h 2086232"/>
              <a:gd name="connsiteX2" fmla="*/ 819825 w 3303552"/>
              <a:gd name="connsiteY2" fmla="*/ 752843 h 2086232"/>
              <a:gd name="connsiteX3" fmla="*/ 882078 w 3303552"/>
              <a:gd name="connsiteY3" fmla="*/ 574975 h 2086232"/>
              <a:gd name="connsiteX4" fmla="*/ 839077 w 3303552"/>
              <a:gd name="connsiteY4" fmla="*/ 688106 h 2086232"/>
              <a:gd name="connsiteX5" fmla="*/ 832166 w 3303552"/>
              <a:gd name="connsiteY5" fmla="*/ 711343 h 2086232"/>
              <a:gd name="connsiteX6" fmla="*/ 882078 w 3303552"/>
              <a:gd name="connsiteY6" fmla="*/ 574975 h 2086232"/>
              <a:gd name="connsiteX7" fmla="*/ 1043945 w 3303552"/>
              <a:gd name="connsiteY7" fmla="*/ 281571 h 2086232"/>
              <a:gd name="connsiteX8" fmla="*/ 1129450 w 3303552"/>
              <a:gd name="connsiteY8" fmla="*/ 167228 h 2086232"/>
              <a:gd name="connsiteX9" fmla="*/ 1057034 w 3303552"/>
              <a:gd name="connsiteY9" fmla="*/ 261685 h 2086232"/>
              <a:gd name="connsiteX10" fmla="*/ 1043945 w 3303552"/>
              <a:gd name="connsiteY10" fmla="*/ 281571 h 2086232"/>
              <a:gd name="connsiteX11" fmla="*/ 944736 w 3303552"/>
              <a:gd name="connsiteY11" fmla="*/ 444896 h 2086232"/>
              <a:gd name="connsiteX12" fmla="*/ 932993 w 3303552"/>
              <a:gd name="connsiteY12" fmla="*/ 465904 h 2086232"/>
              <a:gd name="connsiteX13" fmla="*/ 882114 w 3303552"/>
              <a:gd name="connsiteY13" fmla="*/ 574891 h 2086232"/>
              <a:gd name="connsiteX14" fmla="*/ 944736 w 3303552"/>
              <a:gd name="connsiteY14" fmla="*/ 444896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991423 w 3303552"/>
              <a:gd name="connsiteY18" fmla="*/ 361372 h 2086232"/>
              <a:gd name="connsiteX19" fmla="*/ 221572 w 3303552"/>
              <a:gd name="connsiteY19" fmla="*/ 826165 h 2086232"/>
              <a:gd name="connsiteX20" fmla="*/ 1224542 w 3303552"/>
              <a:gd name="connsiteY20" fmla="*/ 56558 h 2086232"/>
              <a:gd name="connsiteX21" fmla="*/ 1231379 w 3303552"/>
              <a:gd name="connsiteY21" fmla="*/ 55072 h 2086232"/>
              <a:gd name="connsiteX22" fmla="*/ 1231379 w 3303552"/>
              <a:gd name="connsiteY22" fmla="*/ 55072 h 2086232"/>
              <a:gd name="connsiteX23" fmla="*/ 1379430 w 3303552"/>
              <a:gd name="connsiteY23" fmla="*/ 22882 h 2086232"/>
              <a:gd name="connsiteX24" fmla="*/ 2327420 w 3303552"/>
              <a:gd name="connsiteY24" fmla="*/ 144515 h 2086232"/>
              <a:gd name="connsiteX25" fmla="*/ 2404069 w 3303552"/>
              <a:gd name="connsiteY25" fmla="*/ 183753 h 2086232"/>
              <a:gd name="connsiteX26" fmla="*/ 2330193 w 3303552"/>
              <a:gd name="connsiteY26" fmla="*/ 221572 h 2086232"/>
              <a:gd name="connsiteX27" fmla="*/ 2196711 w 3303552"/>
              <a:gd name="connsiteY27" fmla="*/ 307301 h 2086232"/>
              <a:gd name="connsiteX28" fmla="*/ 2171916 w 3303552"/>
              <a:gd name="connsiteY28" fmla="*/ 326769 h 2086232"/>
              <a:gd name="connsiteX29" fmla="*/ 2154637 w 3303552"/>
              <a:gd name="connsiteY29" fmla="*/ 338254 h 2086232"/>
              <a:gd name="connsiteX30" fmla="*/ 2128267 w 3303552"/>
              <a:gd name="connsiteY30" fmla="*/ 361041 h 2086232"/>
              <a:gd name="connsiteX31" fmla="*/ 2074178 w 3303552"/>
              <a:gd name="connsiteY31" fmla="*/ 403510 h 2086232"/>
              <a:gd name="connsiteX32" fmla="*/ 2024347 w 3303552"/>
              <a:gd name="connsiteY32" fmla="*/ 450843 h 2086232"/>
              <a:gd name="connsiteX33" fmla="*/ 1998694 w 3303552"/>
              <a:gd name="connsiteY33" fmla="*/ 473011 h 2086232"/>
              <a:gd name="connsiteX34" fmla="*/ 1984928 w 3303552"/>
              <a:gd name="connsiteY34" fmla="*/ 488286 h 2086232"/>
              <a:gd name="connsiteX35" fmla="*/ 1962843 w 3303552"/>
              <a:gd name="connsiteY35" fmla="*/ 509264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882114 w 3303552"/>
              <a:gd name="connsiteY10" fmla="*/ 574891 h 2086232"/>
              <a:gd name="connsiteX11" fmla="*/ 944736 w 3303552"/>
              <a:gd name="connsiteY11" fmla="*/ 444896 h 2086232"/>
              <a:gd name="connsiteX12" fmla="*/ 991423 w 3303552"/>
              <a:gd name="connsiteY12" fmla="*/ 361372 h 2086232"/>
              <a:gd name="connsiteX13" fmla="*/ 965522 w 3303552"/>
              <a:gd name="connsiteY13" fmla="*/ 407708 h 2086232"/>
              <a:gd name="connsiteX14" fmla="*/ 1020649 w 3303552"/>
              <a:gd name="connsiteY14" fmla="*/ 316967 h 2086232"/>
              <a:gd name="connsiteX15" fmla="*/ 991423 w 3303552"/>
              <a:gd name="connsiteY15" fmla="*/ 361372 h 2086232"/>
              <a:gd name="connsiteX16" fmla="*/ 221572 w 3303552"/>
              <a:gd name="connsiteY16" fmla="*/ 826165 h 2086232"/>
              <a:gd name="connsiteX17" fmla="*/ 1224542 w 3303552"/>
              <a:gd name="connsiteY17" fmla="*/ 56558 h 2086232"/>
              <a:gd name="connsiteX18" fmla="*/ 1231379 w 3303552"/>
              <a:gd name="connsiteY18" fmla="*/ 55072 h 2086232"/>
              <a:gd name="connsiteX19" fmla="*/ 1231379 w 3303552"/>
              <a:gd name="connsiteY19" fmla="*/ 55072 h 2086232"/>
              <a:gd name="connsiteX20" fmla="*/ 1379430 w 3303552"/>
              <a:gd name="connsiteY20" fmla="*/ 22882 h 2086232"/>
              <a:gd name="connsiteX21" fmla="*/ 2327420 w 3303552"/>
              <a:gd name="connsiteY21" fmla="*/ 144515 h 2086232"/>
              <a:gd name="connsiteX22" fmla="*/ 2404069 w 3303552"/>
              <a:gd name="connsiteY22" fmla="*/ 183753 h 2086232"/>
              <a:gd name="connsiteX23" fmla="*/ 2330193 w 3303552"/>
              <a:gd name="connsiteY23" fmla="*/ 221572 h 2086232"/>
              <a:gd name="connsiteX24" fmla="*/ 2196711 w 3303552"/>
              <a:gd name="connsiteY24" fmla="*/ 307301 h 2086232"/>
              <a:gd name="connsiteX25" fmla="*/ 2171916 w 3303552"/>
              <a:gd name="connsiteY25" fmla="*/ 326769 h 2086232"/>
              <a:gd name="connsiteX26" fmla="*/ 2154637 w 3303552"/>
              <a:gd name="connsiteY26" fmla="*/ 338254 h 2086232"/>
              <a:gd name="connsiteX27" fmla="*/ 2128267 w 3303552"/>
              <a:gd name="connsiteY27" fmla="*/ 361041 h 2086232"/>
              <a:gd name="connsiteX28" fmla="*/ 2074178 w 3303552"/>
              <a:gd name="connsiteY28" fmla="*/ 403510 h 2086232"/>
              <a:gd name="connsiteX29" fmla="*/ 2024347 w 3303552"/>
              <a:gd name="connsiteY29" fmla="*/ 450843 h 2086232"/>
              <a:gd name="connsiteX30" fmla="*/ 1998694 w 3303552"/>
              <a:gd name="connsiteY30" fmla="*/ 473011 h 2086232"/>
              <a:gd name="connsiteX31" fmla="*/ 1984928 w 3303552"/>
              <a:gd name="connsiteY31" fmla="*/ 488286 h 2086232"/>
              <a:gd name="connsiteX32" fmla="*/ 1962843 w 3303552"/>
              <a:gd name="connsiteY32" fmla="*/ 509264 h 2086232"/>
              <a:gd name="connsiteX33" fmla="*/ 1862957 w 3303552"/>
              <a:gd name="connsiteY33" fmla="*/ 623628 h 2086232"/>
              <a:gd name="connsiteX34" fmla="*/ 1984928 w 3303552"/>
              <a:gd name="connsiteY34" fmla="*/ 488286 h 2086232"/>
              <a:gd name="connsiteX35" fmla="*/ 2024347 w 3303552"/>
              <a:gd name="connsiteY35" fmla="*/ 450843 h 2086232"/>
              <a:gd name="connsiteX36" fmla="*/ 2128267 w 3303552"/>
              <a:gd name="connsiteY36" fmla="*/ 361041 h 2086232"/>
              <a:gd name="connsiteX37" fmla="*/ 2171916 w 3303552"/>
              <a:gd name="connsiteY37" fmla="*/ 326769 h 2086232"/>
              <a:gd name="connsiteX38" fmla="*/ 2330192 w 3303552"/>
              <a:gd name="connsiteY38" fmla="*/ 221573 h 2086232"/>
              <a:gd name="connsiteX39" fmla="*/ 2404068 w 3303552"/>
              <a:gd name="connsiteY39" fmla="*/ 183754 h 2086232"/>
              <a:gd name="connsiteX40" fmla="*/ 2477942 w 3303552"/>
              <a:gd name="connsiteY40" fmla="*/ 221573 h 2086232"/>
              <a:gd name="connsiteX41" fmla="*/ 3060115 w 3303552"/>
              <a:gd name="connsiteY41" fmla="*/ 787892 h 2086232"/>
              <a:gd name="connsiteX42" fmla="*/ 3105667 w 3303552"/>
              <a:gd name="connsiteY42" fmla="*/ 871023 h 2086232"/>
              <a:gd name="connsiteX43" fmla="*/ 3105668 w 3303552"/>
              <a:gd name="connsiteY43" fmla="*/ 871023 h 2086232"/>
              <a:gd name="connsiteX44" fmla="*/ 3136690 w 3303552"/>
              <a:gd name="connsiteY44" fmla="*/ 927638 h 2086232"/>
              <a:gd name="connsiteX45" fmla="*/ 3299995 w 3303552"/>
              <a:gd name="connsiteY45" fmla="*/ 1537099 h 2086232"/>
              <a:gd name="connsiteX46" fmla="*/ 3300697 w 3303552"/>
              <a:gd name="connsiteY46" fmla="*/ 1568560 h 2086232"/>
              <a:gd name="connsiteX47" fmla="*/ 3300697 w 3303552"/>
              <a:gd name="connsiteY47" fmla="*/ 1568560 h 2086232"/>
              <a:gd name="connsiteX48" fmla="*/ 3303552 w 3303552"/>
              <a:gd name="connsiteY48" fmla="*/ 1696410 h 2086232"/>
              <a:gd name="connsiteX49" fmla="*/ 3263817 w 3303552"/>
              <a:gd name="connsiteY49" fmla="*/ 2015432 h 2086232"/>
              <a:gd name="connsiteX50" fmla="*/ 3244078 w 3303552"/>
              <a:gd name="connsiteY50" fmla="*/ 2086228 h 2086232"/>
              <a:gd name="connsiteX51" fmla="*/ 3219919 w 3303552"/>
              <a:gd name="connsiteY51" fmla="*/ 1999587 h 2086232"/>
              <a:gd name="connsiteX52" fmla="*/ 3082536 w 3303552"/>
              <a:gd name="connsiteY52" fmla="*/ 1694516 h 2086232"/>
              <a:gd name="connsiteX53" fmla="*/ 2887029 w 3303552"/>
              <a:gd name="connsiteY53" fmla="*/ 1423003 h 2086232"/>
              <a:gd name="connsiteX54" fmla="*/ 2824074 w 3303552"/>
              <a:gd name="connsiteY54" fmla="*/ 1358761 h 2086232"/>
              <a:gd name="connsiteX55" fmla="*/ 2824074 w 3303552"/>
              <a:gd name="connsiteY55" fmla="*/ 1358761 h 2086232"/>
              <a:gd name="connsiteX56" fmla="*/ 2772631 w 3303552"/>
              <a:gd name="connsiteY56" fmla="*/ 1306265 h 2086232"/>
              <a:gd name="connsiteX57" fmla="*/ 2516217 w 3303552"/>
              <a:gd name="connsiteY57" fmla="*/ 1112344 h 2086232"/>
              <a:gd name="connsiteX58" fmla="*/ 2404069 w 3303552"/>
              <a:gd name="connsiteY58" fmla="*/ 1050892 h 2086232"/>
              <a:gd name="connsiteX59" fmla="*/ 2404068 w 3303552"/>
              <a:gd name="connsiteY59" fmla="*/ 1050893 h 2086232"/>
              <a:gd name="connsiteX60" fmla="*/ 2376469 w 3303552"/>
              <a:gd name="connsiteY60" fmla="*/ 1035770 h 2086232"/>
              <a:gd name="connsiteX61" fmla="*/ 1767009 w 3303552"/>
              <a:gd name="connsiteY61" fmla="*/ 872465 h 2086232"/>
              <a:gd name="connsiteX62" fmla="*/ 1702467 w 3303552"/>
              <a:gd name="connsiteY62" fmla="*/ 871024 h 2086232"/>
              <a:gd name="connsiteX63" fmla="*/ 1702468 w 3303552"/>
              <a:gd name="connsiteY63" fmla="*/ 871023 h 2086232"/>
              <a:gd name="connsiteX64" fmla="*/ 1607698 w 3303552"/>
              <a:gd name="connsiteY64" fmla="*/ 868907 h 2086232"/>
              <a:gd name="connsiteX65" fmla="*/ 826164 w 3303552"/>
              <a:gd name="connsiteY65" fmla="*/ 1089922 h 2086232"/>
              <a:gd name="connsiteX66" fmla="*/ 756474 w 3303552"/>
              <a:gd name="connsiteY66" fmla="*/ 1134991 h 2086232"/>
              <a:gd name="connsiteX67" fmla="*/ 756474 w 3303552"/>
              <a:gd name="connsiteY67" fmla="*/ 1134992 h 2086232"/>
              <a:gd name="connsiteX68" fmla="*/ 684171 w 3303552"/>
              <a:gd name="connsiteY68" fmla="*/ 1181751 h 2086232"/>
              <a:gd name="connsiteX69" fmla="*/ 104838 w 3303552"/>
              <a:gd name="connsiteY69" fmla="*/ 1941918 h 2086232"/>
              <a:gd name="connsiteX70" fmla="*/ 58689 w 3303552"/>
              <a:gd name="connsiteY70" fmla="*/ 2086232 h 2086232"/>
              <a:gd name="connsiteX71" fmla="*/ 56558 w 3303552"/>
              <a:gd name="connsiteY71" fmla="*/ 2079566 h 2086232"/>
              <a:gd name="connsiteX72" fmla="*/ 221572 w 3303552"/>
              <a:gd name="connsiteY72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944736 w 3303552"/>
              <a:gd name="connsiteY10" fmla="*/ 444896 h 2086232"/>
              <a:gd name="connsiteX11" fmla="*/ 991423 w 3303552"/>
              <a:gd name="connsiteY11" fmla="*/ 361372 h 2086232"/>
              <a:gd name="connsiteX12" fmla="*/ 965522 w 3303552"/>
              <a:gd name="connsiteY12" fmla="*/ 407708 h 2086232"/>
              <a:gd name="connsiteX13" fmla="*/ 1020649 w 3303552"/>
              <a:gd name="connsiteY13" fmla="*/ 316967 h 2086232"/>
              <a:gd name="connsiteX14" fmla="*/ 991423 w 3303552"/>
              <a:gd name="connsiteY14" fmla="*/ 361372 h 2086232"/>
              <a:gd name="connsiteX15" fmla="*/ 221572 w 3303552"/>
              <a:gd name="connsiteY15" fmla="*/ 826165 h 2086232"/>
              <a:gd name="connsiteX16" fmla="*/ 1224542 w 3303552"/>
              <a:gd name="connsiteY16" fmla="*/ 56558 h 2086232"/>
              <a:gd name="connsiteX17" fmla="*/ 1231379 w 3303552"/>
              <a:gd name="connsiteY17" fmla="*/ 55072 h 2086232"/>
              <a:gd name="connsiteX18" fmla="*/ 1231379 w 3303552"/>
              <a:gd name="connsiteY18" fmla="*/ 55072 h 2086232"/>
              <a:gd name="connsiteX19" fmla="*/ 1379430 w 3303552"/>
              <a:gd name="connsiteY19" fmla="*/ 22882 h 2086232"/>
              <a:gd name="connsiteX20" fmla="*/ 2327420 w 3303552"/>
              <a:gd name="connsiteY20" fmla="*/ 144515 h 2086232"/>
              <a:gd name="connsiteX21" fmla="*/ 2404069 w 3303552"/>
              <a:gd name="connsiteY21" fmla="*/ 183753 h 2086232"/>
              <a:gd name="connsiteX22" fmla="*/ 2330193 w 3303552"/>
              <a:gd name="connsiteY22" fmla="*/ 221572 h 2086232"/>
              <a:gd name="connsiteX23" fmla="*/ 2196711 w 3303552"/>
              <a:gd name="connsiteY23" fmla="*/ 307301 h 2086232"/>
              <a:gd name="connsiteX24" fmla="*/ 2171916 w 3303552"/>
              <a:gd name="connsiteY24" fmla="*/ 326769 h 2086232"/>
              <a:gd name="connsiteX25" fmla="*/ 2154637 w 3303552"/>
              <a:gd name="connsiteY25" fmla="*/ 338254 h 2086232"/>
              <a:gd name="connsiteX26" fmla="*/ 2128267 w 3303552"/>
              <a:gd name="connsiteY26" fmla="*/ 361041 h 2086232"/>
              <a:gd name="connsiteX27" fmla="*/ 2074178 w 3303552"/>
              <a:gd name="connsiteY27" fmla="*/ 403510 h 2086232"/>
              <a:gd name="connsiteX28" fmla="*/ 2024347 w 3303552"/>
              <a:gd name="connsiteY28" fmla="*/ 450843 h 2086232"/>
              <a:gd name="connsiteX29" fmla="*/ 1998694 w 3303552"/>
              <a:gd name="connsiteY29" fmla="*/ 473011 h 2086232"/>
              <a:gd name="connsiteX30" fmla="*/ 1984928 w 3303552"/>
              <a:gd name="connsiteY30" fmla="*/ 488286 h 2086232"/>
              <a:gd name="connsiteX31" fmla="*/ 1962843 w 3303552"/>
              <a:gd name="connsiteY31" fmla="*/ 509264 h 2086232"/>
              <a:gd name="connsiteX32" fmla="*/ 1862957 w 3303552"/>
              <a:gd name="connsiteY32" fmla="*/ 623628 h 2086232"/>
              <a:gd name="connsiteX33" fmla="*/ 1984928 w 3303552"/>
              <a:gd name="connsiteY33" fmla="*/ 488286 h 2086232"/>
              <a:gd name="connsiteX34" fmla="*/ 2024347 w 3303552"/>
              <a:gd name="connsiteY34" fmla="*/ 450843 h 2086232"/>
              <a:gd name="connsiteX35" fmla="*/ 2128267 w 3303552"/>
              <a:gd name="connsiteY35" fmla="*/ 361041 h 2086232"/>
              <a:gd name="connsiteX36" fmla="*/ 2171916 w 3303552"/>
              <a:gd name="connsiteY36" fmla="*/ 326769 h 2086232"/>
              <a:gd name="connsiteX37" fmla="*/ 2330192 w 3303552"/>
              <a:gd name="connsiteY37" fmla="*/ 221573 h 2086232"/>
              <a:gd name="connsiteX38" fmla="*/ 2404068 w 3303552"/>
              <a:gd name="connsiteY38" fmla="*/ 183754 h 2086232"/>
              <a:gd name="connsiteX39" fmla="*/ 2477942 w 3303552"/>
              <a:gd name="connsiteY39" fmla="*/ 221573 h 2086232"/>
              <a:gd name="connsiteX40" fmla="*/ 3060115 w 3303552"/>
              <a:gd name="connsiteY40" fmla="*/ 787892 h 2086232"/>
              <a:gd name="connsiteX41" fmla="*/ 3105667 w 3303552"/>
              <a:gd name="connsiteY41" fmla="*/ 871023 h 2086232"/>
              <a:gd name="connsiteX42" fmla="*/ 3105668 w 3303552"/>
              <a:gd name="connsiteY42" fmla="*/ 871023 h 2086232"/>
              <a:gd name="connsiteX43" fmla="*/ 3136690 w 3303552"/>
              <a:gd name="connsiteY43" fmla="*/ 927638 h 2086232"/>
              <a:gd name="connsiteX44" fmla="*/ 3299995 w 3303552"/>
              <a:gd name="connsiteY44" fmla="*/ 1537099 h 2086232"/>
              <a:gd name="connsiteX45" fmla="*/ 3300697 w 3303552"/>
              <a:gd name="connsiteY45" fmla="*/ 1568560 h 2086232"/>
              <a:gd name="connsiteX46" fmla="*/ 3300697 w 3303552"/>
              <a:gd name="connsiteY46" fmla="*/ 1568560 h 2086232"/>
              <a:gd name="connsiteX47" fmla="*/ 3303552 w 3303552"/>
              <a:gd name="connsiteY47" fmla="*/ 1696410 h 2086232"/>
              <a:gd name="connsiteX48" fmla="*/ 3263817 w 3303552"/>
              <a:gd name="connsiteY48" fmla="*/ 2015432 h 2086232"/>
              <a:gd name="connsiteX49" fmla="*/ 3244078 w 3303552"/>
              <a:gd name="connsiteY49" fmla="*/ 2086228 h 2086232"/>
              <a:gd name="connsiteX50" fmla="*/ 3219919 w 3303552"/>
              <a:gd name="connsiteY50" fmla="*/ 1999587 h 2086232"/>
              <a:gd name="connsiteX51" fmla="*/ 3082536 w 3303552"/>
              <a:gd name="connsiteY51" fmla="*/ 1694516 h 2086232"/>
              <a:gd name="connsiteX52" fmla="*/ 2887029 w 3303552"/>
              <a:gd name="connsiteY52" fmla="*/ 1423003 h 2086232"/>
              <a:gd name="connsiteX53" fmla="*/ 2824074 w 3303552"/>
              <a:gd name="connsiteY53" fmla="*/ 1358761 h 2086232"/>
              <a:gd name="connsiteX54" fmla="*/ 2824074 w 3303552"/>
              <a:gd name="connsiteY54" fmla="*/ 1358761 h 2086232"/>
              <a:gd name="connsiteX55" fmla="*/ 2772631 w 3303552"/>
              <a:gd name="connsiteY55" fmla="*/ 1306265 h 2086232"/>
              <a:gd name="connsiteX56" fmla="*/ 2516217 w 3303552"/>
              <a:gd name="connsiteY56" fmla="*/ 1112344 h 2086232"/>
              <a:gd name="connsiteX57" fmla="*/ 2404069 w 3303552"/>
              <a:gd name="connsiteY57" fmla="*/ 1050892 h 2086232"/>
              <a:gd name="connsiteX58" fmla="*/ 2404068 w 3303552"/>
              <a:gd name="connsiteY58" fmla="*/ 1050893 h 2086232"/>
              <a:gd name="connsiteX59" fmla="*/ 2376469 w 3303552"/>
              <a:gd name="connsiteY59" fmla="*/ 1035770 h 2086232"/>
              <a:gd name="connsiteX60" fmla="*/ 1767009 w 3303552"/>
              <a:gd name="connsiteY60" fmla="*/ 872465 h 2086232"/>
              <a:gd name="connsiteX61" fmla="*/ 1702467 w 3303552"/>
              <a:gd name="connsiteY61" fmla="*/ 871024 h 2086232"/>
              <a:gd name="connsiteX62" fmla="*/ 1702468 w 3303552"/>
              <a:gd name="connsiteY62" fmla="*/ 871023 h 2086232"/>
              <a:gd name="connsiteX63" fmla="*/ 1607698 w 3303552"/>
              <a:gd name="connsiteY63" fmla="*/ 868907 h 2086232"/>
              <a:gd name="connsiteX64" fmla="*/ 826164 w 3303552"/>
              <a:gd name="connsiteY64" fmla="*/ 1089922 h 2086232"/>
              <a:gd name="connsiteX65" fmla="*/ 756474 w 3303552"/>
              <a:gd name="connsiteY65" fmla="*/ 1134991 h 2086232"/>
              <a:gd name="connsiteX66" fmla="*/ 756474 w 3303552"/>
              <a:gd name="connsiteY66" fmla="*/ 1134992 h 2086232"/>
              <a:gd name="connsiteX67" fmla="*/ 684171 w 3303552"/>
              <a:gd name="connsiteY67" fmla="*/ 1181751 h 2086232"/>
              <a:gd name="connsiteX68" fmla="*/ 104838 w 3303552"/>
              <a:gd name="connsiteY68" fmla="*/ 1941918 h 2086232"/>
              <a:gd name="connsiteX69" fmla="*/ 58689 w 3303552"/>
              <a:gd name="connsiteY69" fmla="*/ 2086232 h 2086232"/>
              <a:gd name="connsiteX70" fmla="*/ 56558 w 3303552"/>
              <a:gd name="connsiteY70" fmla="*/ 2079566 h 2086232"/>
              <a:gd name="connsiteX71" fmla="*/ 221572 w 3303552"/>
              <a:gd name="connsiteY71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91423 w 3303552"/>
              <a:gd name="connsiteY8" fmla="*/ 361372 h 2086232"/>
              <a:gd name="connsiteX9" fmla="*/ 965522 w 3303552"/>
              <a:gd name="connsiteY9" fmla="*/ 407708 h 2086232"/>
              <a:gd name="connsiteX10" fmla="*/ 1020649 w 3303552"/>
              <a:gd name="connsiteY10" fmla="*/ 316967 h 2086232"/>
              <a:gd name="connsiteX11" fmla="*/ 991423 w 3303552"/>
              <a:gd name="connsiteY11" fmla="*/ 361372 h 2086232"/>
              <a:gd name="connsiteX12" fmla="*/ 221572 w 3303552"/>
              <a:gd name="connsiteY12" fmla="*/ 826165 h 2086232"/>
              <a:gd name="connsiteX13" fmla="*/ 1224542 w 3303552"/>
              <a:gd name="connsiteY13" fmla="*/ 56558 h 2086232"/>
              <a:gd name="connsiteX14" fmla="*/ 1231379 w 3303552"/>
              <a:gd name="connsiteY14" fmla="*/ 55072 h 2086232"/>
              <a:gd name="connsiteX15" fmla="*/ 1231379 w 3303552"/>
              <a:gd name="connsiteY15" fmla="*/ 55072 h 2086232"/>
              <a:gd name="connsiteX16" fmla="*/ 1379430 w 3303552"/>
              <a:gd name="connsiteY16" fmla="*/ 22882 h 2086232"/>
              <a:gd name="connsiteX17" fmla="*/ 2327420 w 3303552"/>
              <a:gd name="connsiteY17" fmla="*/ 144515 h 2086232"/>
              <a:gd name="connsiteX18" fmla="*/ 2404069 w 3303552"/>
              <a:gd name="connsiteY18" fmla="*/ 183753 h 2086232"/>
              <a:gd name="connsiteX19" fmla="*/ 2330193 w 3303552"/>
              <a:gd name="connsiteY19" fmla="*/ 221572 h 2086232"/>
              <a:gd name="connsiteX20" fmla="*/ 2196711 w 3303552"/>
              <a:gd name="connsiteY20" fmla="*/ 307301 h 2086232"/>
              <a:gd name="connsiteX21" fmla="*/ 2171916 w 3303552"/>
              <a:gd name="connsiteY21" fmla="*/ 326769 h 2086232"/>
              <a:gd name="connsiteX22" fmla="*/ 2154637 w 3303552"/>
              <a:gd name="connsiteY22" fmla="*/ 338254 h 2086232"/>
              <a:gd name="connsiteX23" fmla="*/ 2128267 w 3303552"/>
              <a:gd name="connsiteY23" fmla="*/ 361041 h 2086232"/>
              <a:gd name="connsiteX24" fmla="*/ 2074178 w 3303552"/>
              <a:gd name="connsiteY24" fmla="*/ 403510 h 2086232"/>
              <a:gd name="connsiteX25" fmla="*/ 2024347 w 3303552"/>
              <a:gd name="connsiteY25" fmla="*/ 450843 h 2086232"/>
              <a:gd name="connsiteX26" fmla="*/ 1998694 w 3303552"/>
              <a:gd name="connsiteY26" fmla="*/ 473011 h 2086232"/>
              <a:gd name="connsiteX27" fmla="*/ 1984928 w 3303552"/>
              <a:gd name="connsiteY27" fmla="*/ 488286 h 2086232"/>
              <a:gd name="connsiteX28" fmla="*/ 1962843 w 3303552"/>
              <a:gd name="connsiteY28" fmla="*/ 509264 h 2086232"/>
              <a:gd name="connsiteX29" fmla="*/ 1862957 w 3303552"/>
              <a:gd name="connsiteY29" fmla="*/ 623628 h 2086232"/>
              <a:gd name="connsiteX30" fmla="*/ 1984928 w 3303552"/>
              <a:gd name="connsiteY30" fmla="*/ 488286 h 2086232"/>
              <a:gd name="connsiteX31" fmla="*/ 2024347 w 3303552"/>
              <a:gd name="connsiteY31" fmla="*/ 450843 h 2086232"/>
              <a:gd name="connsiteX32" fmla="*/ 2128267 w 3303552"/>
              <a:gd name="connsiteY32" fmla="*/ 361041 h 2086232"/>
              <a:gd name="connsiteX33" fmla="*/ 2171916 w 3303552"/>
              <a:gd name="connsiteY33" fmla="*/ 326769 h 2086232"/>
              <a:gd name="connsiteX34" fmla="*/ 2330192 w 3303552"/>
              <a:gd name="connsiteY34" fmla="*/ 221573 h 2086232"/>
              <a:gd name="connsiteX35" fmla="*/ 2404068 w 3303552"/>
              <a:gd name="connsiteY35" fmla="*/ 183754 h 2086232"/>
              <a:gd name="connsiteX36" fmla="*/ 2477942 w 3303552"/>
              <a:gd name="connsiteY36" fmla="*/ 221573 h 2086232"/>
              <a:gd name="connsiteX37" fmla="*/ 3060115 w 3303552"/>
              <a:gd name="connsiteY37" fmla="*/ 787892 h 2086232"/>
              <a:gd name="connsiteX38" fmla="*/ 3105667 w 3303552"/>
              <a:gd name="connsiteY38" fmla="*/ 871023 h 2086232"/>
              <a:gd name="connsiteX39" fmla="*/ 3105668 w 3303552"/>
              <a:gd name="connsiteY39" fmla="*/ 871023 h 2086232"/>
              <a:gd name="connsiteX40" fmla="*/ 3136690 w 3303552"/>
              <a:gd name="connsiteY40" fmla="*/ 927638 h 2086232"/>
              <a:gd name="connsiteX41" fmla="*/ 3299995 w 3303552"/>
              <a:gd name="connsiteY41" fmla="*/ 1537099 h 2086232"/>
              <a:gd name="connsiteX42" fmla="*/ 3300697 w 3303552"/>
              <a:gd name="connsiteY42" fmla="*/ 1568560 h 2086232"/>
              <a:gd name="connsiteX43" fmla="*/ 3300697 w 3303552"/>
              <a:gd name="connsiteY43" fmla="*/ 1568560 h 2086232"/>
              <a:gd name="connsiteX44" fmla="*/ 3303552 w 3303552"/>
              <a:gd name="connsiteY44" fmla="*/ 1696410 h 2086232"/>
              <a:gd name="connsiteX45" fmla="*/ 3263817 w 3303552"/>
              <a:gd name="connsiteY45" fmla="*/ 2015432 h 2086232"/>
              <a:gd name="connsiteX46" fmla="*/ 3244078 w 3303552"/>
              <a:gd name="connsiteY46" fmla="*/ 2086228 h 2086232"/>
              <a:gd name="connsiteX47" fmla="*/ 3219919 w 3303552"/>
              <a:gd name="connsiteY47" fmla="*/ 1999587 h 2086232"/>
              <a:gd name="connsiteX48" fmla="*/ 3082536 w 3303552"/>
              <a:gd name="connsiteY48" fmla="*/ 1694516 h 2086232"/>
              <a:gd name="connsiteX49" fmla="*/ 2887029 w 3303552"/>
              <a:gd name="connsiteY49" fmla="*/ 1423003 h 2086232"/>
              <a:gd name="connsiteX50" fmla="*/ 2824074 w 3303552"/>
              <a:gd name="connsiteY50" fmla="*/ 1358761 h 2086232"/>
              <a:gd name="connsiteX51" fmla="*/ 2824074 w 3303552"/>
              <a:gd name="connsiteY51" fmla="*/ 1358761 h 2086232"/>
              <a:gd name="connsiteX52" fmla="*/ 2772631 w 3303552"/>
              <a:gd name="connsiteY52" fmla="*/ 1306265 h 2086232"/>
              <a:gd name="connsiteX53" fmla="*/ 2516217 w 3303552"/>
              <a:gd name="connsiteY53" fmla="*/ 1112344 h 2086232"/>
              <a:gd name="connsiteX54" fmla="*/ 2404069 w 3303552"/>
              <a:gd name="connsiteY54" fmla="*/ 1050892 h 2086232"/>
              <a:gd name="connsiteX55" fmla="*/ 2404068 w 3303552"/>
              <a:gd name="connsiteY55" fmla="*/ 1050893 h 2086232"/>
              <a:gd name="connsiteX56" fmla="*/ 2376469 w 3303552"/>
              <a:gd name="connsiteY56" fmla="*/ 1035770 h 2086232"/>
              <a:gd name="connsiteX57" fmla="*/ 1767009 w 3303552"/>
              <a:gd name="connsiteY57" fmla="*/ 872465 h 2086232"/>
              <a:gd name="connsiteX58" fmla="*/ 1702467 w 3303552"/>
              <a:gd name="connsiteY58" fmla="*/ 871024 h 2086232"/>
              <a:gd name="connsiteX59" fmla="*/ 1702468 w 3303552"/>
              <a:gd name="connsiteY59" fmla="*/ 871023 h 2086232"/>
              <a:gd name="connsiteX60" fmla="*/ 1607698 w 3303552"/>
              <a:gd name="connsiteY60" fmla="*/ 868907 h 2086232"/>
              <a:gd name="connsiteX61" fmla="*/ 826164 w 3303552"/>
              <a:gd name="connsiteY61" fmla="*/ 1089922 h 2086232"/>
              <a:gd name="connsiteX62" fmla="*/ 756474 w 3303552"/>
              <a:gd name="connsiteY62" fmla="*/ 1134991 h 2086232"/>
              <a:gd name="connsiteX63" fmla="*/ 756474 w 3303552"/>
              <a:gd name="connsiteY63" fmla="*/ 1134992 h 2086232"/>
              <a:gd name="connsiteX64" fmla="*/ 684171 w 3303552"/>
              <a:gd name="connsiteY64" fmla="*/ 1181751 h 2086232"/>
              <a:gd name="connsiteX65" fmla="*/ 104838 w 3303552"/>
              <a:gd name="connsiteY65" fmla="*/ 1941918 h 2086232"/>
              <a:gd name="connsiteX66" fmla="*/ 58689 w 3303552"/>
              <a:gd name="connsiteY66" fmla="*/ 2086232 h 2086232"/>
              <a:gd name="connsiteX67" fmla="*/ 56558 w 3303552"/>
              <a:gd name="connsiteY67" fmla="*/ 2079566 h 2086232"/>
              <a:gd name="connsiteX68" fmla="*/ 221572 w 3303552"/>
              <a:gd name="connsiteY68" fmla="*/ 826165 h 2086232"/>
              <a:gd name="connsiteX0" fmla="*/ 832166 w 3303552"/>
              <a:gd name="connsiteY0" fmla="*/ 711343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1043945 w 3303552"/>
              <a:gd name="connsiteY3" fmla="*/ 281571 h 2086232"/>
              <a:gd name="connsiteX4" fmla="*/ 1129450 w 3303552"/>
              <a:gd name="connsiteY4" fmla="*/ 167228 h 2086232"/>
              <a:gd name="connsiteX5" fmla="*/ 1057034 w 3303552"/>
              <a:gd name="connsiteY5" fmla="*/ 261685 h 2086232"/>
              <a:gd name="connsiteX6" fmla="*/ 1043945 w 3303552"/>
              <a:gd name="connsiteY6" fmla="*/ 281571 h 2086232"/>
              <a:gd name="connsiteX7" fmla="*/ 991423 w 3303552"/>
              <a:gd name="connsiteY7" fmla="*/ 361372 h 2086232"/>
              <a:gd name="connsiteX8" fmla="*/ 965522 w 3303552"/>
              <a:gd name="connsiteY8" fmla="*/ 407708 h 2086232"/>
              <a:gd name="connsiteX9" fmla="*/ 1020649 w 3303552"/>
              <a:gd name="connsiteY9" fmla="*/ 316967 h 2086232"/>
              <a:gd name="connsiteX10" fmla="*/ 991423 w 3303552"/>
              <a:gd name="connsiteY10" fmla="*/ 361372 h 2086232"/>
              <a:gd name="connsiteX11" fmla="*/ 221572 w 3303552"/>
              <a:gd name="connsiteY11" fmla="*/ 826165 h 2086232"/>
              <a:gd name="connsiteX12" fmla="*/ 1224542 w 3303552"/>
              <a:gd name="connsiteY12" fmla="*/ 56558 h 2086232"/>
              <a:gd name="connsiteX13" fmla="*/ 1231379 w 3303552"/>
              <a:gd name="connsiteY13" fmla="*/ 55072 h 2086232"/>
              <a:gd name="connsiteX14" fmla="*/ 1231379 w 3303552"/>
              <a:gd name="connsiteY14" fmla="*/ 55072 h 2086232"/>
              <a:gd name="connsiteX15" fmla="*/ 1379430 w 3303552"/>
              <a:gd name="connsiteY15" fmla="*/ 22882 h 2086232"/>
              <a:gd name="connsiteX16" fmla="*/ 2327420 w 3303552"/>
              <a:gd name="connsiteY16" fmla="*/ 144515 h 2086232"/>
              <a:gd name="connsiteX17" fmla="*/ 2404069 w 3303552"/>
              <a:gd name="connsiteY17" fmla="*/ 183753 h 2086232"/>
              <a:gd name="connsiteX18" fmla="*/ 2330193 w 3303552"/>
              <a:gd name="connsiteY18" fmla="*/ 221572 h 2086232"/>
              <a:gd name="connsiteX19" fmla="*/ 2196711 w 3303552"/>
              <a:gd name="connsiteY19" fmla="*/ 307301 h 2086232"/>
              <a:gd name="connsiteX20" fmla="*/ 2171916 w 3303552"/>
              <a:gd name="connsiteY20" fmla="*/ 326769 h 2086232"/>
              <a:gd name="connsiteX21" fmla="*/ 2154637 w 3303552"/>
              <a:gd name="connsiteY21" fmla="*/ 338254 h 2086232"/>
              <a:gd name="connsiteX22" fmla="*/ 2128267 w 3303552"/>
              <a:gd name="connsiteY22" fmla="*/ 361041 h 2086232"/>
              <a:gd name="connsiteX23" fmla="*/ 2074178 w 3303552"/>
              <a:gd name="connsiteY23" fmla="*/ 403510 h 2086232"/>
              <a:gd name="connsiteX24" fmla="*/ 2024347 w 3303552"/>
              <a:gd name="connsiteY24" fmla="*/ 450843 h 2086232"/>
              <a:gd name="connsiteX25" fmla="*/ 1998694 w 3303552"/>
              <a:gd name="connsiteY25" fmla="*/ 473011 h 2086232"/>
              <a:gd name="connsiteX26" fmla="*/ 1984928 w 3303552"/>
              <a:gd name="connsiteY26" fmla="*/ 488286 h 2086232"/>
              <a:gd name="connsiteX27" fmla="*/ 1962843 w 3303552"/>
              <a:gd name="connsiteY27" fmla="*/ 509264 h 2086232"/>
              <a:gd name="connsiteX28" fmla="*/ 1862957 w 3303552"/>
              <a:gd name="connsiteY28" fmla="*/ 623628 h 2086232"/>
              <a:gd name="connsiteX29" fmla="*/ 1984928 w 3303552"/>
              <a:gd name="connsiteY29" fmla="*/ 488286 h 2086232"/>
              <a:gd name="connsiteX30" fmla="*/ 2024347 w 3303552"/>
              <a:gd name="connsiteY30" fmla="*/ 450843 h 2086232"/>
              <a:gd name="connsiteX31" fmla="*/ 2128267 w 3303552"/>
              <a:gd name="connsiteY31" fmla="*/ 361041 h 2086232"/>
              <a:gd name="connsiteX32" fmla="*/ 2171916 w 3303552"/>
              <a:gd name="connsiteY32" fmla="*/ 326769 h 2086232"/>
              <a:gd name="connsiteX33" fmla="*/ 2330192 w 3303552"/>
              <a:gd name="connsiteY33" fmla="*/ 221573 h 2086232"/>
              <a:gd name="connsiteX34" fmla="*/ 2404068 w 3303552"/>
              <a:gd name="connsiteY34" fmla="*/ 183754 h 2086232"/>
              <a:gd name="connsiteX35" fmla="*/ 2477942 w 3303552"/>
              <a:gd name="connsiteY35" fmla="*/ 221573 h 2086232"/>
              <a:gd name="connsiteX36" fmla="*/ 3060115 w 3303552"/>
              <a:gd name="connsiteY36" fmla="*/ 787892 h 2086232"/>
              <a:gd name="connsiteX37" fmla="*/ 3105667 w 3303552"/>
              <a:gd name="connsiteY37" fmla="*/ 871023 h 2086232"/>
              <a:gd name="connsiteX38" fmla="*/ 3105668 w 3303552"/>
              <a:gd name="connsiteY38" fmla="*/ 871023 h 2086232"/>
              <a:gd name="connsiteX39" fmla="*/ 3136690 w 3303552"/>
              <a:gd name="connsiteY39" fmla="*/ 927638 h 2086232"/>
              <a:gd name="connsiteX40" fmla="*/ 3299995 w 3303552"/>
              <a:gd name="connsiteY40" fmla="*/ 1537099 h 2086232"/>
              <a:gd name="connsiteX41" fmla="*/ 3300697 w 3303552"/>
              <a:gd name="connsiteY41" fmla="*/ 1568560 h 2086232"/>
              <a:gd name="connsiteX42" fmla="*/ 3300697 w 3303552"/>
              <a:gd name="connsiteY42" fmla="*/ 1568560 h 2086232"/>
              <a:gd name="connsiteX43" fmla="*/ 3303552 w 3303552"/>
              <a:gd name="connsiteY43" fmla="*/ 1696410 h 2086232"/>
              <a:gd name="connsiteX44" fmla="*/ 3263817 w 3303552"/>
              <a:gd name="connsiteY44" fmla="*/ 2015432 h 2086232"/>
              <a:gd name="connsiteX45" fmla="*/ 3244078 w 3303552"/>
              <a:gd name="connsiteY45" fmla="*/ 2086228 h 2086232"/>
              <a:gd name="connsiteX46" fmla="*/ 3219919 w 3303552"/>
              <a:gd name="connsiteY46" fmla="*/ 1999587 h 2086232"/>
              <a:gd name="connsiteX47" fmla="*/ 3082536 w 3303552"/>
              <a:gd name="connsiteY47" fmla="*/ 1694516 h 2086232"/>
              <a:gd name="connsiteX48" fmla="*/ 2887029 w 3303552"/>
              <a:gd name="connsiteY48" fmla="*/ 1423003 h 2086232"/>
              <a:gd name="connsiteX49" fmla="*/ 2824074 w 3303552"/>
              <a:gd name="connsiteY49" fmla="*/ 1358761 h 2086232"/>
              <a:gd name="connsiteX50" fmla="*/ 2824074 w 3303552"/>
              <a:gd name="connsiteY50" fmla="*/ 1358761 h 2086232"/>
              <a:gd name="connsiteX51" fmla="*/ 2772631 w 3303552"/>
              <a:gd name="connsiteY51" fmla="*/ 1306265 h 2086232"/>
              <a:gd name="connsiteX52" fmla="*/ 2516217 w 3303552"/>
              <a:gd name="connsiteY52" fmla="*/ 1112344 h 2086232"/>
              <a:gd name="connsiteX53" fmla="*/ 2404069 w 3303552"/>
              <a:gd name="connsiteY53" fmla="*/ 1050892 h 2086232"/>
              <a:gd name="connsiteX54" fmla="*/ 2404068 w 3303552"/>
              <a:gd name="connsiteY54" fmla="*/ 1050893 h 2086232"/>
              <a:gd name="connsiteX55" fmla="*/ 2376469 w 3303552"/>
              <a:gd name="connsiteY55" fmla="*/ 1035770 h 2086232"/>
              <a:gd name="connsiteX56" fmla="*/ 1767009 w 3303552"/>
              <a:gd name="connsiteY56" fmla="*/ 872465 h 2086232"/>
              <a:gd name="connsiteX57" fmla="*/ 1702467 w 3303552"/>
              <a:gd name="connsiteY57" fmla="*/ 871024 h 2086232"/>
              <a:gd name="connsiteX58" fmla="*/ 1702468 w 3303552"/>
              <a:gd name="connsiteY58" fmla="*/ 871023 h 2086232"/>
              <a:gd name="connsiteX59" fmla="*/ 1607698 w 3303552"/>
              <a:gd name="connsiteY59" fmla="*/ 868907 h 2086232"/>
              <a:gd name="connsiteX60" fmla="*/ 826164 w 3303552"/>
              <a:gd name="connsiteY60" fmla="*/ 1089922 h 2086232"/>
              <a:gd name="connsiteX61" fmla="*/ 756474 w 3303552"/>
              <a:gd name="connsiteY61" fmla="*/ 1134991 h 2086232"/>
              <a:gd name="connsiteX62" fmla="*/ 756474 w 3303552"/>
              <a:gd name="connsiteY62" fmla="*/ 1134992 h 2086232"/>
              <a:gd name="connsiteX63" fmla="*/ 684171 w 3303552"/>
              <a:gd name="connsiteY63" fmla="*/ 1181751 h 2086232"/>
              <a:gd name="connsiteX64" fmla="*/ 104838 w 3303552"/>
              <a:gd name="connsiteY64" fmla="*/ 1941918 h 2086232"/>
              <a:gd name="connsiteX65" fmla="*/ 58689 w 3303552"/>
              <a:gd name="connsiteY65" fmla="*/ 2086232 h 2086232"/>
              <a:gd name="connsiteX66" fmla="*/ 56558 w 3303552"/>
              <a:gd name="connsiteY66" fmla="*/ 2079566 h 2086232"/>
              <a:gd name="connsiteX67" fmla="*/ 221572 w 3303552"/>
              <a:gd name="connsiteY67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965522 w 3303552"/>
              <a:gd name="connsiteY5" fmla="*/ 407708 h 2086232"/>
              <a:gd name="connsiteX6" fmla="*/ 1020649 w 3303552"/>
              <a:gd name="connsiteY6" fmla="*/ 316967 h 2086232"/>
              <a:gd name="connsiteX7" fmla="*/ 991423 w 3303552"/>
              <a:gd name="connsiteY7" fmla="*/ 361372 h 2086232"/>
              <a:gd name="connsiteX8" fmla="*/ 221572 w 3303552"/>
              <a:gd name="connsiteY8" fmla="*/ 826165 h 2086232"/>
              <a:gd name="connsiteX9" fmla="*/ 1224542 w 3303552"/>
              <a:gd name="connsiteY9" fmla="*/ 56558 h 2086232"/>
              <a:gd name="connsiteX10" fmla="*/ 1231379 w 3303552"/>
              <a:gd name="connsiteY10" fmla="*/ 55072 h 2086232"/>
              <a:gd name="connsiteX11" fmla="*/ 1231379 w 3303552"/>
              <a:gd name="connsiteY11" fmla="*/ 55072 h 2086232"/>
              <a:gd name="connsiteX12" fmla="*/ 1379430 w 3303552"/>
              <a:gd name="connsiteY12" fmla="*/ 22882 h 2086232"/>
              <a:gd name="connsiteX13" fmla="*/ 2327420 w 3303552"/>
              <a:gd name="connsiteY13" fmla="*/ 144515 h 2086232"/>
              <a:gd name="connsiteX14" fmla="*/ 2404069 w 3303552"/>
              <a:gd name="connsiteY14" fmla="*/ 183753 h 2086232"/>
              <a:gd name="connsiteX15" fmla="*/ 2330193 w 3303552"/>
              <a:gd name="connsiteY15" fmla="*/ 221572 h 2086232"/>
              <a:gd name="connsiteX16" fmla="*/ 2196711 w 3303552"/>
              <a:gd name="connsiteY16" fmla="*/ 307301 h 2086232"/>
              <a:gd name="connsiteX17" fmla="*/ 2171916 w 3303552"/>
              <a:gd name="connsiteY17" fmla="*/ 326769 h 2086232"/>
              <a:gd name="connsiteX18" fmla="*/ 2154637 w 3303552"/>
              <a:gd name="connsiteY18" fmla="*/ 338254 h 2086232"/>
              <a:gd name="connsiteX19" fmla="*/ 2128267 w 3303552"/>
              <a:gd name="connsiteY19" fmla="*/ 361041 h 2086232"/>
              <a:gd name="connsiteX20" fmla="*/ 2074178 w 3303552"/>
              <a:gd name="connsiteY20" fmla="*/ 403510 h 2086232"/>
              <a:gd name="connsiteX21" fmla="*/ 2024347 w 3303552"/>
              <a:gd name="connsiteY21" fmla="*/ 450843 h 2086232"/>
              <a:gd name="connsiteX22" fmla="*/ 1998694 w 3303552"/>
              <a:gd name="connsiteY22" fmla="*/ 473011 h 2086232"/>
              <a:gd name="connsiteX23" fmla="*/ 1984928 w 3303552"/>
              <a:gd name="connsiteY23" fmla="*/ 488286 h 2086232"/>
              <a:gd name="connsiteX24" fmla="*/ 1962843 w 3303552"/>
              <a:gd name="connsiteY24" fmla="*/ 509264 h 2086232"/>
              <a:gd name="connsiteX25" fmla="*/ 1862957 w 3303552"/>
              <a:gd name="connsiteY25" fmla="*/ 623628 h 2086232"/>
              <a:gd name="connsiteX26" fmla="*/ 1984928 w 3303552"/>
              <a:gd name="connsiteY26" fmla="*/ 488286 h 2086232"/>
              <a:gd name="connsiteX27" fmla="*/ 2024347 w 3303552"/>
              <a:gd name="connsiteY27" fmla="*/ 450843 h 2086232"/>
              <a:gd name="connsiteX28" fmla="*/ 2128267 w 3303552"/>
              <a:gd name="connsiteY28" fmla="*/ 361041 h 2086232"/>
              <a:gd name="connsiteX29" fmla="*/ 2171916 w 3303552"/>
              <a:gd name="connsiteY29" fmla="*/ 326769 h 2086232"/>
              <a:gd name="connsiteX30" fmla="*/ 2330192 w 3303552"/>
              <a:gd name="connsiteY30" fmla="*/ 221573 h 2086232"/>
              <a:gd name="connsiteX31" fmla="*/ 2404068 w 3303552"/>
              <a:gd name="connsiteY31" fmla="*/ 183754 h 2086232"/>
              <a:gd name="connsiteX32" fmla="*/ 2477942 w 3303552"/>
              <a:gd name="connsiteY32" fmla="*/ 221573 h 2086232"/>
              <a:gd name="connsiteX33" fmla="*/ 3060115 w 3303552"/>
              <a:gd name="connsiteY33" fmla="*/ 787892 h 2086232"/>
              <a:gd name="connsiteX34" fmla="*/ 3105667 w 3303552"/>
              <a:gd name="connsiteY34" fmla="*/ 871023 h 2086232"/>
              <a:gd name="connsiteX35" fmla="*/ 3105668 w 3303552"/>
              <a:gd name="connsiteY35" fmla="*/ 871023 h 2086232"/>
              <a:gd name="connsiteX36" fmla="*/ 3136690 w 3303552"/>
              <a:gd name="connsiteY36" fmla="*/ 927638 h 2086232"/>
              <a:gd name="connsiteX37" fmla="*/ 3299995 w 3303552"/>
              <a:gd name="connsiteY37" fmla="*/ 1537099 h 2086232"/>
              <a:gd name="connsiteX38" fmla="*/ 3300697 w 3303552"/>
              <a:gd name="connsiteY38" fmla="*/ 1568560 h 2086232"/>
              <a:gd name="connsiteX39" fmla="*/ 3300697 w 3303552"/>
              <a:gd name="connsiteY39" fmla="*/ 1568560 h 2086232"/>
              <a:gd name="connsiteX40" fmla="*/ 3303552 w 3303552"/>
              <a:gd name="connsiteY40" fmla="*/ 1696410 h 2086232"/>
              <a:gd name="connsiteX41" fmla="*/ 3263817 w 3303552"/>
              <a:gd name="connsiteY41" fmla="*/ 2015432 h 2086232"/>
              <a:gd name="connsiteX42" fmla="*/ 3244078 w 3303552"/>
              <a:gd name="connsiteY42" fmla="*/ 2086228 h 2086232"/>
              <a:gd name="connsiteX43" fmla="*/ 3219919 w 3303552"/>
              <a:gd name="connsiteY43" fmla="*/ 1999587 h 2086232"/>
              <a:gd name="connsiteX44" fmla="*/ 3082536 w 3303552"/>
              <a:gd name="connsiteY44" fmla="*/ 1694516 h 2086232"/>
              <a:gd name="connsiteX45" fmla="*/ 2887029 w 3303552"/>
              <a:gd name="connsiteY45" fmla="*/ 1423003 h 2086232"/>
              <a:gd name="connsiteX46" fmla="*/ 2824074 w 3303552"/>
              <a:gd name="connsiteY46" fmla="*/ 1358761 h 2086232"/>
              <a:gd name="connsiteX47" fmla="*/ 2824074 w 3303552"/>
              <a:gd name="connsiteY47" fmla="*/ 1358761 h 2086232"/>
              <a:gd name="connsiteX48" fmla="*/ 2772631 w 3303552"/>
              <a:gd name="connsiteY48" fmla="*/ 1306265 h 2086232"/>
              <a:gd name="connsiteX49" fmla="*/ 2516217 w 3303552"/>
              <a:gd name="connsiteY49" fmla="*/ 1112344 h 2086232"/>
              <a:gd name="connsiteX50" fmla="*/ 2404069 w 3303552"/>
              <a:gd name="connsiteY50" fmla="*/ 1050892 h 2086232"/>
              <a:gd name="connsiteX51" fmla="*/ 2404068 w 3303552"/>
              <a:gd name="connsiteY51" fmla="*/ 1050893 h 2086232"/>
              <a:gd name="connsiteX52" fmla="*/ 2376469 w 3303552"/>
              <a:gd name="connsiteY52" fmla="*/ 1035770 h 2086232"/>
              <a:gd name="connsiteX53" fmla="*/ 1767009 w 3303552"/>
              <a:gd name="connsiteY53" fmla="*/ 872465 h 2086232"/>
              <a:gd name="connsiteX54" fmla="*/ 1702467 w 3303552"/>
              <a:gd name="connsiteY54" fmla="*/ 871024 h 2086232"/>
              <a:gd name="connsiteX55" fmla="*/ 1702468 w 3303552"/>
              <a:gd name="connsiteY55" fmla="*/ 871023 h 2086232"/>
              <a:gd name="connsiteX56" fmla="*/ 1607698 w 3303552"/>
              <a:gd name="connsiteY56" fmla="*/ 868907 h 2086232"/>
              <a:gd name="connsiteX57" fmla="*/ 826164 w 3303552"/>
              <a:gd name="connsiteY57" fmla="*/ 1089922 h 2086232"/>
              <a:gd name="connsiteX58" fmla="*/ 756474 w 3303552"/>
              <a:gd name="connsiteY58" fmla="*/ 1134991 h 2086232"/>
              <a:gd name="connsiteX59" fmla="*/ 756474 w 3303552"/>
              <a:gd name="connsiteY59" fmla="*/ 1134992 h 2086232"/>
              <a:gd name="connsiteX60" fmla="*/ 684171 w 3303552"/>
              <a:gd name="connsiteY60" fmla="*/ 1181751 h 2086232"/>
              <a:gd name="connsiteX61" fmla="*/ 104838 w 3303552"/>
              <a:gd name="connsiteY61" fmla="*/ 1941918 h 2086232"/>
              <a:gd name="connsiteX62" fmla="*/ 58689 w 3303552"/>
              <a:gd name="connsiteY62" fmla="*/ 2086232 h 2086232"/>
              <a:gd name="connsiteX63" fmla="*/ 56558 w 3303552"/>
              <a:gd name="connsiteY63" fmla="*/ 2079566 h 2086232"/>
              <a:gd name="connsiteX64" fmla="*/ 221572 w 3303552"/>
              <a:gd name="connsiteY64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1020649 w 3303552"/>
              <a:gd name="connsiteY5" fmla="*/ 316967 h 2086232"/>
              <a:gd name="connsiteX6" fmla="*/ 991423 w 3303552"/>
              <a:gd name="connsiteY6" fmla="*/ 361372 h 2086232"/>
              <a:gd name="connsiteX7" fmla="*/ 221572 w 3303552"/>
              <a:gd name="connsiteY7" fmla="*/ 826165 h 2086232"/>
              <a:gd name="connsiteX8" fmla="*/ 1224542 w 3303552"/>
              <a:gd name="connsiteY8" fmla="*/ 56558 h 2086232"/>
              <a:gd name="connsiteX9" fmla="*/ 1231379 w 3303552"/>
              <a:gd name="connsiteY9" fmla="*/ 55072 h 2086232"/>
              <a:gd name="connsiteX10" fmla="*/ 1231379 w 3303552"/>
              <a:gd name="connsiteY10" fmla="*/ 55072 h 2086232"/>
              <a:gd name="connsiteX11" fmla="*/ 1379430 w 3303552"/>
              <a:gd name="connsiteY11" fmla="*/ 22882 h 2086232"/>
              <a:gd name="connsiteX12" fmla="*/ 2327420 w 3303552"/>
              <a:gd name="connsiteY12" fmla="*/ 144515 h 2086232"/>
              <a:gd name="connsiteX13" fmla="*/ 2404069 w 3303552"/>
              <a:gd name="connsiteY13" fmla="*/ 183753 h 2086232"/>
              <a:gd name="connsiteX14" fmla="*/ 2330193 w 3303552"/>
              <a:gd name="connsiteY14" fmla="*/ 221572 h 2086232"/>
              <a:gd name="connsiteX15" fmla="*/ 2196711 w 3303552"/>
              <a:gd name="connsiteY15" fmla="*/ 307301 h 2086232"/>
              <a:gd name="connsiteX16" fmla="*/ 2171916 w 3303552"/>
              <a:gd name="connsiteY16" fmla="*/ 326769 h 2086232"/>
              <a:gd name="connsiteX17" fmla="*/ 2154637 w 3303552"/>
              <a:gd name="connsiteY17" fmla="*/ 338254 h 2086232"/>
              <a:gd name="connsiteX18" fmla="*/ 2128267 w 3303552"/>
              <a:gd name="connsiteY18" fmla="*/ 361041 h 2086232"/>
              <a:gd name="connsiteX19" fmla="*/ 2074178 w 3303552"/>
              <a:gd name="connsiteY19" fmla="*/ 403510 h 2086232"/>
              <a:gd name="connsiteX20" fmla="*/ 2024347 w 3303552"/>
              <a:gd name="connsiteY20" fmla="*/ 450843 h 2086232"/>
              <a:gd name="connsiteX21" fmla="*/ 1998694 w 3303552"/>
              <a:gd name="connsiteY21" fmla="*/ 473011 h 2086232"/>
              <a:gd name="connsiteX22" fmla="*/ 1984928 w 3303552"/>
              <a:gd name="connsiteY22" fmla="*/ 488286 h 2086232"/>
              <a:gd name="connsiteX23" fmla="*/ 1962843 w 3303552"/>
              <a:gd name="connsiteY23" fmla="*/ 509264 h 2086232"/>
              <a:gd name="connsiteX24" fmla="*/ 1862957 w 3303552"/>
              <a:gd name="connsiteY24" fmla="*/ 623628 h 2086232"/>
              <a:gd name="connsiteX25" fmla="*/ 1984928 w 3303552"/>
              <a:gd name="connsiteY25" fmla="*/ 488286 h 2086232"/>
              <a:gd name="connsiteX26" fmla="*/ 2024347 w 3303552"/>
              <a:gd name="connsiteY26" fmla="*/ 450843 h 2086232"/>
              <a:gd name="connsiteX27" fmla="*/ 2128267 w 3303552"/>
              <a:gd name="connsiteY27" fmla="*/ 361041 h 2086232"/>
              <a:gd name="connsiteX28" fmla="*/ 2171916 w 3303552"/>
              <a:gd name="connsiteY28" fmla="*/ 326769 h 2086232"/>
              <a:gd name="connsiteX29" fmla="*/ 2330192 w 3303552"/>
              <a:gd name="connsiteY29" fmla="*/ 221573 h 2086232"/>
              <a:gd name="connsiteX30" fmla="*/ 2404068 w 3303552"/>
              <a:gd name="connsiteY30" fmla="*/ 183754 h 2086232"/>
              <a:gd name="connsiteX31" fmla="*/ 2477942 w 3303552"/>
              <a:gd name="connsiteY31" fmla="*/ 221573 h 2086232"/>
              <a:gd name="connsiteX32" fmla="*/ 3060115 w 3303552"/>
              <a:gd name="connsiteY32" fmla="*/ 787892 h 2086232"/>
              <a:gd name="connsiteX33" fmla="*/ 3105667 w 3303552"/>
              <a:gd name="connsiteY33" fmla="*/ 871023 h 2086232"/>
              <a:gd name="connsiteX34" fmla="*/ 3105668 w 3303552"/>
              <a:gd name="connsiteY34" fmla="*/ 871023 h 2086232"/>
              <a:gd name="connsiteX35" fmla="*/ 3136690 w 3303552"/>
              <a:gd name="connsiteY35" fmla="*/ 927638 h 2086232"/>
              <a:gd name="connsiteX36" fmla="*/ 3299995 w 3303552"/>
              <a:gd name="connsiteY36" fmla="*/ 1537099 h 2086232"/>
              <a:gd name="connsiteX37" fmla="*/ 3300697 w 3303552"/>
              <a:gd name="connsiteY37" fmla="*/ 1568560 h 2086232"/>
              <a:gd name="connsiteX38" fmla="*/ 3300697 w 3303552"/>
              <a:gd name="connsiteY38" fmla="*/ 1568560 h 2086232"/>
              <a:gd name="connsiteX39" fmla="*/ 3303552 w 3303552"/>
              <a:gd name="connsiteY39" fmla="*/ 1696410 h 2086232"/>
              <a:gd name="connsiteX40" fmla="*/ 3263817 w 3303552"/>
              <a:gd name="connsiteY40" fmla="*/ 2015432 h 2086232"/>
              <a:gd name="connsiteX41" fmla="*/ 3244078 w 3303552"/>
              <a:gd name="connsiteY41" fmla="*/ 2086228 h 2086232"/>
              <a:gd name="connsiteX42" fmla="*/ 3219919 w 3303552"/>
              <a:gd name="connsiteY42" fmla="*/ 1999587 h 2086232"/>
              <a:gd name="connsiteX43" fmla="*/ 3082536 w 3303552"/>
              <a:gd name="connsiteY43" fmla="*/ 1694516 h 2086232"/>
              <a:gd name="connsiteX44" fmla="*/ 2887029 w 3303552"/>
              <a:gd name="connsiteY44" fmla="*/ 1423003 h 2086232"/>
              <a:gd name="connsiteX45" fmla="*/ 2824074 w 3303552"/>
              <a:gd name="connsiteY45" fmla="*/ 1358761 h 2086232"/>
              <a:gd name="connsiteX46" fmla="*/ 2824074 w 3303552"/>
              <a:gd name="connsiteY46" fmla="*/ 1358761 h 2086232"/>
              <a:gd name="connsiteX47" fmla="*/ 2772631 w 3303552"/>
              <a:gd name="connsiteY47" fmla="*/ 1306265 h 2086232"/>
              <a:gd name="connsiteX48" fmla="*/ 2516217 w 3303552"/>
              <a:gd name="connsiteY48" fmla="*/ 1112344 h 2086232"/>
              <a:gd name="connsiteX49" fmla="*/ 2404069 w 3303552"/>
              <a:gd name="connsiteY49" fmla="*/ 1050892 h 2086232"/>
              <a:gd name="connsiteX50" fmla="*/ 2404068 w 3303552"/>
              <a:gd name="connsiteY50" fmla="*/ 1050893 h 2086232"/>
              <a:gd name="connsiteX51" fmla="*/ 2376469 w 3303552"/>
              <a:gd name="connsiteY51" fmla="*/ 1035770 h 2086232"/>
              <a:gd name="connsiteX52" fmla="*/ 1767009 w 3303552"/>
              <a:gd name="connsiteY52" fmla="*/ 872465 h 2086232"/>
              <a:gd name="connsiteX53" fmla="*/ 1702467 w 3303552"/>
              <a:gd name="connsiteY53" fmla="*/ 871024 h 2086232"/>
              <a:gd name="connsiteX54" fmla="*/ 1702468 w 3303552"/>
              <a:gd name="connsiteY54" fmla="*/ 871023 h 2086232"/>
              <a:gd name="connsiteX55" fmla="*/ 1607698 w 3303552"/>
              <a:gd name="connsiteY55" fmla="*/ 868907 h 2086232"/>
              <a:gd name="connsiteX56" fmla="*/ 826164 w 3303552"/>
              <a:gd name="connsiteY56" fmla="*/ 1089922 h 2086232"/>
              <a:gd name="connsiteX57" fmla="*/ 756474 w 3303552"/>
              <a:gd name="connsiteY57" fmla="*/ 1134991 h 2086232"/>
              <a:gd name="connsiteX58" fmla="*/ 756474 w 3303552"/>
              <a:gd name="connsiteY58" fmla="*/ 1134992 h 2086232"/>
              <a:gd name="connsiteX59" fmla="*/ 684171 w 3303552"/>
              <a:gd name="connsiteY59" fmla="*/ 1181751 h 2086232"/>
              <a:gd name="connsiteX60" fmla="*/ 104838 w 3303552"/>
              <a:gd name="connsiteY60" fmla="*/ 1941918 h 2086232"/>
              <a:gd name="connsiteX61" fmla="*/ 58689 w 3303552"/>
              <a:gd name="connsiteY61" fmla="*/ 2086232 h 2086232"/>
              <a:gd name="connsiteX62" fmla="*/ 56558 w 3303552"/>
              <a:gd name="connsiteY62" fmla="*/ 2079566 h 2086232"/>
              <a:gd name="connsiteX63" fmla="*/ 221572 w 3303552"/>
              <a:gd name="connsiteY63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221572 w 3303552"/>
              <a:gd name="connsiteY4" fmla="*/ 826165 h 2086232"/>
              <a:gd name="connsiteX5" fmla="*/ 1224542 w 3303552"/>
              <a:gd name="connsiteY5" fmla="*/ 56558 h 2086232"/>
              <a:gd name="connsiteX6" fmla="*/ 1231379 w 3303552"/>
              <a:gd name="connsiteY6" fmla="*/ 55072 h 2086232"/>
              <a:gd name="connsiteX7" fmla="*/ 1231379 w 3303552"/>
              <a:gd name="connsiteY7" fmla="*/ 55072 h 2086232"/>
              <a:gd name="connsiteX8" fmla="*/ 1379430 w 3303552"/>
              <a:gd name="connsiteY8" fmla="*/ 22882 h 2086232"/>
              <a:gd name="connsiteX9" fmla="*/ 2327420 w 3303552"/>
              <a:gd name="connsiteY9" fmla="*/ 144515 h 2086232"/>
              <a:gd name="connsiteX10" fmla="*/ 2404069 w 3303552"/>
              <a:gd name="connsiteY10" fmla="*/ 183753 h 2086232"/>
              <a:gd name="connsiteX11" fmla="*/ 2330193 w 3303552"/>
              <a:gd name="connsiteY11" fmla="*/ 221572 h 2086232"/>
              <a:gd name="connsiteX12" fmla="*/ 2196711 w 3303552"/>
              <a:gd name="connsiteY12" fmla="*/ 307301 h 2086232"/>
              <a:gd name="connsiteX13" fmla="*/ 2171916 w 3303552"/>
              <a:gd name="connsiteY13" fmla="*/ 326769 h 2086232"/>
              <a:gd name="connsiteX14" fmla="*/ 2154637 w 3303552"/>
              <a:gd name="connsiteY14" fmla="*/ 338254 h 2086232"/>
              <a:gd name="connsiteX15" fmla="*/ 2128267 w 3303552"/>
              <a:gd name="connsiteY15" fmla="*/ 361041 h 2086232"/>
              <a:gd name="connsiteX16" fmla="*/ 2074178 w 3303552"/>
              <a:gd name="connsiteY16" fmla="*/ 403510 h 2086232"/>
              <a:gd name="connsiteX17" fmla="*/ 2024347 w 3303552"/>
              <a:gd name="connsiteY17" fmla="*/ 450843 h 2086232"/>
              <a:gd name="connsiteX18" fmla="*/ 1998694 w 3303552"/>
              <a:gd name="connsiteY18" fmla="*/ 473011 h 2086232"/>
              <a:gd name="connsiteX19" fmla="*/ 1984928 w 3303552"/>
              <a:gd name="connsiteY19" fmla="*/ 488286 h 2086232"/>
              <a:gd name="connsiteX20" fmla="*/ 1962843 w 3303552"/>
              <a:gd name="connsiteY20" fmla="*/ 509264 h 2086232"/>
              <a:gd name="connsiteX21" fmla="*/ 1862957 w 3303552"/>
              <a:gd name="connsiteY21" fmla="*/ 623628 h 2086232"/>
              <a:gd name="connsiteX22" fmla="*/ 1984928 w 3303552"/>
              <a:gd name="connsiteY22" fmla="*/ 488286 h 2086232"/>
              <a:gd name="connsiteX23" fmla="*/ 2024347 w 3303552"/>
              <a:gd name="connsiteY23" fmla="*/ 450843 h 2086232"/>
              <a:gd name="connsiteX24" fmla="*/ 2128267 w 3303552"/>
              <a:gd name="connsiteY24" fmla="*/ 361041 h 2086232"/>
              <a:gd name="connsiteX25" fmla="*/ 2171916 w 3303552"/>
              <a:gd name="connsiteY25" fmla="*/ 326769 h 2086232"/>
              <a:gd name="connsiteX26" fmla="*/ 2330192 w 3303552"/>
              <a:gd name="connsiteY26" fmla="*/ 221573 h 2086232"/>
              <a:gd name="connsiteX27" fmla="*/ 2404068 w 3303552"/>
              <a:gd name="connsiteY27" fmla="*/ 183754 h 2086232"/>
              <a:gd name="connsiteX28" fmla="*/ 2477942 w 3303552"/>
              <a:gd name="connsiteY28" fmla="*/ 221573 h 2086232"/>
              <a:gd name="connsiteX29" fmla="*/ 3060115 w 3303552"/>
              <a:gd name="connsiteY29" fmla="*/ 787892 h 2086232"/>
              <a:gd name="connsiteX30" fmla="*/ 3105667 w 3303552"/>
              <a:gd name="connsiteY30" fmla="*/ 871023 h 2086232"/>
              <a:gd name="connsiteX31" fmla="*/ 3105668 w 3303552"/>
              <a:gd name="connsiteY31" fmla="*/ 871023 h 2086232"/>
              <a:gd name="connsiteX32" fmla="*/ 3136690 w 3303552"/>
              <a:gd name="connsiteY32" fmla="*/ 927638 h 2086232"/>
              <a:gd name="connsiteX33" fmla="*/ 3299995 w 3303552"/>
              <a:gd name="connsiteY33" fmla="*/ 1537099 h 2086232"/>
              <a:gd name="connsiteX34" fmla="*/ 3300697 w 3303552"/>
              <a:gd name="connsiteY34" fmla="*/ 1568560 h 2086232"/>
              <a:gd name="connsiteX35" fmla="*/ 3300697 w 3303552"/>
              <a:gd name="connsiteY35" fmla="*/ 1568560 h 2086232"/>
              <a:gd name="connsiteX36" fmla="*/ 3303552 w 3303552"/>
              <a:gd name="connsiteY36" fmla="*/ 1696410 h 2086232"/>
              <a:gd name="connsiteX37" fmla="*/ 3263817 w 3303552"/>
              <a:gd name="connsiteY37" fmla="*/ 2015432 h 2086232"/>
              <a:gd name="connsiteX38" fmla="*/ 3244078 w 3303552"/>
              <a:gd name="connsiteY38" fmla="*/ 2086228 h 2086232"/>
              <a:gd name="connsiteX39" fmla="*/ 3219919 w 3303552"/>
              <a:gd name="connsiteY39" fmla="*/ 1999587 h 2086232"/>
              <a:gd name="connsiteX40" fmla="*/ 3082536 w 3303552"/>
              <a:gd name="connsiteY40" fmla="*/ 1694516 h 2086232"/>
              <a:gd name="connsiteX41" fmla="*/ 2887029 w 3303552"/>
              <a:gd name="connsiteY41" fmla="*/ 1423003 h 2086232"/>
              <a:gd name="connsiteX42" fmla="*/ 2824074 w 3303552"/>
              <a:gd name="connsiteY42" fmla="*/ 1358761 h 2086232"/>
              <a:gd name="connsiteX43" fmla="*/ 2824074 w 3303552"/>
              <a:gd name="connsiteY43" fmla="*/ 1358761 h 2086232"/>
              <a:gd name="connsiteX44" fmla="*/ 2772631 w 3303552"/>
              <a:gd name="connsiteY44" fmla="*/ 1306265 h 2086232"/>
              <a:gd name="connsiteX45" fmla="*/ 2516217 w 3303552"/>
              <a:gd name="connsiteY45" fmla="*/ 1112344 h 2086232"/>
              <a:gd name="connsiteX46" fmla="*/ 2404069 w 3303552"/>
              <a:gd name="connsiteY46" fmla="*/ 1050892 h 2086232"/>
              <a:gd name="connsiteX47" fmla="*/ 2404068 w 3303552"/>
              <a:gd name="connsiteY47" fmla="*/ 1050893 h 2086232"/>
              <a:gd name="connsiteX48" fmla="*/ 2376469 w 3303552"/>
              <a:gd name="connsiteY48" fmla="*/ 1035770 h 2086232"/>
              <a:gd name="connsiteX49" fmla="*/ 1767009 w 3303552"/>
              <a:gd name="connsiteY49" fmla="*/ 872465 h 2086232"/>
              <a:gd name="connsiteX50" fmla="*/ 1702467 w 3303552"/>
              <a:gd name="connsiteY50" fmla="*/ 871024 h 2086232"/>
              <a:gd name="connsiteX51" fmla="*/ 1702468 w 3303552"/>
              <a:gd name="connsiteY51" fmla="*/ 871023 h 2086232"/>
              <a:gd name="connsiteX52" fmla="*/ 1607698 w 3303552"/>
              <a:gd name="connsiteY52" fmla="*/ 868907 h 2086232"/>
              <a:gd name="connsiteX53" fmla="*/ 826164 w 3303552"/>
              <a:gd name="connsiteY53" fmla="*/ 1089922 h 2086232"/>
              <a:gd name="connsiteX54" fmla="*/ 756474 w 3303552"/>
              <a:gd name="connsiteY54" fmla="*/ 1134991 h 2086232"/>
              <a:gd name="connsiteX55" fmla="*/ 756474 w 3303552"/>
              <a:gd name="connsiteY55" fmla="*/ 1134992 h 2086232"/>
              <a:gd name="connsiteX56" fmla="*/ 684171 w 3303552"/>
              <a:gd name="connsiteY56" fmla="*/ 1181751 h 2086232"/>
              <a:gd name="connsiteX57" fmla="*/ 104838 w 3303552"/>
              <a:gd name="connsiteY57" fmla="*/ 1941918 h 2086232"/>
              <a:gd name="connsiteX58" fmla="*/ 58689 w 3303552"/>
              <a:gd name="connsiteY58" fmla="*/ 2086232 h 2086232"/>
              <a:gd name="connsiteX59" fmla="*/ 56558 w 3303552"/>
              <a:gd name="connsiteY59" fmla="*/ 2079566 h 2086232"/>
              <a:gd name="connsiteX60" fmla="*/ 221572 w 3303552"/>
              <a:gd name="connsiteY60" fmla="*/ 826165 h 2086232"/>
              <a:gd name="connsiteX0" fmla="*/ 1057034 w 3303552"/>
              <a:gd name="connsiteY0" fmla="*/ 261685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221572 w 3303552"/>
              <a:gd name="connsiteY3" fmla="*/ 826165 h 2086232"/>
              <a:gd name="connsiteX4" fmla="*/ 1224542 w 3303552"/>
              <a:gd name="connsiteY4" fmla="*/ 56558 h 2086232"/>
              <a:gd name="connsiteX5" fmla="*/ 1231379 w 3303552"/>
              <a:gd name="connsiteY5" fmla="*/ 55072 h 2086232"/>
              <a:gd name="connsiteX6" fmla="*/ 1231379 w 3303552"/>
              <a:gd name="connsiteY6" fmla="*/ 55072 h 2086232"/>
              <a:gd name="connsiteX7" fmla="*/ 1379430 w 3303552"/>
              <a:gd name="connsiteY7" fmla="*/ 22882 h 2086232"/>
              <a:gd name="connsiteX8" fmla="*/ 2327420 w 3303552"/>
              <a:gd name="connsiteY8" fmla="*/ 144515 h 2086232"/>
              <a:gd name="connsiteX9" fmla="*/ 2404069 w 3303552"/>
              <a:gd name="connsiteY9" fmla="*/ 183753 h 2086232"/>
              <a:gd name="connsiteX10" fmla="*/ 2330193 w 3303552"/>
              <a:gd name="connsiteY10" fmla="*/ 221572 h 2086232"/>
              <a:gd name="connsiteX11" fmla="*/ 2196711 w 3303552"/>
              <a:gd name="connsiteY11" fmla="*/ 307301 h 2086232"/>
              <a:gd name="connsiteX12" fmla="*/ 2171916 w 3303552"/>
              <a:gd name="connsiteY12" fmla="*/ 326769 h 2086232"/>
              <a:gd name="connsiteX13" fmla="*/ 2154637 w 3303552"/>
              <a:gd name="connsiteY13" fmla="*/ 338254 h 2086232"/>
              <a:gd name="connsiteX14" fmla="*/ 2128267 w 3303552"/>
              <a:gd name="connsiteY14" fmla="*/ 361041 h 2086232"/>
              <a:gd name="connsiteX15" fmla="*/ 2074178 w 3303552"/>
              <a:gd name="connsiteY15" fmla="*/ 403510 h 2086232"/>
              <a:gd name="connsiteX16" fmla="*/ 2024347 w 3303552"/>
              <a:gd name="connsiteY16" fmla="*/ 450843 h 2086232"/>
              <a:gd name="connsiteX17" fmla="*/ 1998694 w 3303552"/>
              <a:gd name="connsiteY17" fmla="*/ 473011 h 2086232"/>
              <a:gd name="connsiteX18" fmla="*/ 1984928 w 3303552"/>
              <a:gd name="connsiteY18" fmla="*/ 488286 h 2086232"/>
              <a:gd name="connsiteX19" fmla="*/ 1962843 w 3303552"/>
              <a:gd name="connsiteY19" fmla="*/ 509264 h 2086232"/>
              <a:gd name="connsiteX20" fmla="*/ 1862957 w 3303552"/>
              <a:gd name="connsiteY20" fmla="*/ 623628 h 2086232"/>
              <a:gd name="connsiteX21" fmla="*/ 1984928 w 3303552"/>
              <a:gd name="connsiteY21" fmla="*/ 488286 h 2086232"/>
              <a:gd name="connsiteX22" fmla="*/ 2024347 w 3303552"/>
              <a:gd name="connsiteY22" fmla="*/ 450843 h 2086232"/>
              <a:gd name="connsiteX23" fmla="*/ 2128267 w 3303552"/>
              <a:gd name="connsiteY23" fmla="*/ 361041 h 2086232"/>
              <a:gd name="connsiteX24" fmla="*/ 2171916 w 3303552"/>
              <a:gd name="connsiteY24" fmla="*/ 326769 h 2086232"/>
              <a:gd name="connsiteX25" fmla="*/ 2330192 w 3303552"/>
              <a:gd name="connsiteY25" fmla="*/ 221573 h 2086232"/>
              <a:gd name="connsiteX26" fmla="*/ 2404068 w 3303552"/>
              <a:gd name="connsiteY26" fmla="*/ 183754 h 2086232"/>
              <a:gd name="connsiteX27" fmla="*/ 2477942 w 3303552"/>
              <a:gd name="connsiteY27" fmla="*/ 221573 h 2086232"/>
              <a:gd name="connsiteX28" fmla="*/ 3060115 w 3303552"/>
              <a:gd name="connsiteY28" fmla="*/ 787892 h 2086232"/>
              <a:gd name="connsiteX29" fmla="*/ 3105667 w 3303552"/>
              <a:gd name="connsiteY29" fmla="*/ 871023 h 2086232"/>
              <a:gd name="connsiteX30" fmla="*/ 3105668 w 3303552"/>
              <a:gd name="connsiteY30" fmla="*/ 871023 h 2086232"/>
              <a:gd name="connsiteX31" fmla="*/ 3136690 w 3303552"/>
              <a:gd name="connsiteY31" fmla="*/ 927638 h 2086232"/>
              <a:gd name="connsiteX32" fmla="*/ 3299995 w 3303552"/>
              <a:gd name="connsiteY32" fmla="*/ 1537099 h 2086232"/>
              <a:gd name="connsiteX33" fmla="*/ 3300697 w 3303552"/>
              <a:gd name="connsiteY33" fmla="*/ 1568560 h 2086232"/>
              <a:gd name="connsiteX34" fmla="*/ 3300697 w 3303552"/>
              <a:gd name="connsiteY34" fmla="*/ 1568560 h 2086232"/>
              <a:gd name="connsiteX35" fmla="*/ 3303552 w 3303552"/>
              <a:gd name="connsiteY35" fmla="*/ 1696410 h 2086232"/>
              <a:gd name="connsiteX36" fmla="*/ 3263817 w 3303552"/>
              <a:gd name="connsiteY36" fmla="*/ 2015432 h 2086232"/>
              <a:gd name="connsiteX37" fmla="*/ 3244078 w 3303552"/>
              <a:gd name="connsiteY37" fmla="*/ 2086228 h 2086232"/>
              <a:gd name="connsiteX38" fmla="*/ 3219919 w 3303552"/>
              <a:gd name="connsiteY38" fmla="*/ 1999587 h 2086232"/>
              <a:gd name="connsiteX39" fmla="*/ 3082536 w 3303552"/>
              <a:gd name="connsiteY39" fmla="*/ 1694516 h 2086232"/>
              <a:gd name="connsiteX40" fmla="*/ 2887029 w 3303552"/>
              <a:gd name="connsiteY40" fmla="*/ 1423003 h 2086232"/>
              <a:gd name="connsiteX41" fmla="*/ 2824074 w 3303552"/>
              <a:gd name="connsiteY41" fmla="*/ 1358761 h 2086232"/>
              <a:gd name="connsiteX42" fmla="*/ 2824074 w 3303552"/>
              <a:gd name="connsiteY42" fmla="*/ 1358761 h 2086232"/>
              <a:gd name="connsiteX43" fmla="*/ 2772631 w 3303552"/>
              <a:gd name="connsiteY43" fmla="*/ 1306265 h 2086232"/>
              <a:gd name="connsiteX44" fmla="*/ 2516217 w 3303552"/>
              <a:gd name="connsiteY44" fmla="*/ 1112344 h 2086232"/>
              <a:gd name="connsiteX45" fmla="*/ 2404069 w 3303552"/>
              <a:gd name="connsiteY45" fmla="*/ 1050892 h 2086232"/>
              <a:gd name="connsiteX46" fmla="*/ 2404068 w 3303552"/>
              <a:gd name="connsiteY46" fmla="*/ 1050893 h 2086232"/>
              <a:gd name="connsiteX47" fmla="*/ 2376469 w 3303552"/>
              <a:gd name="connsiteY47" fmla="*/ 1035770 h 2086232"/>
              <a:gd name="connsiteX48" fmla="*/ 1767009 w 3303552"/>
              <a:gd name="connsiteY48" fmla="*/ 872465 h 2086232"/>
              <a:gd name="connsiteX49" fmla="*/ 1702467 w 3303552"/>
              <a:gd name="connsiteY49" fmla="*/ 871024 h 2086232"/>
              <a:gd name="connsiteX50" fmla="*/ 1702468 w 3303552"/>
              <a:gd name="connsiteY50" fmla="*/ 871023 h 2086232"/>
              <a:gd name="connsiteX51" fmla="*/ 1607698 w 3303552"/>
              <a:gd name="connsiteY51" fmla="*/ 868907 h 2086232"/>
              <a:gd name="connsiteX52" fmla="*/ 826164 w 3303552"/>
              <a:gd name="connsiteY52" fmla="*/ 1089922 h 2086232"/>
              <a:gd name="connsiteX53" fmla="*/ 756474 w 3303552"/>
              <a:gd name="connsiteY53" fmla="*/ 1134991 h 2086232"/>
              <a:gd name="connsiteX54" fmla="*/ 756474 w 3303552"/>
              <a:gd name="connsiteY54" fmla="*/ 1134992 h 2086232"/>
              <a:gd name="connsiteX55" fmla="*/ 684171 w 3303552"/>
              <a:gd name="connsiteY55" fmla="*/ 1181751 h 2086232"/>
              <a:gd name="connsiteX56" fmla="*/ 104838 w 3303552"/>
              <a:gd name="connsiteY56" fmla="*/ 1941918 h 2086232"/>
              <a:gd name="connsiteX57" fmla="*/ 58689 w 3303552"/>
              <a:gd name="connsiteY57" fmla="*/ 2086232 h 2086232"/>
              <a:gd name="connsiteX58" fmla="*/ 56558 w 3303552"/>
              <a:gd name="connsiteY58" fmla="*/ 2079566 h 2086232"/>
              <a:gd name="connsiteX59" fmla="*/ 221572 w 3303552"/>
              <a:gd name="connsiteY59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862957 w 3303552"/>
              <a:gd name="connsiteY17" fmla="*/ 623628 h 2086232"/>
              <a:gd name="connsiteX18" fmla="*/ 1984928 w 3303552"/>
              <a:gd name="connsiteY18" fmla="*/ 488286 h 2086232"/>
              <a:gd name="connsiteX19" fmla="*/ 2024347 w 3303552"/>
              <a:gd name="connsiteY19" fmla="*/ 450843 h 2086232"/>
              <a:gd name="connsiteX20" fmla="*/ 2128267 w 3303552"/>
              <a:gd name="connsiteY20" fmla="*/ 361041 h 2086232"/>
              <a:gd name="connsiteX21" fmla="*/ 2171916 w 3303552"/>
              <a:gd name="connsiteY21" fmla="*/ 326769 h 2086232"/>
              <a:gd name="connsiteX22" fmla="*/ 2330192 w 3303552"/>
              <a:gd name="connsiteY22" fmla="*/ 221573 h 2086232"/>
              <a:gd name="connsiteX23" fmla="*/ 2404068 w 3303552"/>
              <a:gd name="connsiteY23" fmla="*/ 183754 h 2086232"/>
              <a:gd name="connsiteX24" fmla="*/ 2477942 w 3303552"/>
              <a:gd name="connsiteY24" fmla="*/ 221573 h 2086232"/>
              <a:gd name="connsiteX25" fmla="*/ 3060115 w 3303552"/>
              <a:gd name="connsiteY25" fmla="*/ 787892 h 2086232"/>
              <a:gd name="connsiteX26" fmla="*/ 3105667 w 3303552"/>
              <a:gd name="connsiteY26" fmla="*/ 871023 h 2086232"/>
              <a:gd name="connsiteX27" fmla="*/ 3105668 w 3303552"/>
              <a:gd name="connsiteY27" fmla="*/ 871023 h 2086232"/>
              <a:gd name="connsiteX28" fmla="*/ 3136690 w 3303552"/>
              <a:gd name="connsiteY28" fmla="*/ 927638 h 2086232"/>
              <a:gd name="connsiteX29" fmla="*/ 3299995 w 3303552"/>
              <a:gd name="connsiteY29" fmla="*/ 1537099 h 2086232"/>
              <a:gd name="connsiteX30" fmla="*/ 3300697 w 3303552"/>
              <a:gd name="connsiteY30" fmla="*/ 1568560 h 2086232"/>
              <a:gd name="connsiteX31" fmla="*/ 3300697 w 3303552"/>
              <a:gd name="connsiteY31" fmla="*/ 1568560 h 2086232"/>
              <a:gd name="connsiteX32" fmla="*/ 3303552 w 3303552"/>
              <a:gd name="connsiteY32" fmla="*/ 1696410 h 2086232"/>
              <a:gd name="connsiteX33" fmla="*/ 3263817 w 3303552"/>
              <a:gd name="connsiteY33" fmla="*/ 2015432 h 2086232"/>
              <a:gd name="connsiteX34" fmla="*/ 3244078 w 3303552"/>
              <a:gd name="connsiteY34" fmla="*/ 2086228 h 2086232"/>
              <a:gd name="connsiteX35" fmla="*/ 3219919 w 3303552"/>
              <a:gd name="connsiteY35" fmla="*/ 1999587 h 2086232"/>
              <a:gd name="connsiteX36" fmla="*/ 3082536 w 3303552"/>
              <a:gd name="connsiteY36" fmla="*/ 1694516 h 2086232"/>
              <a:gd name="connsiteX37" fmla="*/ 2887029 w 3303552"/>
              <a:gd name="connsiteY37" fmla="*/ 1423003 h 2086232"/>
              <a:gd name="connsiteX38" fmla="*/ 2824074 w 3303552"/>
              <a:gd name="connsiteY38" fmla="*/ 1358761 h 2086232"/>
              <a:gd name="connsiteX39" fmla="*/ 2824074 w 3303552"/>
              <a:gd name="connsiteY39" fmla="*/ 1358761 h 2086232"/>
              <a:gd name="connsiteX40" fmla="*/ 2772631 w 3303552"/>
              <a:gd name="connsiteY40" fmla="*/ 1306265 h 2086232"/>
              <a:gd name="connsiteX41" fmla="*/ 2516217 w 3303552"/>
              <a:gd name="connsiteY41" fmla="*/ 1112344 h 2086232"/>
              <a:gd name="connsiteX42" fmla="*/ 2404069 w 3303552"/>
              <a:gd name="connsiteY42" fmla="*/ 1050892 h 2086232"/>
              <a:gd name="connsiteX43" fmla="*/ 2404068 w 3303552"/>
              <a:gd name="connsiteY43" fmla="*/ 1050893 h 2086232"/>
              <a:gd name="connsiteX44" fmla="*/ 2376469 w 3303552"/>
              <a:gd name="connsiteY44" fmla="*/ 1035770 h 2086232"/>
              <a:gd name="connsiteX45" fmla="*/ 1767009 w 3303552"/>
              <a:gd name="connsiteY45" fmla="*/ 872465 h 2086232"/>
              <a:gd name="connsiteX46" fmla="*/ 1702467 w 3303552"/>
              <a:gd name="connsiteY46" fmla="*/ 871024 h 2086232"/>
              <a:gd name="connsiteX47" fmla="*/ 1702468 w 3303552"/>
              <a:gd name="connsiteY47" fmla="*/ 871023 h 2086232"/>
              <a:gd name="connsiteX48" fmla="*/ 1607698 w 3303552"/>
              <a:gd name="connsiteY48" fmla="*/ 868907 h 2086232"/>
              <a:gd name="connsiteX49" fmla="*/ 826164 w 3303552"/>
              <a:gd name="connsiteY49" fmla="*/ 1089922 h 2086232"/>
              <a:gd name="connsiteX50" fmla="*/ 756474 w 3303552"/>
              <a:gd name="connsiteY50" fmla="*/ 1134991 h 2086232"/>
              <a:gd name="connsiteX51" fmla="*/ 756474 w 3303552"/>
              <a:gd name="connsiteY51" fmla="*/ 1134992 h 2086232"/>
              <a:gd name="connsiteX52" fmla="*/ 684171 w 3303552"/>
              <a:gd name="connsiteY52" fmla="*/ 1181751 h 2086232"/>
              <a:gd name="connsiteX53" fmla="*/ 104838 w 3303552"/>
              <a:gd name="connsiteY53" fmla="*/ 1941918 h 2086232"/>
              <a:gd name="connsiteX54" fmla="*/ 58689 w 3303552"/>
              <a:gd name="connsiteY54" fmla="*/ 2086232 h 2086232"/>
              <a:gd name="connsiteX55" fmla="*/ 56558 w 3303552"/>
              <a:gd name="connsiteY55" fmla="*/ 2079566 h 2086232"/>
              <a:gd name="connsiteX56" fmla="*/ 221572 w 3303552"/>
              <a:gd name="connsiteY56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984928 w 3303552"/>
              <a:gd name="connsiteY17" fmla="*/ 488286 h 2086232"/>
              <a:gd name="connsiteX18" fmla="*/ 2024347 w 3303552"/>
              <a:gd name="connsiteY18" fmla="*/ 450843 h 2086232"/>
              <a:gd name="connsiteX19" fmla="*/ 2128267 w 3303552"/>
              <a:gd name="connsiteY19" fmla="*/ 361041 h 2086232"/>
              <a:gd name="connsiteX20" fmla="*/ 2171916 w 3303552"/>
              <a:gd name="connsiteY20" fmla="*/ 326769 h 2086232"/>
              <a:gd name="connsiteX21" fmla="*/ 2330192 w 3303552"/>
              <a:gd name="connsiteY21" fmla="*/ 221573 h 2086232"/>
              <a:gd name="connsiteX22" fmla="*/ 2404068 w 3303552"/>
              <a:gd name="connsiteY22" fmla="*/ 183754 h 2086232"/>
              <a:gd name="connsiteX23" fmla="*/ 2477942 w 3303552"/>
              <a:gd name="connsiteY23" fmla="*/ 221573 h 2086232"/>
              <a:gd name="connsiteX24" fmla="*/ 3060115 w 3303552"/>
              <a:gd name="connsiteY24" fmla="*/ 787892 h 2086232"/>
              <a:gd name="connsiteX25" fmla="*/ 3105667 w 3303552"/>
              <a:gd name="connsiteY25" fmla="*/ 871023 h 2086232"/>
              <a:gd name="connsiteX26" fmla="*/ 3105668 w 3303552"/>
              <a:gd name="connsiteY26" fmla="*/ 871023 h 2086232"/>
              <a:gd name="connsiteX27" fmla="*/ 3136690 w 3303552"/>
              <a:gd name="connsiteY27" fmla="*/ 927638 h 2086232"/>
              <a:gd name="connsiteX28" fmla="*/ 3299995 w 3303552"/>
              <a:gd name="connsiteY28" fmla="*/ 1537099 h 2086232"/>
              <a:gd name="connsiteX29" fmla="*/ 3300697 w 3303552"/>
              <a:gd name="connsiteY29" fmla="*/ 1568560 h 2086232"/>
              <a:gd name="connsiteX30" fmla="*/ 3300697 w 3303552"/>
              <a:gd name="connsiteY30" fmla="*/ 1568560 h 2086232"/>
              <a:gd name="connsiteX31" fmla="*/ 3303552 w 3303552"/>
              <a:gd name="connsiteY31" fmla="*/ 1696410 h 2086232"/>
              <a:gd name="connsiteX32" fmla="*/ 3263817 w 3303552"/>
              <a:gd name="connsiteY32" fmla="*/ 2015432 h 2086232"/>
              <a:gd name="connsiteX33" fmla="*/ 3244078 w 3303552"/>
              <a:gd name="connsiteY33" fmla="*/ 2086228 h 2086232"/>
              <a:gd name="connsiteX34" fmla="*/ 3219919 w 3303552"/>
              <a:gd name="connsiteY34" fmla="*/ 1999587 h 2086232"/>
              <a:gd name="connsiteX35" fmla="*/ 3082536 w 3303552"/>
              <a:gd name="connsiteY35" fmla="*/ 1694516 h 2086232"/>
              <a:gd name="connsiteX36" fmla="*/ 2887029 w 3303552"/>
              <a:gd name="connsiteY36" fmla="*/ 1423003 h 2086232"/>
              <a:gd name="connsiteX37" fmla="*/ 2824074 w 3303552"/>
              <a:gd name="connsiteY37" fmla="*/ 1358761 h 2086232"/>
              <a:gd name="connsiteX38" fmla="*/ 2824074 w 3303552"/>
              <a:gd name="connsiteY38" fmla="*/ 1358761 h 2086232"/>
              <a:gd name="connsiteX39" fmla="*/ 2772631 w 3303552"/>
              <a:gd name="connsiteY39" fmla="*/ 1306265 h 2086232"/>
              <a:gd name="connsiteX40" fmla="*/ 2516217 w 3303552"/>
              <a:gd name="connsiteY40" fmla="*/ 1112344 h 2086232"/>
              <a:gd name="connsiteX41" fmla="*/ 2404069 w 3303552"/>
              <a:gd name="connsiteY41" fmla="*/ 1050892 h 2086232"/>
              <a:gd name="connsiteX42" fmla="*/ 2404068 w 3303552"/>
              <a:gd name="connsiteY42" fmla="*/ 1050893 h 2086232"/>
              <a:gd name="connsiteX43" fmla="*/ 2376469 w 3303552"/>
              <a:gd name="connsiteY43" fmla="*/ 1035770 h 2086232"/>
              <a:gd name="connsiteX44" fmla="*/ 1767009 w 3303552"/>
              <a:gd name="connsiteY44" fmla="*/ 872465 h 2086232"/>
              <a:gd name="connsiteX45" fmla="*/ 1702467 w 3303552"/>
              <a:gd name="connsiteY45" fmla="*/ 871024 h 2086232"/>
              <a:gd name="connsiteX46" fmla="*/ 1702468 w 3303552"/>
              <a:gd name="connsiteY46" fmla="*/ 871023 h 2086232"/>
              <a:gd name="connsiteX47" fmla="*/ 1607698 w 3303552"/>
              <a:gd name="connsiteY47" fmla="*/ 868907 h 2086232"/>
              <a:gd name="connsiteX48" fmla="*/ 826164 w 3303552"/>
              <a:gd name="connsiteY48" fmla="*/ 1089922 h 2086232"/>
              <a:gd name="connsiteX49" fmla="*/ 756474 w 3303552"/>
              <a:gd name="connsiteY49" fmla="*/ 1134991 h 2086232"/>
              <a:gd name="connsiteX50" fmla="*/ 756474 w 3303552"/>
              <a:gd name="connsiteY50" fmla="*/ 1134992 h 2086232"/>
              <a:gd name="connsiteX51" fmla="*/ 684171 w 3303552"/>
              <a:gd name="connsiteY51" fmla="*/ 1181751 h 2086232"/>
              <a:gd name="connsiteX52" fmla="*/ 104838 w 3303552"/>
              <a:gd name="connsiteY52" fmla="*/ 1941918 h 2086232"/>
              <a:gd name="connsiteX53" fmla="*/ 58689 w 3303552"/>
              <a:gd name="connsiteY53" fmla="*/ 2086232 h 2086232"/>
              <a:gd name="connsiteX54" fmla="*/ 56558 w 3303552"/>
              <a:gd name="connsiteY54" fmla="*/ 2079566 h 2086232"/>
              <a:gd name="connsiteX55" fmla="*/ 221572 w 3303552"/>
              <a:gd name="connsiteY55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2024347 w 3303552"/>
              <a:gd name="connsiteY17" fmla="*/ 450843 h 2086232"/>
              <a:gd name="connsiteX18" fmla="*/ 2128267 w 3303552"/>
              <a:gd name="connsiteY18" fmla="*/ 361041 h 2086232"/>
              <a:gd name="connsiteX19" fmla="*/ 2171916 w 3303552"/>
              <a:gd name="connsiteY19" fmla="*/ 326769 h 2086232"/>
              <a:gd name="connsiteX20" fmla="*/ 2330192 w 3303552"/>
              <a:gd name="connsiteY20" fmla="*/ 221573 h 2086232"/>
              <a:gd name="connsiteX21" fmla="*/ 2404068 w 3303552"/>
              <a:gd name="connsiteY21" fmla="*/ 183754 h 2086232"/>
              <a:gd name="connsiteX22" fmla="*/ 2477942 w 3303552"/>
              <a:gd name="connsiteY22" fmla="*/ 221573 h 2086232"/>
              <a:gd name="connsiteX23" fmla="*/ 3060115 w 3303552"/>
              <a:gd name="connsiteY23" fmla="*/ 787892 h 2086232"/>
              <a:gd name="connsiteX24" fmla="*/ 3105667 w 3303552"/>
              <a:gd name="connsiteY24" fmla="*/ 871023 h 2086232"/>
              <a:gd name="connsiteX25" fmla="*/ 3105668 w 3303552"/>
              <a:gd name="connsiteY25" fmla="*/ 871023 h 2086232"/>
              <a:gd name="connsiteX26" fmla="*/ 3136690 w 3303552"/>
              <a:gd name="connsiteY26" fmla="*/ 927638 h 2086232"/>
              <a:gd name="connsiteX27" fmla="*/ 3299995 w 3303552"/>
              <a:gd name="connsiteY27" fmla="*/ 1537099 h 2086232"/>
              <a:gd name="connsiteX28" fmla="*/ 3300697 w 3303552"/>
              <a:gd name="connsiteY28" fmla="*/ 1568560 h 2086232"/>
              <a:gd name="connsiteX29" fmla="*/ 3300697 w 3303552"/>
              <a:gd name="connsiteY29" fmla="*/ 1568560 h 2086232"/>
              <a:gd name="connsiteX30" fmla="*/ 3303552 w 3303552"/>
              <a:gd name="connsiteY30" fmla="*/ 1696410 h 2086232"/>
              <a:gd name="connsiteX31" fmla="*/ 3263817 w 3303552"/>
              <a:gd name="connsiteY31" fmla="*/ 2015432 h 2086232"/>
              <a:gd name="connsiteX32" fmla="*/ 3244078 w 3303552"/>
              <a:gd name="connsiteY32" fmla="*/ 2086228 h 2086232"/>
              <a:gd name="connsiteX33" fmla="*/ 3219919 w 3303552"/>
              <a:gd name="connsiteY33" fmla="*/ 1999587 h 2086232"/>
              <a:gd name="connsiteX34" fmla="*/ 3082536 w 3303552"/>
              <a:gd name="connsiteY34" fmla="*/ 1694516 h 2086232"/>
              <a:gd name="connsiteX35" fmla="*/ 2887029 w 3303552"/>
              <a:gd name="connsiteY35" fmla="*/ 1423003 h 2086232"/>
              <a:gd name="connsiteX36" fmla="*/ 2824074 w 3303552"/>
              <a:gd name="connsiteY36" fmla="*/ 1358761 h 2086232"/>
              <a:gd name="connsiteX37" fmla="*/ 2824074 w 3303552"/>
              <a:gd name="connsiteY37" fmla="*/ 1358761 h 2086232"/>
              <a:gd name="connsiteX38" fmla="*/ 2772631 w 3303552"/>
              <a:gd name="connsiteY38" fmla="*/ 1306265 h 2086232"/>
              <a:gd name="connsiteX39" fmla="*/ 2516217 w 3303552"/>
              <a:gd name="connsiteY39" fmla="*/ 1112344 h 2086232"/>
              <a:gd name="connsiteX40" fmla="*/ 2404069 w 3303552"/>
              <a:gd name="connsiteY40" fmla="*/ 1050892 h 2086232"/>
              <a:gd name="connsiteX41" fmla="*/ 2404068 w 3303552"/>
              <a:gd name="connsiteY41" fmla="*/ 1050893 h 2086232"/>
              <a:gd name="connsiteX42" fmla="*/ 2376469 w 3303552"/>
              <a:gd name="connsiteY42" fmla="*/ 1035770 h 2086232"/>
              <a:gd name="connsiteX43" fmla="*/ 1767009 w 3303552"/>
              <a:gd name="connsiteY43" fmla="*/ 872465 h 2086232"/>
              <a:gd name="connsiteX44" fmla="*/ 1702467 w 3303552"/>
              <a:gd name="connsiteY44" fmla="*/ 871024 h 2086232"/>
              <a:gd name="connsiteX45" fmla="*/ 1702468 w 3303552"/>
              <a:gd name="connsiteY45" fmla="*/ 871023 h 2086232"/>
              <a:gd name="connsiteX46" fmla="*/ 1607698 w 3303552"/>
              <a:gd name="connsiteY46" fmla="*/ 868907 h 2086232"/>
              <a:gd name="connsiteX47" fmla="*/ 826164 w 3303552"/>
              <a:gd name="connsiteY47" fmla="*/ 1089922 h 2086232"/>
              <a:gd name="connsiteX48" fmla="*/ 756474 w 3303552"/>
              <a:gd name="connsiteY48" fmla="*/ 1134991 h 2086232"/>
              <a:gd name="connsiteX49" fmla="*/ 756474 w 3303552"/>
              <a:gd name="connsiteY49" fmla="*/ 1134992 h 2086232"/>
              <a:gd name="connsiteX50" fmla="*/ 684171 w 3303552"/>
              <a:gd name="connsiteY50" fmla="*/ 1181751 h 2086232"/>
              <a:gd name="connsiteX51" fmla="*/ 104838 w 3303552"/>
              <a:gd name="connsiteY51" fmla="*/ 1941918 h 2086232"/>
              <a:gd name="connsiteX52" fmla="*/ 58689 w 3303552"/>
              <a:gd name="connsiteY52" fmla="*/ 2086232 h 2086232"/>
              <a:gd name="connsiteX53" fmla="*/ 56558 w 3303552"/>
              <a:gd name="connsiteY53" fmla="*/ 2079566 h 2086232"/>
              <a:gd name="connsiteX54" fmla="*/ 221572 w 3303552"/>
              <a:gd name="connsiteY54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1962843 w 3303552"/>
              <a:gd name="connsiteY15" fmla="*/ 509264 h 2086232"/>
              <a:gd name="connsiteX16" fmla="*/ 2024347 w 3303552"/>
              <a:gd name="connsiteY16" fmla="*/ 450843 h 2086232"/>
              <a:gd name="connsiteX17" fmla="*/ 2128267 w 3303552"/>
              <a:gd name="connsiteY17" fmla="*/ 361041 h 2086232"/>
              <a:gd name="connsiteX18" fmla="*/ 2171916 w 3303552"/>
              <a:gd name="connsiteY18" fmla="*/ 326769 h 2086232"/>
              <a:gd name="connsiteX19" fmla="*/ 2330192 w 3303552"/>
              <a:gd name="connsiteY19" fmla="*/ 221573 h 2086232"/>
              <a:gd name="connsiteX20" fmla="*/ 2404068 w 3303552"/>
              <a:gd name="connsiteY20" fmla="*/ 183754 h 2086232"/>
              <a:gd name="connsiteX21" fmla="*/ 2477942 w 3303552"/>
              <a:gd name="connsiteY21" fmla="*/ 221573 h 2086232"/>
              <a:gd name="connsiteX22" fmla="*/ 3060115 w 3303552"/>
              <a:gd name="connsiteY22" fmla="*/ 787892 h 2086232"/>
              <a:gd name="connsiteX23" fmla="*/ 3105667 w 3303552"/>
              <a:gd name="connsiteY23" fmla="*/ 871023 h 2086232"/>
              <a:gd name="connsiteX24" fmla="*/ 3105668 w 3303552"/>
              <a:gd name="connsiteY24" fmla="*/ 871023 h 2086232"/>
              <a:gd name="connsiteX25" fmla="*/ 3136690 w 3303552"/>
              <a:gd name="connsiteY25" fmla="*/ 927638 h 2086232"/>
              <a:gd name="connsiteX26" fmla="*/ 3299995 w 3303552"/>
              <a:gd name="connsiteY26" fmla="*/ 1537099 h 2086232"/>
              <a:gd name="connsiteX27" fmla="*/ 3300697 w 3303552"/>
              <a:gd name="connsiteY27" fmla="*/ 1568560 h 2086232"/>
              <a:gd name="connsiteX28" fmla="*/ 3300697 w 3303552"/>
              <a:gd name="connsiteY28" fmla="*/ 1568560 h 2086232"/>
              <a:gd name="connsiteX29" fmla="*/ 3303552 w 3303552"/>
              <a:gd name="connsiteY29" fmla="*/ 1696410 h 2086232"/>
              <a:gd name="connsiteX30" fmla="*/ 3263817 w 3303552"/>
              <a:gd name="connsiteY30" fmla="*/ 2015432 h 2086232"/>
              <a:gd name="connsiteX31" fmla="*/ 3244078 w 3303552"/>
              <a:gd name="connsiteY31" fmla="*/ 2086228 h 2086232"/>
              <a:gd name="connsiteX32" fmla="*/ 3219919 w 3303552"/>
              <a:gd name="connsiteY32" fmla="*/ 1999587 h 2086232"/>
              <a:gd name="connsiteX33" fmla="*/ 3082536 w 3303552"/>
              <a:gd name="connsiteY33" fmla="*/ 1694516 h 2086232"/>
              <a:gd name="connsiteX34" fmla="*/ 2887029 w 3303552"/>
              <a:gd name="connsiteY34" fmla="*/ 1423003 h 2086232"/>
              <a:gd name="connsiteX35" fmla="*/ 2824074 w 3303552"/>
              <a:gd name="connsiteY35" fmla="*/ 1358761 h 2086232"/>
              <a:gd name="connsiteX36" fmla="*/ 2824074 w 3303552"/>
              <a:gd name="connsiteY36" fmla="*/ 1358761 h 2086232"/>
              <a:gd name="connsiteX37" fmla="*/ 2772631 w 3303552"/>
              <a:gd name="connsiteY37" fmla="*/ 1306265 h 2086232"/>
              <a:gd name="connsiteX38" fmla="*/ 2516217 w 3303552"/>
              <a:gd name="connsiteY38" fmla="*/ 1112344 h 2086232"/>
              <a:gd name="connsiteX39" fmla="*/ 2404069 w 3303552"/>
              <a:gd name="connsiteY39" fmla="*/ 1050892 h 2086232"/>
              <a:gd name="connsiteX40" fmla="*/ 2404068 w 3303552"/>
              <a:gd name="connsiteY40" fmla="*/ 1050893 h 2086232"/>
              <a:gd name="connsiteX41" fmla="*/ 2376469 w 3303552"/>
              <a:gd name="connsiteY41" fmla="*/ 1035770 h 2086232"/>
              <a:gd name="connsiteX42" fmla="*/ 1767009 w 3303552"/>
              <a:gd name="connsiteY42" fmla="*/ 872465 h 2086232"/>
              <a:gd name="connsiteX43" fmla="*/ 1702467 w 3303552"/>
              <a:gd name="connsiteY43" fmla="*/ 871024 h 2086232"/>
              <a:gd name="connsiteX44" fmla="*/ 1702468 w 3303552"/>
              <a:gd name="connsiteY44" fmla="*/ 871023 h 2086232"/>
              <a:gd name="connsiteX45" fmla="*/ 1607698 w 3303552"/>
              <a:gd name="connsiteY45" fmla="*/ 868907 h 2086232"/>
              <a:gd name="connsiteX46" fmla="*/ 826164 w 3303552"/>
              <a:gd name="connsiteY46" fmla="*/ 1089922 h 2086232"/>
              <a:gd name="connsiteX47" fmla="*/ 756474 w 3303552"/>
              <a:gd name="connsiteY47" fmla="*/ 1134991 h 2086232"/>
              <a:gd name="connsiteX48" fmla="*/ 756474 w 3303552"/>
              <a:gd name="connsiteY48" fmla="*/ 1134992 h 2086232"/>
              <a:gd name="connsiteX49" fmla="*/ 684171 w 3303552"/>
              <a:gd name="connsiteY49" fmla="*/ 1181751 h 2086232"/>
              <a:gd name="connsiteX50" fmla="*/ 104838 w 3303552"/>
              <a:gd name="connsiteY50" fmla="*/ 1941918 h 2086232"/>
              <a:gd name="connsiteX51" fmla="*/ 58689 w 3303552"/>
              <a:gd name="connsiteY51" fmla="*/ 2086232 h 2086232"/>
              <a:gd name="connsiteX52" fmla="*/ 56558 w 3303552"/>
              <a:gd name="connsiteY52" fmla="*/ 2079566 h 2086232"/>
              <a:gd name="connsiteX53" fmla="*/ 221572 w 3303552"/>
              <a:gd name="connsiteY53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2024347 w 3303552"/>
              <a:gd name="connsiteY15" fmla="*/ 450843 h 2086232"/>
              <a:gd name="connsiteX16" fmla="*/ 2128267 w 3303552"/>
              <a:gd name="connsiteY16" fmla="*/ 361041 h 2086232"/>
              <a:gd name="connsiteX17" fmla="*/ 2171916 w 3303552"/>
              <a:gd name="connsiteY17" fmla="*/ 326769 h 2086232"/>
              <a:gd name="connsiteX18" fmla="*/ 2330192 w 3303552"/>
              <a:gd name="connsiteY18" fmla="*/ 221573 h 2086232"/>
              <a:gd name="connsiteX19" fmla="*/ 2404068 w 3303552"/>
              <a:gd name="connsiteY19" fmla="*/ 183754 h 2086232"/>
              <a:gd name="connsiteX20" fmla="*/ 2477942 w 3303552"/>
              <a:gd name="connsiteY20" fmla="*/ 221573 h 2086232"/>
              <a:gd name="connsiteX21" fmla="*/ 3060115 w 3303552"/>
              <a:gd name="connsiteY21" fmla="*/ 787892 h 2086232"/>
              <a:gd name="connsiteX22" fmla="*/ 3105667 w 3303552"/>
              <a:gd name="connsiteY22" fmla="*/ 871023 h 2086232"/>
              <a:gd name="connsiteX23" fmla="*/ 3105668 w 3303552"/>
              <a:gd name="connsiteY23" fmla="*/ 871023 h 2086232"/>
              <a:gd name="connsiteX24" fmla="*/ 3136690 w 3303552"/>
              <a:gd name="connsiteY24" fmla="*/ 927638 h 2086232"/>
              <a:gd name="connsiteX25" fmla="*/ 3299995 w 3303552"/>
              <a:gd name="connsiteY25" fmla="*/ 1537099 h 2086232"/>
              <a:gd name="connsiteX26" fmla="*/ 3300697 w 3303552"/>
              <a:gd name="connsiteY26" fmla="*/ 1568560 h 2086232"/>
              <a:gd name="connsiteX27" fmla="*/ 3300697 w 3303552"/>
              <a:gd name="connsiteY27" fmla="*/ 1568560 h 2086232"/>
              <a:gd name="connsiteX28" fmla="*/ 3303552 w 3303552"/>
              <a:gd name="connsiteY28" fmla="*/ 1696410 h 2086232"/>
              <a:gd name="connsiteX29" fmla="*/ 3263817 w 3303552"/>
              <a:gd name="connsiteY29" fmla="*/ 2015432 h 2086232"/>
              <a:gd name="connsiteX30" fmla="*/ 3244078 w 3303552"/>
              <a:gd name="connsiteY30" fmla="*/ 2086228 h 2086232"/>
              <a:gd name="connsiteX31" fmla="*/ 3219919 w 3303552"/>
              <a:gd name="connsiteY31" fmla="*/ 1999587 h 2086232"/>
              <a:gd name="connsiteX32" fmla="*/ 3082536 w 3303552"/>
              <a:gd name="connsiteY32" fmla="*/ 1694516 h 2086232"/>
              <a:gd name="connsiteX33" fmla="*/ 2887029 w 3303552"/>
              <a:gd name="connsiteY33" fmla="*/ 1423003 h 2086232"/>
              <a:gd name="connsiteX34" fmla="*/ 2824074 w 3303552"/>
              <a:gd name="connsiteY34" fmla="*/ 1358761 h 2086232"/>
              <a:gd name="connsiteX35" fmla="*/ 2824074 w 3303552"/>
              <a:gd name="connsiteY35" fmla="*/ 1358761 h 2086232"/>
              <a:gd name="connsiteX36" fmla="*/ 2772631 w 3303552"/>
              <a:gd name="connsiteY36" fmla="*/ 1306265 h 2086232"/>
              <a:gd name="connsiteX37" fmla="*/ 2516217 w 3303552"/>
              <a:gd name="connsiteY37" fmla="*/ 1112344 h 2086232"/>
              <a:gd name="connsiteX38" fmla="*/ 2404069 w 3303552"/>
              <a:gd name="connsiteY38" fmla="*/ 1050892 h 2086232"/>
              <a:gd name="connsiteX39" fmla="*/ 2404068 w 3303552"/>
              <a:gd name="connsiteY39" fmla="*/ 1050893 h 2086232"/>
              <a:gd name="connsiteX40" fmla="*/ 2376469 w 3303552"/>
              <a:gd name="connsiteY40" fmla="*/ 1035770 h 2086232"/>
              <a:gd name="connsiteX41" fmla="*/ 1767009 w 3303552"/>
              <a:gd name="connsiteY41" fmla="*/ 872465 h 2086232"/>
              <a:gd name="connsiteX42" fmla="*/ 1702467 w 3303552"/>
              <a:gd name="connsiteY42" fmla="*/ 871024 h 2086232"/>
              <a:gd name="connsiteX43" fmla="*/ 1702468 w 3303552"/>
              <a:gd name="connsiteY43" fmla="*/ 871023 h 2086232"/>
              <a:gd name="connsiteX44" fmla="*/ 1607698 w 3303552"/>
              <a:gd name="connsiteY44" fmla="*/ 868907 h 2086232"/>
              <a:gd name="connsiteX45" fmla="*/ 826164 w 3303552"/>
              <a:gd name="connsiteY45" fmla="*/ 1089922 h 2086232"/>
              <a:gd name="connsiteX46" fmla="*/ 756474 w 3303552"/>
              <a:gd name="connsiteY46" fmla="*/ 1134991 h 2086232"/>
              <a:gd name="connsiteX47" fmla="*/ 756474 w 3303552"/>
              <a:gd name="connsiteY47" fmla="*/ 1134992 h 2086232"/>
              <a:gd name="connsiteX48" fmla="*/ 684171 w 3303552"/>
              <a:gd name="connsiteY48" fmla="*/ 1181751 h 2086232"/>
              <a:gd name="connsiteX49" fmla="*/ 104838 w 3303552"/>
              <a:gd name="connsiteY49" fmla="*/ 1941918 h 2086232"/>
              <a:gd name="connsiteX50" fmla="*/ 58689 w 3303552"/>
              <a:gd name="connsiteY50" fmla="*/ 2086232 h 2086232"/>
              <a:gd name="connsiteX51" fmla="*/ 56558 w 3303552"/>
              <a:gd name="connsiteY51" fmla="*/ 2079566 h 2086232"/>
              <a:gd name="connsiteX52" fmla="*/ 221572 w 3303552"/>
              <a:gd name="connsiteY52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2024347 w 3303552"/>
              <a:gd name="connsiteY14" fmla="*/ 450843 h 2086232"/>
              <a:gd name="connsiteX15" fmla="*/ 2128267 w 3303552"/>
              <a:gd name="connsiteY15" fmla="*/ 361041 h 2086232"/>
              <a:gd name="connsiteX16" fmla="*/ 2171916 w 3303552"/>
              <a:gd name="connsiteY16" fmla="*/ 326769 h 2086232"/>
              <a:gd name="connsiteX17" fmla="*/ 2330192 w 3303552"/>
              <a:gd name="connsiteY17" fmla="*/ 221573 h 2086232"/>
              <a:gd name="connsiteX18" fmla="*/ 2404068 w 3303552"/>
              <a:gd name="connsiteY18" fmla="*/ 183754 h 2086232"/>
              <a:gd name="connsiteX19" fmla="*/ 2477942 w 3303552"/>
              <a:gd name="connsiteY19" fmla="*/ 221573 h 2086232"/>
              <a:gd name="connsiteX20" fmla="*/ 3060115 w 3303552"/>
              <a:gd name="connsiteY20" fmla="*/ 787892 h 2086232"/>
              <a:gd name="connsiteX21" fmla="*/ 3105667 w 3303552"/>
              <a:gd name="connsiteY21" fmla="*/ 871023 h 2086232"/>
              <a:gd name="connsiteX22" fmla="*/ 3105668 w 3303552"/>
              <a:gd name="connsiteY22" fmla="*/ 871023 h 2086232"/>
              <a:gd name="connsiteX23" fmla="*/ 3136690 w 3303552"/>
              <a:gd name="connsiteY23" fmla="*/ 927638 h 2086232"/>
              <a:gd name="connsiteX24" fmla="*/ 3299995 w 3303552"/>
              <a:gd name="connsiteY24" fmla="*/ 1537099 h 2086232"/>
              <a:gd name="connsiteX25" fmla="*/ 3300697 w 3303552"/>
              <a:gd name="connsiteY25" fmla="*/ 1568560 h 2086232"/>
              <a:gd name="connsiteX26" fmla="*/ 3300697 w 3303552"/>
              <a:gd name="connsiteY26" fmla="*/ 1568560 h 2086232"/>
              <a:gd name="connsiteX27" fmla="*/ 3303552 w 3303552"/>
              <a:gd name="connsiteY27" fmla="*/ 1696410 h 2086232"/>
              <a:gd name="connsiteX28" fmla="*/ 3263817 w 3303552"/>
              <a:gd name="connsiteY28" fmla="*/ 2015432 h 2086232"/>
              <a:gd name="connsiteX29" fmla="*/ 3244078 w 3303552"/>
              <a:gd name="connsiteY29" fmla="*/ 2086228 h 2086232"/>
              <a:gd name="connsiteX30" fmla="*/ 3219919 w 3303552"/>
              <a:gd name="connsiteY30" fmla="*/ 1999587 h 2086232"/>
              <a:gd name="connsiteX31" fmla="*/ 3082536 w 3303552"/>
              <a:gd name="connsiteY31" fmla="*/ 1694516 h 2086232"/>
              <a:gd name="connsiteX32" fmla="*/ 2887029 w 3303552"/>
              <a:gd name="connsiteY32" fmla="*/ 1423003 h 2086232"/>
              <a:gd name="connsiteX33" fmla="*/ 2824074 w 3303552"/>
              <a:gd name="connsiteY33" fmla="*/ 1358761 h 2086232"/>
              <a:gd name="connsiteX34" fmla="*/ 2824074 w 3303552"/>
              <a:gd name="connsiteY34" fmla="*/ 1358761 h 2086232"/>
              <a:gd name="connsiteX35" fmla="*/ 2772631 w 3303552"/>
              <a:gd name="connsiteY35" fmla="*/ 1306265 h 2086232"/>
              <a:gd name="connsiteX36" fmla="*/ 2516217 w 3303552"/>
              <a:gd name="connsiteY36" fmla="*/ 1112344 h 2086232"/>
              <a:gd name="connsiteX37" fmla="*/ 2404069 w 3303552"/>
              <a:gd name="connsiteY37" fmla="*/ 1050892 h 2086232"/>
              <a:gd name="connsiteX38" fmla="*/ 2404068 w 3303552"/>
              <a:gd name="connsiteY38" fmla="*/ 1050893 h 2086232"/>
              <a:gd name="connsiteX39" fmla="*/ 2376469 w 3303552"/>
              <a:gd name="connsiteY39" fmla="*/ 1035770 h 2086232"/>
              <a:gd name="connsiteX40" fmla="*/ 1767009 w 3303552"/>
              <a:gd name="connsiteY40" fmla="*/ 872465 h 2086232"/>
              <a:gd name="connsiteX41" fmla="*/ 1702467 w 3303552"/>
              <a:gd name="connsiteY41" fmla="*/ 871024 h 2086232"/>
              <a:gd name="connsiteX42" fmla="*/ 1702468 w 3303552"/>
              <a:gd name="connsiteY42" fmla="*/ 871023 h 2086232"/>
              <a:gd name="connsiteX43" fmla="*/ 1607698 w 3303552"/>
              <a:gd name="connsiteY43" fmla="*/ 868907 h 2086232"/>
              <a:gd name="connsiteX44" fmla="*/ 826164 w 3303552"/>
              <a:gd name="connsiteY44" fmla="*/ 1089922 h 2086232"/>
              <a:gd name="connsiteX45" fmla="*/ 756474 w 3303552"/>
              <a:gd name="connsiteY45" fmla="*/ 1134991 h 2086232"/>
              <a:gd name="connsiteX46" fmla="*/ 756474 w 3303552"/>
              <a:gd name="connsiteY46" fmla="*/ 1134992 h 2086232"/>
              <a:gd name="connsiteX47" fmla="*/ 684171 w 3303552"/>
              <a:gd name="connsiteY47" fmla="*/ 1181751 h 2086232"/>
              <a:gd name="connsiteX48" fmla="*/ 104838 w 3303552"/>
              <a:gd name="connsiteY48" fmla="*/ 1941918 h 2086232"/>
              <a:gd name="connsiteX49" fmla="*/ 58689 w 3303552"/>
              <a:gd name="connsiteY49" fmla="*/ 2086232 h 2086232"/>
              <a:gd name="connsiteX50" fmla="*/ 56558 w 3303552"/>
              <a:gd name="connsiteY50" fmla="*/ 2079566 h 2086232"/>
              <a:gd name="connsiteX51" fmla="*/ 221572 w 3303552"/>
              <a:gd name="connsiteY51" fmla="*/ 826165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74178 w 3303552"/>
              <a:gd name="connsiteY48" fmla="*/ 403510 h 2086232"/>
              <a:gd name="connsiteX49" fmla="*/ 2024347 w 3303552"/>
              <a:gd name="connsiteY49" fmla="*/ 450843 h 2086232"/>
              <a:gd name="connsiteX50" fmla="*/ 2115787 w 3303552"/>
              <a:gd name="connsiteY50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49" fmla="*/ 2115787 w 3303552"/>
              <a:gd name="connsiteY49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71916 w 3303552"/>
              <a:gd name="connsiteY44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0" fmla="*/ 2128267 w 3303552"/>
              <a:gd name="connsiteY0" fmla="*/ 361041 h 2086232"/>
              <a:gd name="connsiteX1" fmla="*/ 2330192 w 3303552"/>
              <a:gd name="connsiteY1" fmla="*/ 221573 h 2086232"/>
              <a:gd name="connsiteX2" fmla="*/ 2404068 w 3303552"/>
              <a:gd name="connsiteY2" fmla="*/ 183754 h 2086232"/>
              <a:gd name="connsiteX3" fmla="*/ 2477942 w 3303552"/>
              <a:gd name="connsiteY3" fmla="*/ 221573 h 2086232"/>
              <a:gd name="connsiteX4" fmla="*/ 3060115 w 3303552"/>
              <a:gd name="connsiteY4" fmla="*/ 787892 h 2086232"/>
              <a:gd name="connsiteX5" fmla="*/ 3105667 w 3303552"/>
              <a:gd name="connsiteY5" fmla="*/ 871023 h 2086232"/>
              <a:gd name="connsiteX6" fmla="*/ 3105668 w 3303552"/>
              <a:gd name="connsiteY6" fmla="*/ 871023 h 2086232"/>
              <a:gd name="connsiteX7" fmla="*/ 3136690 w 3303552"/>
              <a:gd name="connsiteY7" fmla="*/ 927638 h 2086232"/>
              <a:gd name="connsiteX8" fmla="*/ 3299995 w 3303552"/>
              <a:gd name="connsiteY8" fmla="*/ 1537099 h 2086232"/>
              <a:gd name="connsiteX9" fmla="*/ 3300697 w 3303552"/>
              <a:gd name="connsiteY9" fmla="*/ 1568560 h 2086232"/>
              <a:gd name="connsiteX10" fmla="*/ 3300697 w 3303552"/>
              <a:gd name="connsiteY10" fmla="*/ 1568560 h 2086232"/>
              <a:gd name="connsiteX11" fmla="*/ 3303552 w 3303552"/>
              <a:gd name="connsiteY11" fmla="*/ 1696410 h 2086232"/>
              <a:gd name="connsiteX12" fmla="*/ 3263817 w 3303552"/>
              <a:gd name="connsiteY12" fmla="*/ 2015432 h 2086232"/>
              <a:gd name="connsiteX13" fmla="*/ 3244078 w 3303552"/>
              <a:gd name="connsiteY13" fmla="*/ 2086228 h 2086232"/>
              <a:gd name="connsiteX14" fmla="*/ 3219919 w 3303552"/>
              <a:gd name="connsiteY14" fmla="*/ 1999587 h 2086232"/>
              <a:gd name="connsiteX15" fmla="*/ 3082536 w 3303552"/>
              <a:gd name="connsiteY15" fmla="*/ 1694516 h 2086232"/>
              <a:gd name="connsiteX16" fmla="*/ 2887029 w 3303552"/>
              <a:gd name="connsiteY16" fmla="*/ 1423003 h 2086232"/>
              <a:gd name="connsiteX17" fmla="*/ 2824074 w 3303552"/>
              <a:gd name="connsiteY17" fmla="*/ 1358761 h 2086232"/>
              <a:gd name="connsiteX18" fmla="*/ 2824074 w 3303552"/>
              <a:gd name="connsiteY18" fmla="*/ 1358761 h 2086232"/>
              <a:gd name="connsiteX19" fmla="*/ 2772631 w 3303552"/>
              <a:gd name="connsiteY19" fmla="*/ 1306265 h 2086232"/>
              <a:gd name="connsiteX20" fmla="*/ 2516217 w 3303552"/>
              <a:gd name="connsiteY20" fmla="*/ 1112344 h 2086232"/>
              <a:gd name="connsiteX21" fmla="*/ 2404069 w 3303552"/>
              <a:gd name="connsiteY21" fmla="*/ 1050892 h 2086232"/>
              <a:gd name="connsiteX22" fmla="*/ 2404068 w 3303552"/>
              <a:gd name="connsiteY22" fmla="*/ 1050893 h 2086232"/>
              <a:gd name="connsiteX23" fmla="*/ 2376469 w 3303552"/>
              <a:gd name="connsiteY23" fmla="*/ 1035770 h 2086232"/>
              <a:gd name="connsiteX24" fmla="*/ 1767009 w 3303552"/>
              <a:gd name="connsiteY24" fmla="*/ 872465 h 2086232"/>
              <a:gd name="connsiteX25" fmla="*/ 1702467 w 3303552"/>
              <a:gd name="connsiteY25" fmla="*/ 871024 h 2086232"/>
              <a:gd name="connsiteX26" fmla="*/ 1702468 w 3303552"/>
              <a:gd name="connsiteY26" fmla="*/ 871023 h 2086232"/>
              <a:gd name="connsiteX27" fmla="*/ 1607698 w 3303552"/>
              <a:gd name="connsiteY27" fmla="*/ 868907 h 2086232"/>
              <a:gd name="connsiteX28" fmla="*/ 826164 w 3303552"/>
              <a:gd name="connsiteY28" fmla="*/ 1089922 h 2086232"/>
              <a:gd name="connsiteX29" fmla="*/ 756474 w 3303552"/>
              <a:gd name="connsiteY29" fmla="*/ 1134991 h 2086232"/>
              <a:gd name="connsiteX30" fmla="*/ 756474 w 3303552"/>
              <a:gd name="connsiteY30" fmla="*/ 1134992 h 2086232"/>
              <a:gd name="connsiteX31" fmla="*/ 684171 w 3303552"/>
              <a:gd name="connsiteY31" fmla="*/ 1181751 h 2086232"/>
              <a:gd name="connsiteX32" fmla="*/ 104838 w 3303552"/>
              <a:gd name="connsiteY32" fmla="*/ 1941918 h 2086232"/>
              <a:gd name="connsiteX33" fmla="*/ 58689 w 3303552"/>
              <a:gd name="connsiteY33" fmla="*/ 2086232 h 2086232"/>
              <a:gd name="connsiteX34" fmla="*/ 56558 w 3303552"/>
              <a:gd name="connsiteY34" fmla="*/ 2079566 h 2086232"/>
              <a:gd name="connsiteX35" fmla="*/ 221572 w 3303552"/>
              <a:gd name="connsiteY35" fmla="*/ 826165 h 2086232"/>
              <a:gd name="connsiteX36" fmla="*/ 1224542 w 3303552"/>
              <a:gd name="connsiteY36" fmla="*/ 56558 h 2086232"/>
              <a:gd name="connsiteX37" fmla="*/ 1231379 w 3303552"/>
              <a:gd name="connsiteY37" fmla="*/ 55072 h 2086232"/>
              <a:gd name="connsiteX38" fmla="*/ 1231379 w 3303552"/>
              <a:gd name="connsiteY38" fmla="*/ 55072 h 2086232"/>
              <a:gd name="connsiteX39" fmla="*/ 1379430 w 3303552"/>
              <a:gd name="connsiteY39" fmla="*/ 22882 h 2086232"/>
              <a:gd name="connsiteX40" fmla="*/ 2327420 w 3303552"/>
              <a:gd name="connsiteY40" fmla="*/ 144515 h 2086232"/>
              <a:gd name="connsiteX41" fmla="*/ 2404069 w 3303552"/>
              <a:gd name="connsiteY41" fmla="*/ 183753 h 2086232"/>
              <a:gd name="connsiteX42" fmla="*/ 2330193 w 3303552"/>
              <a:gd name="connsiteY42" fmla="*/ 221572 h 2086232"/>
              <a:gd name="connsiteX0" fmla="*/ 2330192 w 3303552"/>
              <a:gd name="connsiteY0" fmla="*/ 221573 h 2086232"/>
              <a:gd name="connsiteX1" fmla="*/ 2404068 w 3303552"/>
              <a:gd name="connsiteY1" fmla="*/ 183754 h 2086232"/>
              <a:gd name="connsiteX2" fmla="*/ 2477942 w 3303552"/>
              <a:gd name="connsiteY2" fmla="*/ 221573 h 2086232"/>
              <a:gd name="connsiteX3" fmla="*/ 3060115 w 3303552"/>
              <a:gd name="connsiteY3" fmla="*/ 787892 h 2086232"/>
              <a:gd name="connsiteX4" fmla="*/ 3105667 w 3303552"/>
              <a:gd name="connsiteY4" fmla="*/ 871023 h 2086232"/>
              <a:gd name="connsiteX5" fmla="*/ 3105668 w 3303552"/>
              <a:gd name="connsiteY5" fmla="*/ 871023 h 2086232"/>
              <a:gd name="connsiteX6" fmla="*/ 3136690 w 3303552"/>
              <a:gd name="connsiteY6" fmla="*/ 927638 h 2086232"/>
              <a:gd name="connsiteX7" fmla="*/ 3299995 w 3303552"/>
              <a:gd name="connsiteY7" fmla="*/ 1537099 h 2086232"/>
              <a:gd name="connsiteX8" fmla="*/ 3300697 w 3303552"/>
              <a:gd name="connsiteY8" fmla="*/ 1568560 h 2086232"/>
              <a:gd name="connsiteX9" fmla="*/ 3300697 w 3303552"/>
              <a:gd name="connsiteY9" fmla="*/ 1568560 h 2086232"/>
              <a:gd name="connsiteX10" fmla="*/ 3303552 w 3303552"/>
              <a:gd name="connsiteY10" fmla="*/ 1696410 h 2086232"/>
              <a:gd name="connsiteX11" fmla="*/ 3263817 w 3303552"/>
              <a:gd name="connsiteY11" fmla="*/ 2015432 h 2086232"/>
              <a:gd name="connsiteX12" fmla="*/ 3244078 w 3303552"/>
              <a:gd name="connsiteY12" fmla="*/ 2086228 h 2086232"/>
              <a:gd name="connsiteX13" fmla="*/ 3219919 w 3303552"/>
              <a:gd name="connsiteY13" fmla="*/ 1999587 h 2086232"/>
              <a:gd name="connsiteX14" fmla="*/ 3082536 w 3303552"/>
              <a:gd name="connsiteY14" fmla="*/ 1694516 h 2086232"/>
              <a:gd name="connsiteX15" fmla="*/ 2887029 w 3303552"/>
              <a:gd name="connsiteY15" fmla="*/ 1423003 h 2086232"/>
              <a:gd name="connsiteX16" fmla="*/ 2824074 w 3303552"/>
              <a:gd name="connsiteY16" fmla="*/ 1358761 h 2086232"/>
              <a:gd name="connsiteX17" fmla="*/ 2824074 w 3303552"/>
              <a:gd name="connsiteY17" fmla="*/ 1358761 h 2086232"/>
              <a:gd name="connsiteX18" fmla="*/ 2772631 w 3303552"/>
              <a:gd name="connsiteY18" fmla="*/ 1306265 h 2086232"/>
              <a:gd name="connsiteX19" fmla="*/ 2516217 w 3303552"/>
              <a:gd name="connsiteY19" fmla="*/ 1112344 h 2086232"/>
              <a:gd name="connsiteX20" fmla="*/ 2404069 w 3303552"/>
              <a:gd name="connsiteY20" fmla="*/ 1050892 h 2086232"/>
              <a:gd name="connsiteX21" fmla="*/ 2404068 w 3303552"/>
              <a:gd name="connsiteY21" fmla="*/ 1050893 h 2086232"/>
              <a:gd name="connsiteX22" fmla="*/ 2376469 w 3303552"/>
              <a:gd name="connsiteY22" fmla="*/ 1035770 h 2086232"/>
              <a:gd name="connsiteX23" fmla="*/ 1767009 w 3303552"/>
              <a:gd name="connsiteY23" fmla="*/ 872465 h 2086232"/>
              <a:gd name="connsiteX24" fmla="*/ 1702467 w 3303552"/>
              <a:gd name="connsiteY24" fmla="*/ 871024 h 2086232"/>
              <a:gd name="connsiteX25" fmla="*/ 1702468 w 3303552"/>
              <a:gd name="connsiteY25" fmla="*/ 871023 h 2086232"/>
              <a:gd name="connsiteX26" fmla="*/ 1607698 w 3303552"/>
              <a:gd name="connsiteY26" fmla="*/ 868907 h 2086232"/>
              <a:gd name="connsiteX27" fmla="*/ 826164 w 3303552"/>
              <a:gd name="connsiteY27" fmla="*/ 1089922 h 2086232"/>
              <a:gd name="connsiteX28" fmla="*/ 756474 w 3303552"/>
              <a:gd name="connsiteY28" fmla="*/ 1134991 h 2086232"/>
              <a:gd name="connsiteX29" fmla="*/ 756474 w 3303552"/>
              <a:gd name="connsiteY29" fmla="*/ 1134992 h 2086232"/>
              <a:gd name="connsiteX30" fmla="*/ 684171 w 3303552"/>
              <a:gd name="connsiteY30" fmla="*/ 1181751 h 2086232"/>
              <a:gd name="connsiteX31" fmla="*/ 104838 w 3303552"/>
              <a:gd name="connsiteY31" fmla="*/ 1941918 h 2086232"/>
              <a:gd name="connsiteX32" fmla="*/ 58689 w 3303552"/>
              <a:gd name="connsiteY32" fmla="*/ 2086232 h 2086232"/>
              <a:gd name="connsiteX33" fmla="*/ 56558 w 3303552"/>
              <a:gd name="connsiteY33" fmla="*/ 2079566 h 2086232"/>
              <a:gd name="connsiteX34" fmla="*/ 221572 w 3303552"/>
              <a:gd name="connsiteY34" fmla="*/ 826165 h 2086232"/>
              <a:gd name="connsiteX35" fmla="*/ 1224542 w 3303552"/>
              <a:gd name="connsiteY35" fmla="*/ 56558 h 2086232"/>
              <a:gd name="connsiteX36" fmla="*/ 1231379 w 3303552"/>
              <a:gd name="connsiteY36" fmla="*/ 55072 h 2086232"/>
              <a:gd name="connsiteX37" fmla="*/ 1231379 w 3303552"/>
              <a:gd name="connsiteY37" fmla="*/ 55072 h 2086232"/>
              <a:gd name="connsiteX38" fmla="*/ 1379430 w 3303552"/>
              <a:gd name="connsiteY38" fmla="*/ 22882 h 2086232"/>
              <a:gd name="connsiteX39" fmla="*/ 2327420 w 3303552"/>
              <a:gd name="connsiteY39" fmla="*/ 144515 h 2086232"/>
              <a:gd name="connsiteX40" fmla="*/ 2404069 w 3303552"/>
              <a:gd name="connsiteY40" fmla="*/ 183753 h 2086232"/>
              <a:gd name="connsiteX41" fmla="*/ 2330193 w 3303552"/>
              <a:gd name="connsiteY41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  <a:gd name="connsiteX40" fmla="*/ 2330193 w 3303552"/>
              <a:gd name="connsiteY40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03552" h="2086232">
                <a:moveTo>
                  <a:pt x="2404068" y="183754"/>
                </a:moveTo>
                <a:lnTo>
                  <a:pt x="2477942" y="221573"/>
                </a:lnTo>
                <a:cubicBezTo>
                  <a:pt x="2724828" y="364112"/>
                  <a:pt x="2920995" y="560761"/>
                  <a:pt x="3060115" y="787892"/>
                </a:cubicBezTo>
                <a:lnTo>
                  <a:pt x="3105667" y="871023"/>
                </a:lnTo>
                <a:lnTo>
                  <a:pt x="3105668" y="871023"/>
                </a:lnTo>
                <a:lnTo>
                  <a:pt x="3136690" y="927638"/>
                </a:lnTo>
                <a:cubicBezTo>
                  <a:pt x="3229527" y="1118342"/>
                  <a:pt x="3285043" y="1325527"/>
                  <a:pt x="3299995" y="1537099"/>
                </a:cubicBezTo>
                <a:lnTo>
                  <a:pt x="3300697" y="1568560"/>
                </a:lnTo>
                <a:lnTo>
                  <a:pt x="3300697" y="1568560"/>
                </a:lnTo>
                <a:cubicBezTo>
                  <a:pt x="3301649" y="1611177"/>
                  <a:pt x="3302600" y="1653793"/>
                  <a:pt x="3303552" y="1696410"/>
                </a:cubicBezTo>
                <a:cubicBezTo>
                  <a:pt x="3300786" y="1802915"/>
                  <a:pt x="3287676" y="1909759"/>
                  <a:pt x="3263817" y="2015432"/>
                </a:cubicBezTo>
                <a:lnTo>
                  <a:pt x="3244078" y="2086228"/>
                </a:lnTo>
                <a:lnTo>
                  <a:pt x="3219919" y="1999587"/>
                </a:lnTo>
                <a:cubicBezTo>
                  <a:pt x="3185212" y="1895464"/>
                  <a:pt x="3139552" y="1793270"/>
                  <a:pt x="3082536" y="1694516"/>
                </a:cubicBezTo>
                <a:cubicBezTo>
                  <a:pt x="3025521" y="1595761"/>
                  <a:pt x="2959847" y="1505122"/>
                  <a:pt x="2887029" y="1423003"/>
                </a:cubicBezTo>
                <a:lnTo>
                  <a:pt x="2824074" y="1358761"/>
                </a:lnTo>
                <a:lnTo>
                  <a:pt x="2824074" y="1358761"/>
                </a:lnTo>
                <a:lnTo>
                  <a:pt x="2772631" y="1306265"/>
                </a:lnTo>
                <a:cubicBezTo>
                  <a:pt x="2693045" y="1232766"/>
                  <a:pt x="2607070" y="1167991"/>
                  <a:pt x="2516217" y="1112344"/>
                </a:cubicBezTo>
                <a:lnTo>
                  <a:pt x="2404069" y="1050892"/>
                </a:lnTo>
                <a:lnTo>
                  <a:pt x="2404068" y="1050893"/>
                </a:lnTo>
                <a:lnTo>
                  <a:pt x="2376469" y="1035770"/>
                </a:lnTo>
                <a:cubicBezTo>
                  <a:pt x="2185767" y="942932"/>
                  <a:pt x="1978580" y="887417"/>
                  <a:pt x="1767009" y="872465"/>
                </a:cubicBezTo>
                <a:lnTo>
                  <a:pt x="1702467" y="871024"/>
                </a:lnTo>
                <a:lnTo>
                  <a:pt x="1702468" y="871023"/>
                </a:lnTo>
                <a:lnTo>
                  <a:pt x="1607698" y="868907"/>
                </a:lnTo>
                <a:cubicBezTo>
                  <a:pt x="1341437" y="875821"/>
                  <a:pt x="1073050" y="947383"/>
                  <a:pt x="826164" y="1089922"/>
                </a:cubicBezTo>
                <a:lnTo>
                  <a:pt x="756474" y="1134991"/>
                </a:lnTo>
                <a:lnTo>
                  <a:pt x="756474" y="1134992"/>
                </a:lnTo>
                <a:lnTo>
                  <a:pt x="684171" y="1181751"/>
                </a:lnTo>
                <a:cubicBezTo>
                  <a:pt x="412556" y="1377637"/>
                  <a:pt x="215798" y="1644635"/>
                  <a:pt x="104838" y="1941918"/>
                </a:cubicBezTo>
                <a:lnTo>
                  <a:pt x="58689" y="2086232"/>
                </a:lnTo>
                <a:lnTo>
                  <a:pt x="56558" y="2079566"/>
                </a:lnTo>
                <a:cubicBezTo>
                  <a:pt x="-52851" y="1671244"/>
                  <a:pt x="-6491" y="1221181"/>
                  <a:pt x="221572" y="826165"/>
                </a:cubicBezTo>
                <a:cubicBezTo>
                  <a:pt x="449634" y="431148"/>
                  <a:pt x="816219" y="165969"/>
                  <a:pt x="1224542" y="56558"/>
                </a:cubicBezTo>
                <a:lnTo>
                  <a:pt x="1231379" y="55072"/>
                </a:lnTo>
                <a:lnTo>
                  <a:pt x="1231379" y="55072"/>
                </a:lnTo>
                <a:lnTo>
                  <a:pt x="1379430" y="22882"/>
                </a:lnTo>
                <a:cubicBezTo>
                  <a:pt x="1692364" y="-29664"/>
                  <a:pt x="2021971" y="7233"/>
                  <a:pt x="2327420" y="144515"/>
                </a:cubicBezTo>
                <a:lnTo>
                  <a:pt x="2404069" y="183753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 rot="10800000">
            <a:off x="3887774" y="3455559"/>
            <a:ext cx="2709709" cy="1711213"/>
          </a:xfrm>
          <a:custGeom>
            <a:avLst/>
            <a:gdLst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1043945 w 3303552"/>
              <a:gd name="connsiteY9" fmla="*/ 281571 h 2086232"/>
              <a:gd name="connsiteX10" fmla="*/ 1129450 w 3303552"/>
              <a:gd name="connsiteY10" fmla="*/ 167228 h 2086232"/>
              <a:gd name="connsiteX11" fmla="*/ 1057034 w 3303552"/>
              <a:gd name="connsiteY11" fmla="*/ 261685 h 2086232"/>
              <a:gd name="connsiteX12" fmla="*/ 944736 w 3303552"/>
              <a:gd name="connsiteY12" fmla="*/ 444896 h 2086232"/>
              <a:gd name="connsiteX13" fmla="*/ 932993 w 3303552"/>
              <a:gd name="connsiteY13" fmla="*/ 465904 h 2086232"/>
              <a:gd name="connsiteX14" fmla="*/ 882114 w 3303552"/>
              <a:gd name="connsiteY14" fmla="*/ 574891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221572 w 3303552"/>
              <a:gd name="connsiteY18" fmla="*/ 826165 h 2086232"/>
              <a:gd name="connsiteX19" fmla="*/ 1224542 w 3303552"/>
              <a:gd name="connsiteY19" fmla="*/ 56558 h 2086232"/>
              <a:gd name="connsiteX20" fmla="*/ 1231379 w 3303552"/>
              <a:gd name="connsiteY20" fmla="*/ 55072 h 2086232"/>
              <a:gd name="connsiteX21" fmla="*/ 1231379 w 3303552"/>
              <a:gd name="connsiteY21" fmla="*/ 55072 h 2086232"/>
              <a:gd name="connsiteX22" fmla="*/ 1379430 w 3303552"/>
              <a:gd name="connsiteY22" fmla="*/ 22882 h 2086232"/>
              <a:gd name="connsiteX23" fmla="*/ 2327420 w 3303552"/>
              <a:gd name="connsiteY23" fmla="*/ 144515 h 2086232"/>
              <a:gd name="connsiteX24" fmla="*/ 2404069 w 3303552"/>
              <a:gd name="connsiteY24" fmla="*/ 183753 h 2086232"/>
              <a:gd name="connsiteX25" fmla="*/ 2330193 w 3303552"/>
              <a:gd name="connsiteY25" fmla="*/ 221572 h 2086232"/>
              <a:gd name="connsiteX26" fmla="*/ 2196711 w 3303552"/>
              <a:gd name="connsiteY26" fmla="*/ 307301 h 2086232"/>
              <a:gd name="connsiteX27" fmla="*/ 2171916 w 3303552"/>
              <a:gd name="connsiteY27" fmla="*/ 326769 h 2086232"/>
              <a:gd name="connsiteX28" fmla="*/ 2154637 w 3303552"/>
              <a:gd name="connsiteY28" fmla="*/ 338254 h 2086232"/>
              <a:gd name="connsiteX29" fmla="*/ 2128267 w 3303552"/>
              <a:gd name="connsiteY29" fmla="*/ 361041 h 2086232"/>
              <a:gd name="connsiteX30" fmla="*/ 2074178 w 3303552"/>
              <a:gd name="connsiteY30" fmla="*/ 403510 h 2086232"/>
              <a:gd name="connsiteX31" fmla="*/ 2024347 w 3303552"/>
              <a:gd name="connsiteY31" fmla="*/ 450843 h 2086232"/>
              <a:gd name="connsiteX32" fmla="*/ 1998694 w 3303552"/>
              <a:gd name="connsiteY32" fmla="*/ 473011 h 2086232"/>
              <a:gd name="connsiteX33" fmla="*/ 1984928 w 3303552"/>
              <a:gd name="connsiteY33" fmla="*/ 488286 h 2086232"/>
              <a:gd name="connsiteX34" fmla="*/ 1962843 w 3303552"/>
              <a:gd name="connsiteY34" fmla="*/ 509264 h 2086232"/>
              <a:gd name="connsiteX35" fmla="*/ 1862957 w 3303552"/>
              <a:gd name="connsiteY35" fmla="*/ 623628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783371 w 3303552"/>
              <a:gd name="connsiteY3" fmla="*/ 901212 h 2086232"/>
              <a:gd name="connsiteX4" fmla="*/ 819825 w 3303552"/>
              <a:gd name="connsiteY4" fmla="*/ 752843 h 2086232"/>
              <a:gd name="connsiteX5" fmla="*/ 804292 w 3303552"/>
              <a:gd name="connsiteY5" fmla="*/ 805074 h 2086232"/>
              <a:gd name="connsiteX6" fmla="*/ 792709 w 3303552"/>
              <a:gd name="connsiteY6" fmla="*/ 858299 h 2086232"/>
              <a:gd name="connsiteX7" fmla="*/ 819825 w 3303552"/>
              <a:gd name="connsiteY7" fmla="*/ 752843 h 2086232"/>
              <a:gd name="connsiteX8" fmla="*/ 882078 w 3303552"/>
              <a:gd name="connsiteY8" fmla="*/ 574975 h 2086232"/>
              <a:gd name="connsiteX9" fmla="*/ 839077 w 3303552"/>
              <a:gd name="connsiteY9" fmla="*/ 688106 h 2086232"/>
              <a:gd name="connsiteX10" fmla="*/ 832166 w 3303552"/>
              <a:gd name="connsiteY10" fmla="*/ 711343 h 2086232"/>
              <a:gd name="connsiteX11" fmla="*/ 882078 w 3303552"/>
              <a:gd name="connsiteY11" fmla="*/ 574975 h 2086232"/>
              <a:gd name="connsiteX12" fmla="*/ 1043945 w 3303552"/>
              <a:gd name="connsiteY12" fmla="*/ 281571 h 2086232"/>
              <a:gd name="connsiteX13" fmla="*/ 1129450 w 3303552"/>
              <a:gd name="connsiteY13" fmla="*/ 167228 h 2086232"/>
              <a:gd name="connsiteX14" fmla="*/ 1057034 w 3303552"/>
              <a:gd name="connsiteY14" fmla="*/ 261685 h 2086232"/>
              <a:gd name="connsiteX15" fmla="*/ 1043945 w 3303552"/>
              <a:gd name="connsiteY15" fmla="*/ 281571 h 2086232"/>
              <a:gd name="connsiteX16" fmla="*/ 944736 w 3303552"/>
              <a:gd name="connsiteY16" fmla="*/ 444896 h 2086232"/>
              <a:gd name="connsiteX17" fmla="*/ 932993 w 3303552"/>
              <a:gd name="connsiteY17" fmla="*/ 465904 h 2086232"/>
              <a:gd name="connsiteX18" fmla="*/ 882114 w 3303552"/>
              <a:gd name="connsiteY18" fmla="*/ 574891 h 2086232"/>
              <a:gd name="connsiteX19" fmla="*/ 944736 w 3303552"/>
              <a:gd name="connsiteY19" fmla="*/ 444896 h 2086232"/>
              <a:gd name="connsiteX20" fmla="*/ 991423 w 3303552"/>
              <a:gd name="connsiteY20" fmla="*/ 361372 h 2086232"/>
              <a:gd name="connsiteX21" fmla="*/ 965522 w 3303552"/>
              <a:gd name="connsiteY21" fmla="*/ 407708 h 2086232"/>
              <a:gd name="connsiteX22" fmla="*/ 1020649 w 3303552"/>
              <a:gd name="connsiteY22" fmla="*/ 316967 h 2086232"/>
              <a:gd name="connsiteX23" fmla="*/ 991423 w 3303552"/>
              <a:gd name="connsiteY23" fmla="*/ 361372 h 2086232"/>
              <a:gd name="connsiteX24" fmla="*/ 221572 w 3303552"/>
              <a:gd name="connsiteY24" fmla="*/ 826165 h 2086232"/>
              <a:gd name="connsiteX25" fmla="*/ 1224542 w 3303552"/>
              <a:gd name="connsiteY25" fmla="*/ 56558 h 2086232"/>
              <a:gd name="connsiteX26" fmla="*/ 1231379 w 3303552"/>
              <a:gd name="connsiteY26" fmla="*/ 55072 h 2086232"/>
              <a:gd name="connsiteX27" fmla="*/ 1231379 w 3303552"/>
              <a:gd name="connsiteY27" fmla="*/ 55072 h 2086232"/>
              <a:gd name="connsiteX28" fmla="*/ 1379430 w 3303552"/>
              <a:gd name="connsiteY28" fmla="*/ 22882 h 2086232"/>
              <a:gd name="connsiteX29" fmla="*/ 2327420 w 3303552"/>
              <a:gd name="connsiteY29" fmla="*/ 144515 h 2086232"/>
              <a:gd name="connsiteX30" fmla="*/ 2404069 w 3303552"/>
              <a:gd name="connsiteY30" fmla="*/ 183753 h 2086232"/>
              <a:gd name="connsiteX31" fmla="*/ 2330193 w 3303552"/>
              <a:gd name="connsiteY31" fmla="*/ 221572 h 2086232"/>
              <a:gd name="connsiteX32" fmla="*/ 2196711 w 3303552"/>
              <a:gd name="connsiteY32" fmla="*/ 307301 h 2086232"/>
              <a:gd name="connsiteX33" fmla="*/ 2171916 w 3303552"/>
              <a:gd name="connsiteY33" fmla="*/ 326769 h 2086232"/>
              <a:gd name="connsiteX34" fmla="*/ 2154637 w 3303552"/>
              <a:gd name="connsiteY34" fmla="*/ 338254 h 2086232"/>
              <a:gd name="connsiteX35" fmla="*/ 2128267 w 3303552"/>
              <a:gd name="connsiteY35" fmla="*/ 361041 h 2086232"/>
              <a:gd name="connsiteX36" fmla="*/ 2074178 w 3303552"/>
              <a:gd name="connsiteY36" fmla="*/ 403510 h 2086232"/>
              <a:gd name="connsiteX37" fmla="*/ 2024347 w 3303552"/>
              <a:gd name="connsiteY37" fmla="*/ 450843 h 2086232"/>
              <a:gd name="connsiteX38" fmla="*/ 1998694 w 3303552"/>
              <a:gd name="connsiteY38" fmla="*/ 473011 h 2086232"/>
              <a:gd name="connsiteX39" fmla="*/ 1984928 w 3303552"/>
              <a:gd name="connsiteY39" fmla="*/ 488286 h 2086232"/>
              <a:gd name="connsiteX40" fmla="*/ 1962843 w 3303552"/>
              <a:gd name="connsiteY40" fmla="*/ 509264 h 2086232"/>
              <a:gd name="connsiteX41" fmla="*/ 1862957 w 3303552"/>
              <a:gd name="connsiteY41" fmla="*/ 623628 h 2086232"/>
              <a:gd name="connsiteX42" fmla="*/ 1984928 w 3303552"/>
              <a:gd name="connsiteY42" fmla="*/ 488286 h 2086232"/>
              <a:gd name="connsiteX43" fmla="*/ 2024347 w 3303552"/>
              <a:gd name="connsiteY43" fmla="*/ 450843 h 2086232"/>
              <a:gd name="connsiteX44" fmla="*/ 2128267 w 3303552"/>
              <a:gd name="connsiteY44" fmla="*/ 361041 h 2086232"/>
              <a:gd name="connsiteX45" fmla="*/ 2171916 w 3303552"/>
              <a:gd name="connsiteY45" fmla="*/ 326769 h 2086232"/>
              <a:gd name="connsiteX46" fmla="*/ 2330192 w 3303552"/>
              <a:gd name="connsiteY46" fmla="*/ 221573 h 2086232"/>
              <a:gd name="connsiteX47" fmla="*/ 2404068 w 3303552"/>
              <a:gd name="connsiteY47" fmla="*/ 183754 h 2086232"/>
              <a:gd name="connsiteX48" fmla="*/ 2477942 w 3303552"/>
              <a:gd name="connsiteY48" fmla="*/ 221573 h 2086232"/>
              <a:gd name="connsiteX49" fmla="*/ 3060115 w 3303552"/>
              <a:gd name="connsiteY49" fmla="*/ 787892 h 2086232"/>
              <a:gd name="connsiteX50" fmla="*/ 3105667 w 3303552"/>
              <a:gd name="connsiteY50" fmla="*/ 871023 h 2086232"/>
              <a:gd name="connsiteX51" fmla="*/ 3105668 w 3303552"/>
              <a:gd name="connsiteY51" fmla="*/ 871023 h 2086232"/>
              <a:gd name="connsiteX52" fmla="*/ 3136690 w 3303552"/>
              <a:gd name="connsiteY52" fmla="*/ 927638 h 2086232"/>
              <a:gd name="connsiteX53" fmla="*/ 3299995 w 3303552"/>
              <a:gd name="connsiteY53" fmla="*/ 1537099 h 2086232"/>
              <a:gd name="connsiteX54" fmla="*/ 3300697 w 3303552"/>
              <a:gd name="connsiteY54" fmla="*/ 1568560 h 2086232"/>
              <a:gd name="connsiteX55" fmla="*/ 3300697 w 3303552"/>
              <a:gd name="connsiteY55" fmla="*/ 1568560 h 2086232"/>
              <a:gd name="connsiteX56" fmla="*/ 3303552 w 3303552"/>
              <a:gd name="connsiteY56" fmla="*/ 1696410 h 2086232"/>
              <a:gd name="connsiteX57" fmla="*/ 3263817 w 3303552"/>
              <a:gd name="connsiteY57" fmla="*/ 2015432 h 2086232"/>
              <a:gd name="connsiteX58" fmla="*/ 3244078 w 3303552"/>
              <a:gd name="connsiteY58" fmla="*/ 2086228 h 2086232"/>
              <a:gd name="connsiteX59" fmla="*/ 3219919 w 3303552"/>
              <a:gd name="connsiteY59" fmla="*/ 1999587 h 2086232"/>
              <a:gd name="connsiteX60" fmla="*/ 3082536 w 3303552"/>
              <a:gd name="connsiteY60" fmla="*/ 1694516 h 2086232"/>
              <a:gd name="connsiteX61" fmla="*/ 2887029 w 3303552"/>
              <a:gd name="connsiteY61" fmla="*/ 1423003 h 2086232"/>
              <a:gd name="connsiteX62" fmla="*/ 2824074 w 3303552"/>
              <a:gd name="connsiteY62" fmla="*/ 1358761 h 2086232"/>
              <a:gd name="connsiteX63" fmla="*/ 2824074 w 3303552"/>
              <a:gd name="connsiteY63" fmla="*/ 1358761 h 2086232"/>
              <a:gd name="connsiteX64" fmla="*/ 2772631 w 3303552"/>
              <a:gd name="connsiteY64" fmla="*/ 1306265 h 2086232"/>
              <a:gd name="connsiteX65" fmla="*/ 2516217 w 3303552"/>
              <a:gd name="connsiteY65" fmla="*/ 1112344 h 2086232"/>
              <a:gd name="connsiteX66" fmla="*/ 2404069 w 3303552"/>
              <a:gd name="connsiteY66" fmla="*/ 1050892 h 2086232"/>
              <a:gd name="connsiteX67" fmla="*/ 2404068 w 3303552"/>
              <a:gd name="connsiteY67" fmla="*/ 1050893 h 2086232"/>
              <a:gd name="connsiteX68" fmla="*/ 2376469 w 3303552"/>
              <a:gd name="connsiteY68" fmla="*/ 1035770 h 2086232"/>
              <a:gd name="connsiteX69" fmla="*/ 1767009 w 3303552"/>
              <a:gd name="connsiteY69" fmla="*/ 872465 h 2086232"/>
              <a:gd name="connsiteX70" fmla="*/ 1702467 w 3303552"/>
              <a:gd name="connsiteY70" fmla="*/ 871024 h 2086232"/>
              <a:gd name="connsiteX71" fmla="*/ 1702468 w 3303552"/>
              <a:gd name="connsiteY71" fmla="*/ 871023 h 2086232"/>
              <a:gd name="connsiteX72" fmla="*/ 1607698 w 3303552"/>
              <a:gd name="connsiteY72" fmla="*/ 868907 h 2086232"/>
              <a:gd name="connsiteX73" fmla="*/ 826164 w 3303552"/>
              <a:gd name="connsiteY73" fmla="*/ 1089922 h 2086232"/>
              <a:gd name="connsiteX74" fmla="*/ 756474 w 3303552"/>
              <a:gd name="connsiteY74" fmla="*/ 1134991 h 2086232"/>
              <a:gd name="connsiteX75" fmla="*/ 756474 w 3303552"/>
              <a:gd name="connsiteY75" fmla="*/ 1134992 h 2086232"/>
              <a:gd name="connsiteX76" fmla="*/ 684171 w 3303552"/>
              <a:gd name="connsiteY76" fmla="*/ 1181751 h 2086232"/>
              <a:gd name="connsiteX77" fmla="*/ 104838 w 3303552"/>
              <a:gd name="connsiteY77" fmla="*/ 1941918 h 2086232"/>
              <a:gd name="connsiteX78" fmla="*/ 58689 w 3303552"/>
              <a:gd name="connsiteY78" fmla="*/ 2086232 h 2086232"/>
              <a:gd name="connsiteX79" fmla="*/ 56558 w 3303552"/>
              <a:gd name="connsiteY79" fmla="*/ 2079566 h 2086232"/>
              <a:gd name="connsiteX80" fmla="*/ 221572 w 3303552"/>
              <a:gd name="connsiteY80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19825 w 3303552"/>
              <a:gd name="connsiteY6" fmla="*/ 752843 h 2086232"/>
              <a:gd name="connsiteX7" fmla="*/ 882078 w 3303552"/>
              <a:gd name="connsiteY7" fmla="*/ 574975 h 2086232"/>
              <a:gd name="connsiteX8" fmla="*/ 839077 w 3303552"/>
              <a:gd name="connsiteY8" fmla="*/ 688106 h 2086232"/>
              <a:gd name="connsiteX9" fmla="*/ 832166 w 3303552"/>
              <a:gd name="connsiteY9" fmla="*/ 711343 h 2086232"/>
              <a:gd name="connsiteX10" fmla="*/ 882078 w 3303552"/>
              <a:gd name="connsiteY10" fmla="*/ 574975 h 2086232"/>
              <a:gd name="connsiteX11" fmla="*/ 1043945 w 3303552"/>
              <a:gd name="connsiteY11" fmla="*/ 281571 h 2086232"/>
              <a:gd name="connsiteX12" fmla="*/ 1129450 w 3303552"/>
              <a:gd name="connsiteY12" fmla="*/ 167228 h 2086232"/>
              <a:gd name="connsiteX13" fmla="*/ 1057034 w 3303552"/>
              <a:gd name="connsiteY13" fmla="*/ 261685 h 2086232"/>
              <a:gd name="connsiteX14" fmla="*/ 1043945 w 3303552"/>
              <a:gd name="connsiteY14" fmla="*/ 281571 h 2086232"/>
              <a:gd name="connsiteX15" fmla="*/ 944736 w 3303552"/>
              <a:gd name="connsiteY15" fmla="*/ 444896 h 2086232"/>
              <a:gd name="connsiteX16" fmla="*/ 932993 w 3303552"/>
              <a:gd name="connsiteY16" fmla="*/ 465904 h 2086232"/>
              <a:gd name="connsiteX17" fmla="*/ 882114 w 3303552"/>
              <a:gd name="connsiteY17" fmla="*/ 574891 h 2086232"/>
              <a:gd name="connsiteX18" fmla="*/ 944736 w 3303552"/>
              <a:gd name="connsiteY18" fmla="*/ 444896 h 2086232"/>
              <a:gd name="connsiteX19" fmla="*/ 991423 w 3303552"/>
              <a:gd name="connsiteY19" fmla="*/ 361372 h 2086232"/>
              <a:gd name="connsiteX20" fmla="*/ 965522 w 3303552"/>
              <a:gd name="connsiteY20" fmla="*/ 407708 h 2086232"/>
              <a:gd name="connsiteX21" fmla="*/ 1020649 w 3303552"/>
              <a:gd name="connsiteY21" fmla="*/ 316967 h 2086232"/>
              <a:gd name="connsiteX22" fmla="*/ 991423 w 3303552"/>
              <a:gd name="connsiteY22" fmla="*/ 361372 h 2086232"/>
              <a:gd name="connsiteX23" fmla="*/ 221572 w 3303552"/>
              <a:gd name="connsiteY23" fmla="*/ 826165 h 2086232"/>
              <a:gd name="connsiteX24" fmla="*/ 1224542 w 3303552"/>
              <a:gd name="connsiteY24" fmla="*/ 56558 h 2086232"/>
              <a:gd name="connsiteX25" fmla="*/ 1231379 w 3303552"/>
              <a:gd name="connsiteY25" fmla="*/ 55072 h 2086232"/>
              <a:gd name="connsiteX26" fmla="*/ 1231379 w 3303552"/>
              <a:gd name="connsiteY26" fmla="*/ 55072 h 2086232"/>
              <a:gd name="connsiteX27" fmla="*/ 1379430 w 3303552"/>
              <a:gd name="connsiteY27" fmla="*/ 22882 h 2086232"/>
              <a:gd name="connsiteX28" fmla="*/ 2327420 w 3303552"/>
              <a:gd name="connsiteY28" fmla="*/ 144515 h 2086232"/>
              <a:gd name="connsiteX29" fmla="*/ 2404069 w 3303552"/>
              <a:gd name="connsiteY29" fmla="*/ 183753 h 2086232"/>
              <a:gd name="connsiteX30" fmla="*/ 2330193 w 3303552"/>
              <a:gd name="connsiteY30" fmla="*/ 221572 h 2086232"/>
              <a:gd name="connsiteX31" fmla="*/ 2196711 w 3303552"/>
              <a:gd name="connsiteY31" fmla="*/ 307301 h 2086232"/>
              <a:gd name="connsiteX32" fmla="*/ 2171916 w 3303552"/>
              <a:gd name="connsiteY32" fmla="*/ 326769 h 2086232"/>
              <a:gd name="connsiteX33" fmla="*/ 2154637 w 3303552"/>
              <a:gd name="connsiteY33" fmla="*/ 338254 h 2086232"/>
              <a:gd name="connsiteX34" fmla="*/ 2128267 w 3303552"/>
              <a:gd name="connsiteY34" fmla="*/ 361041 h 2086232"/>
              <a:gd name="connsiteX35" fmla="*/ 2074178 w 3303552"/>
              <a:gd name="connsiteY35" fmla="*/ 403510 h 2086232"/>
              <a:gd name="connsiteX36" fmla="*/ 2024347 w 3303552"/>
              <a:gd name="connsiteY36" fmla="*/ 450843 h 2086232"/>
              <a:gd name="connsiteX37" fmla="*/ 1998694 w 3303552"/>
              <a:gd name="connsiteY37" fmla="*/ 473011 h 2086232"/>
              <a:gd name="connsiteX38" fmla="*/ 1984928 w 3303552"/>
              <a:gd name="connsiteY38" fmla="*/ 488286 h 2086232"/>
              <a:gd name="connsiteX39" fmla="*/ 1962843 w 3303552"/>
              <a:gd name="connsiteY39" fmla="*/ 509264 h 2086232"/>
              <a:gd name="connsiteX40" fmla="*/ 1862957 w 3303552"/>
              <a:gd name="connsiteY40" fmla="*/ 623628 h 2086232"/>
              <a:gd name="connsiteX41" fmla="*/ 1984928 w 3303552"/>
              <a:gd name="connsiteY41" fmla="*/ 488286 h 2086232"/>
              <a:gd name="connsiteX42" fmla="*/ 2024347 w 3303552"/>
              <a:gd name="connsiteY42" fmla="*/ 450843 h 2086232"/>
              <a:gd name="connsiteX43" fmla="*/ 2128267 w 3303552"/>
              <a:gd name="connsiteY43" fmla="*/ 361041 h 2086232"/>
              <a:gd name="connsiteX44" fmla="*/ 2171916 w 3303552"/>
              <a:gd name="connsiteY44" fmla="*/ 326769 h 2086232"/>
              <a:gd name="connsiteX45" fmla="*/ 2330192 w 3303552"/>
              <a:gd name="connsiteY45" fmla="*/ 221573 h 2086232"/>
              <a:gd name="connsiteX46" fmla="*/ 2404068 w 3303552"/>
              <a:gd name="connsiteY46" fmla="*/ 183754 h 2086232"/>
              <a:gd name="connsiteX47" fmla="*/ 2477942 w 3303552"/>
              <a:gd name="connsiteY47" fmla="*/ 221573 h 2086232"/>
              <a:gd name="connsiteX48" fmla="*/ 3060115 w 3303552"/>
              <a:gd name="connsiteY48" fmla="*/ 787892 h 2086232"/>
              <a:gd name="connsiteX49" fmla="*/ 3105667 w 3303552"/>
              <a:gd name="connsiteY49" fmla="*/ 871023 h 2086232"/>
              <a:gd name="connsiteX50" fmla="*/ 3105668 w 3303552"/>
              <a:gd name="connsiteY50" fmla="*/ 871023 h 2086232"/>
              <a:gd name="connsiteX51" fmla="*/ 3136690 w 3303552"/>
              <a:gd name="connsiteY51" fmla="*/ 927638 h 2086232"/>
              <a:gd name="connsiteX52" fmla="*/ 3299995 w 3303552"/>
              <a:gd name="connsiteY52" fmla="*/ 1537099 h 2086232"/>
              <a:gd name="connsiteX53" fmla="*/ 3300697 w 3303552"/>
              <a:gd name="connsiteY53" fmla="*/ 1568560 h 2086232"/>
              <a:gd name="connsiteX54" fmla="*/ 3300697 w 3303552"/>
              <a:gd name="connsiteY54" fmla="*/ 1568560 h 2086232"/>
              <a:gd name="connsiteX55" fmla="*/ 3303552 w 3303552"/>
              <a:gd name="connsiteY55" fmla="*/ 1696410 h 2086232"/>
              <a:gd name="connsiteX56" fmla="*/ 3263817 w 3303552"/>
              <a:gd name="connsiteY56" fmla="*/ 2015432 h 2086232"/>
              <a:gd name="connsiteX57" fmla="*/ 3244078 w 3303552"/>
              <a:gd name="connsiteY57" fmla="*/ 2086228 h 2086232"/>
              <a:gd name="connsiteX58" fmla="*/ 3219919 w 3303552"/>
              <a:gd name="connsiteY58" fmla="*/ 1999587 h 2086232"/>
              <a:gd name="connsiteX59" fmla="*/ 3082536 w 3303552"/>
              <a:gd name="connsiteY59" fmla="*/ 1694516 h 2086232"/>
              <a:gd name="connsiteX60" fmla="*/ 2887029 w 3303552"/>
              <a:gd name="connsiteY60" fmla="*/ 1423003 h 2086232"/>
              <a:gd name="connsiteX61" fmla="*/ 2824074 w 3303552"/>
              <a:gd name="connsiteY61" fmla="*/ 1358761 h 2086232"/>
              <a:gd name="connsiteX62" fmla="*/ 2824074 w 3303552"/>
              <a:gd name="connsiteY62" fmla="*/ 1358761 h 2086232"/>
              <a:gd name="connsiteX63" fmla="*/ 2772631 w 3303552"/>
              <a:gd name="connsiteY63" fmla="*/ 1306265 h 2086232"/>
              <a:gd name="connsiteX64" fmla="*/ 2516217 w 3303552"/>
              <a:gd name="connsiteY64" fmla="*/ 1112344 h 2086232"/>
              <a:gd name="connsiteX65" fmla="*/ 2404069 w 3303552"/>
              <a:gd name="connsiteY65" fmla="*/ 1050892 h 2086232"/>
              <a:gd name="connsiteX66" fmla="*/ 2404068 w 3303552"/>
              <a:gd name="connsiteY66" fmla="*/ 1050893 h 2086232"/>
              <a:gd name="connsiteX67" fmla="*/ 2376469 w 3303552"/>
              <a:gd name="connsiteY67" fmla="*/ 1035770 h 2086232"/>
              <a:gd name="connsiteX68" fmla="*/ 1767009 w 3303552"/>
              <a:gd name="connsiteY68" fmla="*/ 872465 h 2086232"/>
              <a:gd name="connsiteX69" fmla="*/ 1702467 w 3303552"/>
              <a:gd name="connsiteY69" fmla="*/ 871024 h 2086232"/>
              <a:gd name="connsiteX70" fmla="*/ 1702468 w 3303552"/>
              <a:gd name="connsiteY70" fmla="*/ 871023 h 2086232"/>
              <a:gd name="connsiteX71" fmla="*/ 1607698 w 3303552"/>
              <a:gd name="connsiteY71" fmla="*/ 868907 h 2086232"/>
              <a:gd name="connsiteX72" fmla="*/ 826164 w 3303552"/>
              <a:gd name="connsiteY72" fmla="*/ 1089922 h 2086232"/>
              <a:gd name="connsiteX73" fmla="*/ 756474 w 3303552"/>
              <a:gd name="connsiteY73" fmla="*/ 1134991 h 2086232"/>
              <a:gd name="connsiteX74" fmla="*/ 756474 w 3303552"/>
              <a:gd name="connsiteY74" fmla="*/ 1134992 h 2086232"/>
              <a:gd name="connsiteX75" fmla="*/ 684171 w 3303552"/>
              <a:gd name="connsiteY75" fmla="*/ 1181751 h 2086232"/>
              <a:gd name="connsiteX76" fmla="*/ 104838 w 3303552"/>
              <a:gd name="connsiteY76" fmla="*/ 1941918 h 2086232"/>
              <a:gd name="connsiteX77" fmla="*/ 58689 w 3303552"/>
              <a:gd name="connsiteY77" fmla="*/ 2086232 h 2086232"/>
              <a:gd name="connsiteX78" fmla="*/ 56558 w 3303552"/>
              <a:gd name="connsiteY78" fmla="*/ 2079566 h 2086232"/>
              <a:gd name="connsiteX79" fmla="*/ 221572 w 3303552"/>
              <a:gd name="connsiteY79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819825 w 3303552"/>
              <a:gd name="connsiteY5" fmla="*/ 752843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882078 w 3303552"/>
              <a:gd name="connsiteY9" fmla="*/ 574975 h 2086232"/>
              <a:gd name="connsiteX10" fmla="*/ 1043945 w 3303552"/>
              <a:gd name="connsiteY10" fmla="*/ 281571 h 2086232"/>
              <a:gd name="connsiteX11" fmla="*/ 1129450 w 3303552"/>
              <a:gd name="connsiteY11" fmla="*/ 167228 h 2086232"/>
              <a:gd name="connsiteX12" fmla="*/ 1057034 w 3303552"/>
              <a:gd name="connsiteY12" fmla="*/ 261685 h 2086232"/>
              <a:gd name="connsiteX13" fmla="*/ 1043945 w 3303552"/>
              <a:gd name="connsiteY13" fmla="*/ 281571 h 2086232"/>
              <a:gd name="connsiteX14" fmla="*/ 944736 w 3303552"/>
              <a:gd name="connsiteY14" fmla="*/ 444896 h 2086232"/>
              <a:gd name="connsiteX15" fmla="*/ 932993 w 3303552"/>
              <a:gd name="connsiteY15" fmla="*/ 465904 h 2086232"/>
              <a:gd name="connsiteX16" fmla="*/ 882114 w 3303552"/>
              <a:gd name="connsiteY16" fmla="*/ 574891 h 2086232"/>
              <a:gd name="connsiteX17" fmla="*/ 944736 w 3303552"/>
              <a:gd name="connsiteY17" fmla="*/ 444896 h 2086232"/>
              <a:gd name="connsiteX18" fmla="*/ 991423 w 3303552"/>
              <a:gd name="connsiteY18" fmla="*/ 361372 h 2086232"/>
              <a:gd name="connsiteX19" fmla="*/ 965522 w 3303552"/>
              <a:gd name="connsiteY19" fmla="*/ 407708 h 2086232"/>
              <a:gd name="connsiteX20" fmla="*/ 1020649 w 3303552"/>
              <a:gd name="connsiteY20" fmla="*/ 316967 h 2086232"/>
              <a:gd name="connsiteX21" fmla="*/ 991423 w 3303552"/>
              <a:gd name="connsiteY21" fmla="*/ 361372 h 2086232"/>
              <a:gd name="connsiteX22" fmla="*/ 221572 w 3303552"/>
              <a:gd name="connsiteY22" fmla="*/ 826165 h 2086232"/>
              <a:gd name="connsiteX23" fmla="*/ 1224542 w 3303552"/>
              <a:gd name="connsiteY23" fmla="*/ 56558 h 2086232"/>
              <a:gd name="connsiteX24" fmla="*/ 1231379 w 3303552"/>
              <a:gd name="connsiteY24" fmla="*/ 55072 h 2086232"/>
              <a:gd name="connsiteX25" fmla="*/ 1231379 w 3303552"/>
              <a:gd name="connsiteY25" fmla="*/ 55072 h 2086232"/>
              <a:gd name="connsiteX26" fmla="*/ 1379430 w 3303552"/>
              <a:gd name="connsiteY26" fmla="*/ 22882 h 2086232"/>
              <a:gd name="connsiteX27" fmla="*/ 2327420 w 3303552"/>
              <a:gd name="connsiteY27" fmla="*/ 144515 h 2086232"/>
              <a:gd name="connsiteX28" fmla="*/ 2404069 w 3303552"/>
              <a:gd name="connsiteY28" fmla="*/ 183753 h 2086232"/>
              <a:gd name="connsiteX29" fmla="*/ 2330193 w 3303552"/>
              <a:gd name="connsiteY29" fmla="*/ 221572 h 2086232"/>
              <a:gd name="connsiteX30" fmla="*/ 2196711 w 3303552"/>
              <a:gd name="connsiteY30" fmla="*/ 307301 h 2086232"/>
              <a:gd name="connsiteX31" fmla="*/ 2171916 w 3303552"/>
              <a:gd name="connsiteY31" fmla="*/ 326769 h 2086232"/>
              <a:gd name="connsiteX32" fmla="*/ 2154637 w 3303552"/>
              <a:gd name="connsiteY32" fmla="*/ 338254 h 2086232"/>
              <a:gd name="connsiteX33" fmla="*/ 2128267 w 3303552"/>
              <a:gd name="connsiteY33" fmla="*/ 361041 h 2086232"/>
              <a:gd name="connsiteX34" fmla="*/ 2074178 w 3303552"/>
              <a:gd name="connsiteY34" fmla="*/ 403510 h 2086232"/>
              <a:gd name="connsiteX35" fmla="*/ 2024347 w 3303552"/>
              <a:gd name="connsiteY35" fmla="*/ 450843 h 2086232"/>
              <a:gd name="connsiteX36" fmla="*/ 1998694 w 3303552"/>
              <a:gd name="connsiteY36" fmla="*/ 473011 h 2086232"/>
              <a:gd name="connsiteX37" fmla="*/ 1984928 w 3303552"/>
              <a:gd name="connsiteY37" fmla="*/ 488286 h 2086232"/>
              <a:gd name="connsiteX38" fmla="*/ 1962843 w 3303552"/>
              <a:gd name="connsiteY38" fmla="*/ 509264 h 2086232"/>
              <a:gd name="connsiteX39" fmla="*/ 1862957 w 3303552"/>
              <a:gd name="connsiteY39" fmla="*/ 623628 h 2086232"/>
              <a:gd name="connsiteX40" fmla="*/ 1984928 w 3303552"/>
              <a:gd name="connsiteY40" fmla="*/ 488286 h 2086232"/>
              <a:gd name="connsiteX41" fmla="*/ 2024347 w 3303552"/>
              <a:gd name="connsiteY41" fmla="*/ 450843 h 2086232"/>
              <a:gd name="connsiteX42" fmla="*/ 2128267 w 3303552"/>
              <a:gd name="connsiteY42" fmla="*/ 361041 h 2086232"/>
              <a:gd name="connsiteX43" fmla="*/ 2171916 w 3303552"/>
              <a:gd name="connsiteY43" fmla="*/ 326769 h 2086232"/>
              <a:gd name="connsiteX44" fmla="*/ 2330192 w 3303552"/>
              <a:gd name="connsiteY44" fmla="*/ 221573 h 2086232"/>
              <a:gd name="connsiteX45" fmla="*/ 2404068 w 3303552"/>
              <a:gd name="connsiteY45" fmla="*/ 183754 h 2086232"/>
              <a:gd name="connsiteX46" fmla="*/ 2477942 w 3303552"/>
              <a:gd name="connsiteY46" fmla="*/ 221573 h 2086232"/>
              <a:gd name="connsiteX47" fmla="*/ 3060115 w 3303552"/>
              <a:gd name="connsiteY47" fmla="*/ 787892 h 2086232"/>
              <a:gd name="connsiteX48" fmla="*/ 3105667 w 3303552"/>
              <a:gd name="connsiteY48" fmla="*/ 871023 h 2086232"/>
              <a:gd name="connsiteX49" fmla="*/ 3105668 w 3303552"/>
              <a:gd name="connsiteY49" fmla="*/ 871023 h 2086232"/>
              <a:gd name="connsiteX50" fmla="*/ 3136690 w 3303552"/>
              <a:gd name="connsiteY50" fmla="*/ 927638 h 2086232"/>
              <a:gd name="connsiteX51" fmla="*/ 3299995 w 3303552"/>
              <a:gd name="connsiteY51" fmla="*/ 1537099 h 2086232"/>
              <a:gd name="connsiteX52" fmla="*/ 3300697 w 3303552"/>
              <a:gd name="connsiteY52" fmla="*/ 1568560 h 2086232"/>
              <a:gd name="connsiteX53" fmla="*/ 3300697 w 3303552"/>
              <a:gd name="connsiteY53" fmla="*/ 1568560 h 2086232"/>
              <a:gd name="connsiteX54" fmla="*/ 3303552 w 3303552"/>
              <a:gd name="connsiteY54" fmla="*/ 1696410 h 2086232"/>
              <a:gd name="connsiteX55" fmla="*/ 3263817 w 3303552"/>
              <a:gd name="connsiteY55" fmla="*/ 2015432 h 2086232"/>
              <a:gd name="connsiteX56" fmla="*/ 3244078 w 3303552"/>
              <a:gd name="connsiteY56" fmla="*/ 2086228 h 2086232"/>
              <a:gd name="connsiteX57" fmla="*/ 3219919 w 3303552"/>
              <a:gd name="connsiteY57" fmla="*/ 1999587 h 2086232"/>
              <a:gd name="connsiteX58" fmla="*/ 3082536 w 3303552"/>
              <a:gd name="connsiteY58" fmla="*/ 1694516 h 2086232"/>
              <a:gd name="connsiteX59" fmla="*/ 2887029 w 3303552"/>
              <a:gd name="connsiteY59" fmla="*/ 1423003 h 2086232"/>
              <a:gd name="connsiteX60" fmla="*/ 2824074 w 3303552"/>
              <a:gd name="connsiteY60" fmla="*/ 1358761 h 2086232"/>
              <a:gd name="connsiteX61" fmla="*/ 2824074 w 3303552"/>
              <a:gd name="connsiteY61" fmla="*/ 1358761 h 2086232"/>
              <a:gd name="connsiteX62" fmla="*/ 2772631 w 3303552"/>
              <a:gd name="connsiteY62" fmla="*/ 1306265 h 2086232"/>
              <a:gd name="connsiteX63" fmla="*/ 2516217 w 3303552"/>
              <a:gd name="connsiteY63" fmla="*/ 1112344 h 2086232"/>
              <a:gd name="connsiteX64" fmla="*/ 2404069 w 3303552"/>
              <a:gd name="connsiteY64" fmla="*/ 1050892 h 2086232"/>
              <a:gd name="connsiteX65" fmla="*/ 2404068 w 3303552"/>
              <a:gd name="connsiteY65" fmla="*/ 1050893 h 2086232"/>
              <a:gd name="connsiteX66" fmla="*/ 2376469 w 3303552"/>
              <a:gd name="connsiteY66" fmla="*/ 1035770 h 2086232"/>
              <a:gd name="connsiteX67" fmla="*/ 1767009 w 3303552"/>
              <a:gd name="connsiteY67" fmla="*/ 872465 h 2086232"/>
              <a:gd name="connsiteX68" fmla="*/ 1702467 w 3303552"/>
              <a:gd name="connsiteY68" fmla="*/ 871024 h 2086232"/>
              <a:gd name="connsiteX69" fmla="*/ 1702468 w 3303552"/>
              <a:gd name="connsiteY69" fmla="*/ 871023 h 2086232"/>
              <a:gd name="connsiteX70" fmla="*/ 1607698 w 3303552"/>
              <a:gd name="connsiteY70" fmla="*/ 868907 h 2086232"/>
              <a:gd name="connsiteX71" fmla="*/ 826164 w 3303552"/>
              <a:gd name="connsiteY71" fmla="*/ 1089922 h 2086232"/>
              <a:gd name="connsiteX72" fmla="*/ 756474 w 3303552"/>
              <a:gd name="connsiteY72" fmla="*/ 1134991 h 2086232"/>
              <a:gd name="connsiteX73" fmla="*/ 756474 w 3303552"/>
              <a:gd name="connsiteY73" fmla="*/ 1134992 h 2086232"/>
              <a:gd name="connsiteX74" fmla="*/ 684171 w 3303552"/>
              <a:gd name="connsiteY74" fmla="*/ 1181751 h 2086232"/>
              <a:gd name="connsiteX75" fmla="*/ 104838 w 3303552"/>
              <a:gd name="connsiteY75" fmla="*/ 1941918 h 2086232"/>
              <a:gd name="connsiteX76" fmla="*/ 58689 w 3303552"/>
              <a:gd name="connsiteY76" fmla="*/ 2086232 h 2086232"/>
              <a:gd name="connsiteX77" fmla="*/ 56558 w 3303552"/>
              <a:gd name="connsiteY77" fmla="*/ 2079566 h 2086232"/>
              <a:gd name="connsiteX78" fmla="*/ 221572 w 3303552"/>
              <a:gd name="connsiteY78" fmla="*/ 826165 h 2086232"/>
              <a:gd name="connsiteX0" fmla="*/ 819825 w 3303552"/>
              <a:gd name="connsiteY0" fmla="*/ 752843 h 2086232"/>
              <a:gd name="connsiteX1" fmla="*/ 804292 w 3303552"/>
              <a:gd name="connsiteY1" fmla="*/ 805074 h 2086232"/>
              <a:gd name="connsiteX2" fmla="*/ 819825 w 3303552"/>
              <a:gd name="connsiteY2" fmla="*/ 752843 h 2086232"/>
              <a:gd name="connsiteX3" fmla="*/ 882078 w 3303552"/>
              <a:gd name="connsiteY3" fmla="*/ 574975 h 2086232"/>
              <a:gd name="connsiteX4" fmla="*/ 839077 w 3303552"/>
              <a:gd name="connsiteY4" fmla="*/ 688106 h 2086232"/>
              <a:gd name="connsiteX5" fmla="*/ 832166 w 3303552"/>
              <a:gd name="connsiteY5" fmla="*/ 711343 h 2086232"/>
              <a:gd name="connsiteX6" fmla="*/ 882078 w 3303552"/>
              <a:gd name="connsiteY6" fmla="*/ 574975 h 2086232"/>
              <a:gd name="connsiteX7" fmla="*/ 1043945 w 3303552"/>
              <a:gd name="connsiteY7" fmla="*/ 281571 h 2086232"/>
              <a:gd name="connsiteX8" fmla="*/ 1129450 w 3303552"/>
              <a:gd name="connsiteY8" fmla="*/ 167228 h 2086232"/>
              <a:gd name="connsiteX9" fmla="*/ 1057034 w 3303552"/>
              <a:gd name="connsiteY9" fmla="*/ 261685 h 2086232"/>
              <a:gd name="connsiteX10" fmla="*/ 1043945 w 3303552"/>
              <a:gd name="connsiteY10" fmla="*/ 281571 h 2086232"/>
              <a:gd name="connsiteX11" fmla="*/ 944736 w 3303552"/>
              <a:gd name="connsiteY11" fmla="*/ 444896 h 2086232"/>
              <a:gd name="connsiteX12" fmla="*/ 932993 w 3303552"/>
              <a:gd name="connsiteY12" fmla="*/ 465904 h 2086232"/>
              <a:gd name="connsiteX13" fmla="*/ 882114 w 3303552"/>
              <a:gd name="connsiteY13" fmla="*/ 574891 h 2086232"/>
              <a:gd name="connsiteX14" fmla="*/ 944736 w 3303552"/>
              <a:gd name="connsiteY14" fmla="*/ 444896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991423 w 3303552"/>
              <a:gd name="connsiteY18" fmla="*/ 361372 h 2086232"/>
              <a:gd name="connsiteX19" fmla="*/ 221572 w 3303552"/>
              <a:gd name="connsiteY19" fmla="*/ 826165 h 2086232"/>
              <a:gd name="connsiteX20" fmla="*/ 1224542 w 3303552"/>
              <a:gd name="connsiteY20" fmla="*/ 56558 h 2086232"/>
              <a:gd name="connsiteX21" fmla="*/ 1231379 w 3303552"/>
              <a:gd name="connsiteY21" fmla="*/ 55072 h 2086232"/>
              <a:gd name="connsiteX22" fmla="*/ 1231379 w 3303552"/>
              <a:gd name="connsiteY22" fmla="*/ 55072 h 2086232"/>
              <a:gd name="connsiteX23" fmla="*/ 1379430 w 3303552"/>
              <a:gd name="connsiteY23" fmla="*/ 22882 h 2086232"/>
              <a:gd name="connsiteX24" fmla="*/ 2327420 w 3303552"/>
              <a:gd name="connsiteY24" fmla="*/ 144515 h 2086232"/>
              <a:gd name="connsiteX25" fmla="*/ 2404069 w 3303552"/>
              <a:gd name="connsiteY25" fmla="*/ 183753 h 2086232"/>
              <a:gd name="connsiteX26" fmla="*/ 2330193 w 3303552"/>
              <a:gd name="connsiteY26" fmla="*/ 221572 h 2086232"/>
              <a:gd name="connsiteX27" fmla="*/ 2196711 w 3303552"/>
              <a:gd name="connsiteY27" fmla="*/ 307301 h 2086232"/>
              <a:gd name="connsiteX28" fmla="*/ 2171916 w 3303552"/>
              <a:gd name="connsiteY28" fmla="*/ 326769 h 2086232"/>
              <a:gd name="connsiteX29" fmla="*/ 2154637 w 3303552"/>
              <a:gd name="connsiteY29" fmla="*/ 338254 h 2086232"/>
              <a:gd name="connsiteX30" fmla="*/ 2128267 w 3303552"/>
              <a:gd name="connsiteY30" fmla="*/ 361041 h 2086232"/>
              <a:gd name="connsiteX31" fmla="*/ 2074178 w 3303552"/>
              <a:gd name="connsiteY31" fmla="*/ 403510 h 2086232"/>
              <a:gd name="connsiteX32" fmla="*/ 2024347 w 3303552"/>
              <a:gd name="connsiteY32" fmla="*/ 450843 h 2086232"/>
              <a:gd name="connsiteX33" fmla="*/ 1998694 w 3303552"/>
              <a:gd name="connsiteY33" fmla="*/ 473011 h 2086232"/>
              <a:gd name="connsiteX34" fmla="*/ 1984928 w 3303552"/>
              <a:gd name="connsiteY34" fmla="*/ 488286 h 2086232"/>
              <a:gd name="connsiteX35" fmla="*/ 1962843 w 3303552"/>
              <a:gd name="connsiteY35" fmla="*/ 509264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882114 w 3303552"/>
              <a:gd name="connsiteY10" fmla="*/ 574891 h 2086232"/>
              <a:gd name="connsiteX11" fmla="*/ 944736 w 3303552"/>
              <a:gd name="connsiteY11" fmla="*/ 444896 h 2086232"/>
              <a:gd name="connsiteX12" fmla="*/ 991423 w 3303552"/>
              <a:gd name="connsiteY12" fmla="*/ 361372 h 2086232"/>
              <a:gd name="connsiteX13" fmla="*/ 965522 w 3303552"/>
              <a:gd name="connsiteY13" fmla="*/ 407708 h 2086232"/>
              <a:gd name="connsiteX14" fmla="*/ 1020649 w 3303552"/>
              <a:gd name="connsiteY14" fmla="*/ 316967 h 2086232"/>
              <a:gd name="connsiteX15" fmla="*/ 991423 w 3303552"/>
              <a:gd name="connsiteY15" fmla="*/ 361372 h 2086232"/>
              <a:gd name="connsiteX16" fmla="*/ 221572 w 3303552"/>
              <a:gd name="connsiteY16" fmla="*/ 826165 h 2086232"/>
              <a:gd name="connsiteX17" fmla="*/ 1224542 w 3303552"/>
              <a:gd name="connsiteY17" fmla="*/ 56558 h 2086232"/>
              <a:gd name="connsiteX18" fmla="*/ 1231379 w 3303552"/>
              <a:gd name="connsiteY18" fmla="*/ 55072 h 2086232"/>
              <a:gd name="connsiteX19" fmla="*/ 1231379 w 3303552"/>
              <a:gd name="connsiteY19" fmla="*/ 55072 h 2086232"/>
              <a:gd name="connsiteX20" fmla="*/ 1379430 w 3303552"/>
              <a:gd name="connsiteY20" fmla="*/ 22882 h 2086232"/>
              <a:gd name="connsiteX21" fmla="*/ 2327420 w 3303552"/>
              <a:gd name="connsiteY21" fmla="*/ 144515 h 2086232"/>
              <a:gd name="connsiteX22" fmla="*/ 2404069 w 3303552"/>
              <a:gd name="connsiteY22" fmla="*/ 183753 h 2086232"/>
              <a:gd name="connsiteX23" fmla="*/ 2330193 w 3303552"/>
              <a:gd name="connsiteY23" fmla="*/ 221572 h 2086232"/>
              <a:gd name="connsiteX24" fmla="*/ 2196711 w 3303552"/>
              <a:gd name="connsiteY24" fmla="*/ 307301 h 2086232"/>
              <a:gd name="connsiteX25" fmla="*/ 2171916 w 3303552"/>
              <a:gd name="connsiteY25" fmla="*/ 326769 h 2086232"/>
              <a:gd name="connsiteX26" fmla="*/ 2154637 w 3303552"/>
              <a:gd name="connsiteY26" fmla="*/ 338254 h 2086232"/>
              <a:gd name="connsiteX27" fmla="*/ 2128267 w 3303552"/>
              <a:gd name="connsiteY27" fmla="*/ 361041 h 2086232"/>
              <a:gd name="connsiteX28" fmla="*/ 2074178 w 3303552"/>
              <a:gd name="connsiteY28" fmla="*/ 403510 h 2086232"/>
              <a:gd name="connsiteX29" fmla="*/ 2024347 w 3303552"/>
              <a:gd name="connsiteY29" fmla="*/ 450843 h 2086232"/>
              <a:gd name="connsiteX30" fmla="*/ 1998694 w 3303552"/>
              <a:gd name="connsiteY30" fmla="*/ 473011 h 2086232"/>
              <a:gd name="connsiteX31" fmla="*/ 1984928 w 3303552"/>
              <a:gd name="connsiteY31" fmla="*/ 488286 h 2086232"/>
              <a:gd name="connsiteX32" fmla="*/ 1962843 w 3303552"/>
              <a:gd name="connsiteY32" fmla="*/ 509264 h 2086232"/>
              <a:gd name="connsiteX33" fmla="*/ 1862957 w 3303552"/>
              <a:gd name="connsiteY33" fmla="*/ 623628 h 2086232"/>
              <a:gd name="connsiteX34" fmla="*/ 1984928 w 3303552"/>
              <a:gd name="connsiteY34" fmla="*/ 488286 h 2086232"/>
              <a:gd name="connsiteX35" fmla="*/ 2024347 w 3303552"/>
              <a:gd name="connsiteY35" fmla="*/ 450843 h 2086232"/>
              <a:gd name="connsiteX36" fmla="*/ 2128267 w 3303552"/>
              <a:gd name="connsiteY36" fmla="*/ 361041 h 2086232"/>
              <a:gd name="connsiteX37" fmla="*/ 2171916 w 3303552"/>
              <a:gd name="connsiteY37" fmla="*/ 326769 h 2086232"/>
              <a:gd name="connsiteX38" fmla="*/ 2330192 w 3303552"/>
              <a:gd name="connsiteY38" fmla="*/ 221573 h 2086232"/>
              <a:gd name="connsiteX39" fmla="*/ 2404068 w 3303552"/>
              <a:gd name="connsiteY39" fmla="*/ 183754 h 2086232"/>
              <a:gd name="connsiteX40" fmla="*/ 2477942 w 3303552"/>
              <a:gd name="connsiteY40" fmla="*/ 221573 h 2086232"/>
              <a:gd name="connsiteX41" fmla="*/ 3060115 w 3303552"/>
              <a:gd name="connsiteY41" fmla="*/ 787892 h 2086232"/>
              <a:gd name="connsiteX42" fmla="*/ 3105667 w 3303552"/>
              <a:gd name="connsiteY42" fmla="*/ 871023 h 2086232"/>
              <a:gd name="connsiteX43" fmla="*/ 3105668 w 3303552"/>
              <a:gd name="connsiteY43" fmla="*/ 871023 h 2086232"/>
              <a:gd name="connsiteX44" fmla="*/ 3136690 w 3303552"/>
              <a:gd name="connsiteY44" fmla="*/ 927638 h 2086232"/>
              <a:gd name="connsiteX45" fmla="*/ 3299995 w 3303552"/>
              <a:gd name="connsiteY45" fmla="*/ 1537099 h 2086232"/>
              <a:gd name="connsiteX46" fmla="*/ 3300697 w 3303552"/>
              <a:gd name="connsiteY46" fmla="*/ 1568560 h 2086232"/>
              <a:gd name="connsiteX47" fmla="*/ 3300697 w 3303552"/>
              <a:gd name="connsiteY47" fmla="*/ 1568560 h 2086232"/>
              <a:gd name="connsiteX48" fmla="*/ 3303552 w 3303552"/>
              <a:gd name="connsiteY48" fmla="*/ 1696410 h 2086232"/>
              <a:gd name="connsiteX49" fmla="*/ 3263817 w 3303552"/>
              <a:gd name="connsiteY49" fmla="*/ 2015432 h 2086232"/>
              <a:gd name="connsiteX50" fmla="*/ 3244078 w 3303552"/>
              <a:gd name="connsiteY50" fmla="*/ 2086228 h 2086232"/>
              <a:gd name="connsiteX51" fmla="*/ 3219919 w 3303552"/>
              <a:gd name="connsiteY51" fmla="*/ 1999587 h 2086232"/>
              <a:gd name="connsiteX52" fmla="*/ 3082536 w 3303552"/>
              <a:gd name="connsiteY52" fmla="*/ 1694516 h 2086232"/>
              <a:gd name="connsiteX53" fmla="*/ 2887029 w 3303552"/>
              <a:gd name="connsiteY53" fmla="*/ 1423003 h 2086232"/>
              <a:gd name="connsiteX54" fmla="*/ 2824074 w 3303552"/>
              <a:gd name="connsiteY54" fmla="*/ 1358761 h 2086232"/>
              <a:gd name="connsiteX55" fmla="*/ 2824074 w 3303552"/>
              <a:gd name="connsiteY55" fmla="*/ 1358761 h 2086232"/>
              <a:gd name="connsiteX56" fmla="*/ 2772631 w 3303552"/>
              <a:gd name="connsiteY56" fmla="*/ 1306265 h 2086232"/>
              <a:gd name="connsiteX57" fmla="*/ 2516217 w 3303552"/>
              <a:gd name="connsiteY57" fmla="*/ 1112344 h 2086232"/>
              <a:gd name="connsiteX58" fmla="*/ 2404069 w 3303552"/>
              <a:gd name="connsiteY58" fmla="*/ 1050892 h 2086232"/>
              <a:gd name="connsiteX59" fmla="*/ 2404068 w 3303552"/>
              <a:gd name="connsiteY59" fmla="*/ 1050893 h 2086232"/>
              <a:gd name="connsiteX60" fmla="*/ 2376469 w 3303552"/>
              <a:gd name="connsiteY60" fmla="*/ 1035770 h 2086232"/>
              <a:gd name="connsiteX61" fmla="*/ 1767009 w 3303552"/>
              <a:gd name="connsiteY61" fmla="*/ 872465 h 2086232"/>
              <a:gd name="connsiteX62" fmla="*/ 1702467 w 3303552"/>
              <a:gd name="connsiteY62" fmla="*/ 871024 h 2086232"/>
              <a:gd name="connsiteX63" fmla="*/ 1702468 w 3303552"/>
              <a:gd name="connsiteY63" fmla="*/ 871023 h 2086232"/>
              <a:gd name="connsiteX64" fmla="*/ 1607698 w 3303552"/>
              <a:gd name="connsiteY64" fmla="*/ 868907 h 2086232"/>
              <a:gd name="connsiteX65" fmla="*/ 826164 w 3303552"/>
              <a:gd name="connsiteY65" fmla="*/ 1089922 h 2086232"/>
              <a:gd name="connsiteX66" fmla="*/ 756474 w 3303552"/>
              <a:gd name="connsiteY66" fmla="*/ 1134991 h 2086232"/>
              <a:gd name="connsiteX67" fmla="*/ 756474 w 3303552"/>
              <a:gd name="connsiteY67" fmla="*/ 1134992 h 2086232"/>
              <a:gd name="connsiteX68" fmla="*/ 684171 w 3303552"/>
              <a:gd name="connsiteY68" fmla="*/ 1181751 h 2086232"/>
              <a:gd name="connsiteX69" fmla="*/ 104838 w 3303552"/>
              <a:gd name="connsiteY69" fmla="*/ 1941918 h 2086232"/>
              <a:gd name="connsiteX70" fmla="*/ 58689 w 3303552"/>
              <a:gd name="connsiteY70" fmla="*/ 2086232 h 2086232"/>
              <a:gd name="connsiteX71" fmla="*/ 56558 w 3303552"/>
              <a:gd name="connsiteY71" fmla="*/ 2079566 h 2086232"/>
              <a:gd name="connsiteX72" fmla="*/ 221572 w 3303552"/>
              <a:gd name="connsiteY72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944736 w 3303552"/>
              <a:gd name="connsiteY10" fmla="*/ 444896 h 2086232"/>
              <a:gd name="connsiteX11" fmla="*/ 991423 w 3303552"/>
              <a:gd name="connsiteY11" fmla="*/ 361372 h 2086232"/>
              <a:gd name="connsiteX12" fmla="*/ 965522 w 3303552"/>
              <a:gd name="connsiteY12" fmla="*/ 407708 h 2086232"/>
              <a:gd name="connsiteX13" fmla="*/ 1020649 w 3303552"/>
              <a:gd name="connsiteY13" fmla="*/ 316967 h 2086232"/>
              <a:gd name="connsiteX14" fmla="*/ 991423 w 3303552"/>
              <a:gd name="connsiteY14" fmla="*/ 361372 h 2086232"/>
              <a:gd name="connsiteX15" fmla="*/ 221572 w 3303552"/>
              <a:gd name="connsiteY15" fmla="*/ 826165 h 2086232"/>
              <a:gd name="connsiteX16" fmla="*/ 1224542 w 3303552"/>
              <a:gd name="connsiteY16" fmla="*/ 56558 h 2086232"/>
              <a:gd name="connsiteX17" fmla="*/ 1231379 w 3303552"/>
              <a:gd name="connsiteY17" fmla="*/ 55072 h 2086232"/>
              <a:gd name="connsiteX18" fmla="*/ 1231379 w 3303552"/>
              <a:gd name="connsiteY18" fmla="*/ 55072 h 2086232"/>
              <a:gd name="connsiteX19" fmla="*/ 1379430 w 3303552"/>
              <a:gd name="connsiteY19" fmla="*/ 22882 h 2086232"/>
              <a:gd name="connsiteX20" fmla="*/ 2327420 w 3303552"/>
              <a:gd name="connsiteY20" fmla="*/ 144515 h 2086232"/>
              <a:gd name="connsiteX21" fmla="*/ 2404069 w 3303552"/>
              <a:gd name="connsiteY21" fmla="*/ 183753 h 2086232"/>
              <a:gd name="connsiteX22" fmla="*/ 2330193 w 3303552"/>
              <a:gd name="connsiteY22" fmla="*/ 221572 h 2086232"/>
              <a:gd name="connsiteX23" fmla="*/ 2196711 w 3303552"/>
              <a:gd name="connsiteY23" fmla="*/ 307301 h 2086232"/>
              <a:gd name="connsiteX24" fmla="*/ 2171916 w 3303552"/>
              <a:gd name="connsiteY24" fmla="*/ 326769 h 2086232"/>
              <a:gd name="connsiteX25" fmla="*/ 2154637 w 3303552"/>
              <a:gd name="connsiteY25" fmla="*/ 338254 h 2086232"/>
              <a:gd name="connsiteX26" fmla="*/ 2128267 w 3303552"/>
              <a:gd name="connsiteY26" fmla="*/ 361041 h 2086232"/>
              <a:gd name="connsiteX27" fmla="*/ 2074178 w 3303552"/>
              <a:gd name="connsiteY27" fmla="*/ 403510 h 2086232"/>
              <a:gd name="connsiteX28" fmla="*/ 2024347 w 3303552"/>
              <a:gd name="connsiteY28" fmla="*/ 450843 h 2086232"/>
              <a:gd name="connsiteX29" fmla="*/ 1998694 w 3303552"/>
              <a:gd name="connsiteY29" fmla="*/ 473011 h 2086232"/>
              <a:gd name="connsiteX30" fmla="*/ 1984928 w 3303552"/>
              <a:gd name="connsiteY30" fmla="*/ 488286 h 2086232"/>
              <a:gd name="connsiteX31" fmla="*/ 1962843 w 3303552"/>
              <a:gd name="connsiteY31" fmla="*/ 509264 h 2086232"/>
              <a:gd name="connsiteX32" fmla="*/ 1862957 w 3303552"/>
              <a:gd name="connsiteY32" fmla="*/ 623628 h 2086232"/>
              <a:gd name="connsiteX33" fmla="*/ 1984928 w 3303552"/>
              <a:gd name="connsiteY33" fmla="*/ 488286 h 2086232"/>
              <a:gd name="connsiteX34" fmla="*/ 2024347 w 3303552"/>
              <a:gd name="connsiteY34" fmla="*/ 450843 h 2086232"/>
              <a:gd name="connsiteX35" fmla="*/ 2128267 w 3303552"/>
              <a:gd name="connsiteY35" fmla="*/ 361041 h 2086232"/>
              <a:gd name="connsiteX36" fmla="*/ 2171916 w 3303552"/>
              <a:gd name="connsiteY36" fmla="*/ 326769 h 2086232"/>
              <a:gd name="connsiteX37" fmla="*/ 2330192 w 3303552"/>
              <a:gd name="connsiteY37" fmla="*/ 221573 h 2086232"/>
              <a:gd name="connsiteX38" fmla="*/ 2404068 w 3303552"/>
              <a:gd name="connsiteY38" fmla="*/ 183754 h 2086232"/>
              <a:gd name="connsiteX39" fmla="*/ 2477942 w 3303552"/>
              <a:gd name="connsiteY39" fmla="*/ 221573 h 2086232"/>
              <a:gd name="connsiteX40" fmla="*/ 3060115 w 3303552"/>
              <a:gd name="connsiteY40" fmla="*/ 787892 h 2086232"/>
              <a:gd name="connsiteX41" fmla="*/ 3105667 w 3303552"/>
              <a:gd name="connsiteY41" fmla="*/ 871023 h 2086232"/>
              <a:gd name="connsiteX42" fmla="*/ 3105668 w 3303552"/>
              <a:gd name="connsiteY42" fmla="*/ 871023 h 2086232"/>
              <a:gd name="connsiteX43" fmla="*/ 3136690 w 3303552"/>
              <a:gd name="connsiteY43" fmla="*/ 927638 h 2086232"/>
              <a:gd name="connsiteX44" fmla="*/ 3299995 w 3303552"/>
              <a:gd name="connsiteY44" fmla="*/ 1537099 h 2086232"/>
              <a:gd name="connsiteX45" fmla="*/ 3300697 w 3303552"/>
              <a:gd name="connsiteY45" fmla="*/ 1568560 h 2086232"/>
              <a:gd name="connsiteX46" fmla="*/ 3300697 w 3303552"/>
              <a:gd name="connsiteY46" fmla="*/ 1568560 h 2086232"/>
              <a:gd name="connsiteX47" fmla="*/ 3303552 w 3303552"/>
              <a:gd name="connsiteY47" fmla="*/ 1696410 h 2086232"/>
              <a:gd name="connsiteX48" fmla="*/ 3263817 w 3303552"/>
              <a:gd name="connsiteY48" fmla="*/ 2015432 h 2086232"/>
              <a:gd name="connsiteX49" fmla="*/ 3244078 w 3303552"/>
              <a:gd name="connsiteY49" fmla="*/ 2086228 h 2086232"/>
              <a:gd name="connsiteX50" fmla="*/ 3219919 w 3303552"/>
              <a:gd name="connsiteY50" fmla="*/ 1999587 h 2086232"/>
              <a:gd name="connsiteX51" fmla="*/ 3082536 w 3303552"/>
              <a:gd name="connsiteY51" fmla="*/ 1694516 h 2086232"/>
              <a:gd name="connsiteX52" fmla="*/ 2887029 w 3303552"/>
              <a:gd name="connsiteY52" fmla="*/ 1423003 h 2086232"/>
              <a:gd name="connsiteX53" fmla="*/ 2824074 w 3303552"/>
              <a:gd name="connsiteY53" fmla="*/ 1358761 h 2086232"/>
              <a:gd name="connsiteX54" fmla="*/ 2824074 w 3303552"/>
              <a:gd name="connsiteY54" fmla="*/ 1358761 h 2086232"/>
              <a:gd name="connsiteX55" fmla="*/ 2772631 w 3303552"/>
              <a:gd name="connsiteY55" fmla="*/ 1306265 h 2086232"/>
              <a:gd name="connsiteX56" fmla="*/ 2516217 w 3303552"/>
              <a:gd name="connsiteY56" fmla="*/ 1112344 h 2086232"/>
              <a:gd name="connsiteX57" fmla="*/ 2404069 w 3303552"/>
              <a:gd name="connsiteY57" fmla="*/ 1050892 h 2086232"/>
              <a:gd name="connsiteX58" fmla="*/ 2404068 w 3303552"/>
              <a:gd name="connsiteY58" fmla="*/ 1050893 h 2086232"/>
              <a:gd name="connsiteX59" fmla="*/ 2376469 w 3303552"/>
              <a:gd name="connsiteY59" fmla="*/ 1035770 h 2086232"/>
              <a:gd name="connsiteX60" fmla="*/ 1767009 w 3303552"/>
              <a:gd name="connsiteY60" fmla="*/ 872465 h 2086232"/>
              <a:gd name="connsiteX61" fmla="*/ 1702467 w 3303552"/>
              <a:gd name="connsiteY61" fmla="*/ 871024 h 2086232"/>
              <a:gd name="connsiteX62" fmla="*/ 1702468 w 3303552"/>
              <a:gd name="connsiteY62" fmla="*/ 871023 h 2086232"/>
              <a:gd name="connsiteX63" fmla="*/ 1607698 w 3303552"/>
              <a:gd name="connsiteY63" fmla="*/ 868907 h 2086232"/>
              <a:gd name="connsiteX64" fmla="*/ 826164 w 3303552"/>
              <a:gd name="connsiteY64" fmla="*/ 1089922 h 2086232"/>
              <a:gd name="connsiteX65" fmla="*/ 756474 w 3303552"/>
              <a:gd name="connsiteY65" fmla="*/ 1134991 h 2086232"/>
              <a:gd name="connsiteX66" fmla="*/ 756474 w 3303552"/>
              <a:gd name="connsiteY66" fmla="*/ 1134992 h 2086232"/>
              <a:gd name="connsiteX67" fmla="*/ 684171 w 3303552"/>
              <a:gd name="connsiteY67" fmla="*/ 1181751 h 2086232"/>
              <a:gd name="connsiteX68" fmla="*/ 104838 w 3303552"/>
              <a:gd name="connsiteY68" fmla="*/ 1941918 h 2086232"/>
              <a:gd name="connsiteX69" fmla="*/ 58689 w 3303552"/>
              <a:gd name="connsiteY69" fmla="*/ 2086232 h 2086232"/>
              <a:gd name="connsiteX70" fmla="*/ 56558 w 3303552"/>
              <a:gd name="connsiteY70" fmla="*/ 2079566 h 2086232"/>
              <a:gd name="connsiteX71" fmla="*/ 221572 w 3303552"/>
              <a:gd name="connsiteY71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91423 w 3303552"/>
              <a:gd name="connsiteY8" fmla="*/ 361372 h 2086232"/>
              <a:gd name="connsiteX9" fmla="*/ 965522 w 3303552"/>
              <a:gd name="connsiteY9" fmla="*/ 407708 h 2086232"/>
              <a:gd name="connsiteX10" fmla="*/ 1020649 w 3303552"/>
              <a:gd name="connsiteY10" fmla="*/ 316967 h 2086232"/>
              <a:gd name="connsiteX11" fmla="*/ 991423 w 3303552"/>
              <a:gd name="connsiteY11" fmla="*/ 361372 h 2086232"/>
              <a:gd name="connsiteX12" fmla="*/ 221572 w 3303552"/>
              <a:gd name="connsiteY12" fmla="*/ 826165 h 2086232"/>
              <a:gd name="connsiteX13" fmla="*/ 1224542 w 3303552"/>
              <a:gd name="connsiteY13" fmla="*/ 56558 h 2086232"/>
              <a:gd name="connsiteX14" fmla="*/ 1231379 w 3303552"/>
              <a:gd name="connsiteY14" fmla="*/ 55072 h 2086232"/>
              <a:gd name="connsiteX15" fmla="*/ 1231379 w 3303552"/>
              <a:gd name="connsiteY15" fmla="*/ 55072 h 2086232"/>
              <a:gd name="connsiteX16" fmla="*/ 1379430 w 3303552"/>
              <a:gd name="connsiteY16" fmla="*/ 22882 h 2086232"/>
              <a:gd name="connsiteX17" fmla="*/ 2327420 w 3303552"/>
              <a:gd name="connsiteY17" fmla="*/ 144515 h 2086232"/>
              <a:gd name="connsiteX18" fmla="*/ 2404069 w 3303552"/>
              <a:gd name="connsiteY18" fmla="*/ 183753 h 2086232"/>
              <a:gd name="connsiteX19" fmla="*/ 2330193 w 3303552"/>
              <a:gd name="connsiteY19" fmla="*/ 221572 h 2086232"/>
              <a:gd name="connsiteX20" fmla="*/ 2196711 w 3303552"/>
              <a:gd name="connsiteY20" fmla="*/ 307301 h 2086232"/>
              <a:gd name="connsiteX21" fmla="*/ 2171916 w 3303552"/>
              <a:gd name="connsiteY21" fmla="*/ 326769 h 2086232"/>
              <a:gd name="connsiteX22" fmla="*/ 2154637 w 3303552"/>
              <a:gd name="connsiteY22" fmla="*/ 338254 h 2086232"/>
              <a:gd name="connsiteX23" fmla="*/ 2128267 w 3303552"/>
              <a:gd name="connsiteY23" fmla="*/ 361041 h 2086232"/>
              <a:gd name="connsiteX24" fmla="*/ 2074178 w 3303552"/>
              <a:gd name="connsiteY24" fmla="*/ 403510 h 2086232"/>
              <a:gd name="connsiteX25" fmla="*/ 2024347 w 3303552"/>
              <a:gd name="connsiteY25" fmla="*/ 450843 h 2086232"/>
              <a:gd name="connsiteX26" fmla="*/ 1998694 w 3303552"/>
              <a:gd name="connsiteY26" fmla="*/ 473011 h 2086232"/>
              <a:gd name="connsiteX27" fmla="*/ 1984928 w 3303552"/>
              <a:gd name="connsiteY27" fmla="*/ 488286 h 2086232"/>
              <a:gd name="connsiteX28" fmla="*/ 1962843 w 3303552"/>
              <a:gd name="connsiteY28" fmla="*/ 509264 h 2086232"/>
              <a:gd name="connsiteX29" fmla="*/ 1862957 w 3303552"/>
              <a:gd name="connsiteY29" fmla="*/ 623628 h 2086232"/>
              <a:gd name="connsiteX30" fmla="*/ 1984928 w 3303552"/>
              <a:gd name="connsiteY30" fmla="*/ 488286 h 2086232"/>
              <a:gd name="connsiteX31" fmla="*/ 2024347 w 3303552"/>
              <a:gd name="connsiteY31" fmla="*/ 450843 h 2086232"/>
              <a:gd name="connsiteX32" fmla="*/ 2128267 w 3303552"/>
              <a:gd name="connsiteY32" fmla="*/ 361041 h 2086232"/>
              <a:gd name="connsiteX33" fmla="*/ 2171916 w 3303552"/>
              <a:gd name="connsiteY33" fmla="*/ 326769 h 2086232"/>
              <a:gd name="connsiteX34" fmla="*/ 2330192 w 3303552"/>
              <a:gd name="connsiteY34" fmla="*/ 221573 h 2086232"/>
              <a:gd name="connsiteX35" fmla="*/ 2404068 w 3303552"/>
              <a:gd name="connsiteY35" fmla="*/ 183754 h 2086232"/>
              <a:gd name="connsiteX36" fmla="*/ 2477942 w 3303552"/>
              <a:gd name="connsiteY36" fmla="*/ 221573 h 2086232"/>
              <a:gd name="connsiteX37" fmla="*/ 3060115 w 3303552"/>
              <a:gd name="connsiteY37" fmla="*/ 787892 h 2086232"/>
              <a:gd name="connsiteX38" fmla="*/ 3105667 w 3303552"/>
              <a:gd name="connsiteY38" fmla="*/ 871023 h 2086232"/>
              <a:gd name="connsiteX39" fmla="*/ 3105668 w 3303552"/>
              <a:gd name="connsiteY39" fmla="*/ 871023 h 2086232"/>
              <a:gd name="connsiteX40" fmla="*/ 3136690 w 3303552"/>
              <a:gd name="connsiteY40" fmla="*/ 927638 h 2086232"/>
              <a:gd name="connsiteX41" fmla="*/ 3299995 w 3303552"/>
              <a:gd name="connsiteY41" fmla="*/ 1537099 h 2086232"/>
              <a:gd name="connsiteX42" fmla="*/ 3300697 w 3303552"/>
              <a:gd name="connsiteY42" fmla="*/ 1568560 h 2086232"/>
              <a:gd name="connsiteX43" fmla="*/ 3300697 w 3303552"/>
              <a:gd name="connsiteY43" fmla="*/ 1568560 h 2086232"/>
              <a:gd name="connsiteX44" fmla="*/ 3303552 w 3303552"/>
              <a:gd name="connsiteY44" fmla="*/ 1696410 h 2086232"/>
              <a:gd name="connsiteX45" fmla="*/ 3263817 w 3303552"/>
              <a:gd name="connsiteY45" fmla="*/ 2015432 h 2086232"/>
              <a:gd name="connsiteX46" fmla="*/ 3244078 w 3303552"/>
              <a:gd name="connsiteY46" fmla="*/ 2086228 h 2086232"/>
              <a:gd name="connsiteX47" fmla="*/ 3219919 w 3303552"/>
              <a:gd name="connsiteY47" fmla="*/ 1999587 h 2086232"/>
              <a:gd name="connsiteX48" fmla="*/ 3082536 w 3303552"/>
              <a:gd name="connsiteY48" fmla="*/ 1694516 h 2086232"/>
              <a:gd name="connsiteX49" fmla="*/ 2887029 w 3303552"/>
              <a:gd name="connsiteY49" fmla="*/ 1423003 h 2086232"/>
              <a:gd name="connsiteX50" fmla="*/ 2824074 w 3303552"/>
              <a:gd name="connsiteY50" fmla="*/ 1358761 h 2086232"/>
              <a:gd name="connsiteX51" fmla="*/ 2824074 w 3303552"/>
              <a:gd name="connsiteY51" fmla="*/ 1358761 h 2086232"/>
              <a:gd name="connsiteX52" fmla="*/ 2772631 w 3303552"/>
              <a:gd name="connsiteY52" fmla="*/ 1306265 h 2086232"/>
              <a:gd name="connsiteX53" fmla="*/ 2516217 w 3303552"/>
              <a:gd name="connsiteY53" fmla="*/ 1112344 h 2086232"/>
              <a:gd name="connsiteX54" fmla="*/ 2404069 w 3303552"/>
              <a:gd name="connsiteY54" fmla="*/ 1050892 h 2086232"/>
              <a:gd name="connsiteX55" fmla="*/ 2404068 w 3303552"/>
              <a:gd name="connsiteY55" fmla="*/ 1050893 h 2086232"/>
              <a:gd name="connsiteX56" fmla="*/ 2376469 w 3303552"/>
              <a:gd name="connsiteY56" fmla="*/ 1035770 h 2086232"/>
              <a:gd name="connsiteX57" fmla="*/ 1767009 w 3303552"/>
              <a:gd name="connsiteY57" fmla="*/ 872465 h 2086232"/>
              <a:gd name="connsiteX58" fmla="*/ 1702467 w 3303552"/>
              <a:gd name="connsiteY58" fmla="*/ 871024 h 2086232"/>
              <a:gd name="connsiteX59" fmla="*/ 1702468 w 3303552"/>
              <a:gd name="connsiteY59" fmla="*/ 871023 h 2086232"/>
              <a:gd name="connsiteX60" fmla="*/ 1607698 w 3303552"/>
              <a:gd name="connsiteY60" fmla="*/ 868907 h 2086232"/>
              <a:gd name="connsiteX61" fmla="*/ 826164 w 3303552"/>
              <a:gd name="connsiteY61" fmla="*/ 1089922 h 2086232"/>
              <a:gd name="connsiteX62" fmla="*/ 756474 w 3303552"/>
              <a:gd name="connsiteY62" fmla="*/ 1134991 h 2086232"/>
              <a:gd name="connsiteX63" fmla="*/ 756474 w 3303552"/>
              <a:gd name="connsiteY63" fmla="*/ 1134992 h 2086232"/>
              <a:gd name="connsiteX64" fmla="*/ 684171 w 3303552"/>
              <a:gd name="connsiteY64" fmla="*/ 1181751 h 2086232"/>
              <a:gd name="connsiteX65" fmla="*/ 104838 w 3303552"/>
              <a:gd name="connsiteY65" fmla="*/ 1941918 h 2086232"/>
              <a:gd name="connsiteX66" fmla="*/ 58689 w 3303552"/>
              <a:gd name="connsiteY66" fmla="*/ 2086232 h 2086232"/>
              <a:gd name="connsiteX67" fmla="*/ 56558 w 3303552"/>
              <a:gd name="connsiteY67" fmla="*/ 2079566 h 2086232"/>
              <a:gd name="connsiteX68" fmla="*/ 221572 w 3303552"/>
              <a:gd name="connsiteY68" fmla="*/ 826165 h 2086232"/>
              <a:gd name="connsiteX0" fmla="*/ 832166 w 3303552"/>
              <a:gd name="connsiteY0" fmla="*/ 711343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1043945 w 3303552"/>
              <a:gd name="connsiteY3" fmla="*/ 281571 h 2086232"/>
              <a:gd name="connsiteX4" fmla="*/ 1129450 w 3303552"/>
              <a:gd name="connsiteY4" fmla="*/ 167228 h 2086232"/>
              <a:gd name="connsiteX5" fmla="*/ 1057034 w 3303552"/>
              <a:gd name="connsiteY5" fmla="*/ 261685 h 2086232"/>
              <a:gd name="connsiteX6" fmla="*/ 1043945 w 3303552"/>
              <a:gd name="connsiteY6" fmla="*/ 281571 h 2086232"/>
              <a:gd name="connsiteX7" fmla="*/ 991423 w 3303552"/>
              <a:gd name="connsiteY7" fmla="*/ 361372 h 2086232"/>
              <a:gd name="connsiteX8" fmla="*/ 965522 w 3303552"/>
              <a:gd name="connsiteY8" fmla="*/ 407708 h 2086232"/>
              <a:gd name="connsiteX9" fmla="*/ 1020649 w 3303552"/>
              <a:gd name="connsiteY9" fmla="*/ 316967 h 2086232"/>
              <a:gd name="connsiteX10" fmla="*/ 991423 w 3303552"/>
              <a:gd name="connsiteY10" fmla="*/ 361372 h 2086232"/>
              <a:gd name="connsiteX11" fmla="*/ 221572 w 3303552"/>
              <a:gd name="connsiteY11" fmla="*/ 826165 h 2086232"/>
              <a:gd name="connsiteX12" fmla="*/ 1224542 w 3303552"/>
              <a:gd name="connsiteY12" fmla="*/ 56558 h 2086232"/>
              <a:gd name="connsiteX13" fmla="*/ 1231379 w 3303552"/>
              <a:gd name="connsiteY13" fmla="*/ 55072 h 2086232"/>
              <a:gd name="connsiteX14" fmla="*/ 1231379 w 3303552"/>
              <a:gd name="connsiteY14" fmla="*/ 55072 h 2086232"/>
              <a:gd name="connsiteX15" fmla="*/ 1379430 w 3303552"/>
              <a:gd name="connsiteY15" fmla="*/ 22882 h 2086232"/>
              <a:gd name="connsiteX16" fmla="*/ 2327420 w 3303552"/>
              <a:gd name="connsiteY16" fmla="*/ 144515 h 2086232"/>
              <a:gd name="connsiteX17" fmla="*/ 2404069 w 3303552"/>
              <a:gd name="connsiteY17" fmla="*/ 183753 h 2086232"/>
              <a:gd name="connsiteX18" fmla="*/ 2330193 w 3303552"/>
              <a:gd name="connsiteY18" fmla="*/ 221572 h 2086232"/>
              <a:gd name="connsiteX19" fmla="*/ 2196711 w 3303552"/>
              <a:gd name="connsiteY19" fmla="*/ 307301 h 2086232"/>
              <a:gd name="connsiteX20" fmla="*/ 2171916 w 3303552"/>
              <a:gd name="connsiteY20" fmla="*/ 326769 h 2086232"/>
              <a:gd name="connsiteX21" fmla="*/ 2154637 w 3303552"/>
              <a:gd name="connsiteY21" fmla="*/ 338254 h 2086232"/>
              <a:gd name="connsiteX22" fmla="*/ 2128267 w 3303552"/>
              <a:gd name="connsiteY22" fmla="*/ 361041 h 2086232"/>
              <a:gd name="connsiteX23" fmla="*/ 2074178 w 3303552"/>
              <a:gd name="connsiteY23" fmla="*/ 403510 h 2086232"/>
              <a:gd name="connsiteX24" fmla="*/ 2024347 w 3303552"/>
              <a:gd name="connsiteY24" fmla="*/ 450843 h 2086232"/>
              <a:gd name="connsiteX25" fmla="*/ 1998694 w 3303552"/>
              <a:gd name="connsiteY25" fmla="*/ 473011 h 2086232"/>
              <a:gd name="connsiteX26" fmla="*/ 1984928 w 3303552"/>
              <a:gd name="connsiteY26" fmla="*/ 488286 h 2086232"/>
              <a:gd name="connsiteX27" fmla="*/ 1962843 w 3303552"/>
              <a:gd name="connsiteY27" fmla="*/ 509264 h 2086232"/>
              <a:gd name="connsiteX28" fmla="*/ 1862957 w 3303552"/>
              <a:gd name="connsiteY28" fmla="*/ 623628 h 2086232"/>
              <a:gd name="connsiteX29" fmla="*/ 1984928 w 3303552"/>
              <a:gd name="connsiteY29" fmla="*/ 488286 h 2086232"/>
              <a:gd name="connsiteX30" fmla="*/ 2024347 w 3303552"/>
              <a:gd name="connsiteY30" fmla="*/ 450843 h 2086232"/>
              <a:gd name="connsiteX31" fmla="*/ 2128267 w 3303552"/>
              <a:gd name="connsiteY31" fmla="*/ 361041 h 2086232"/>
              <a:gd name="connsiteX32" fmla="*/ 2171916 w 3303552"/>
              <a:gd name="connsiteY32" fmla="*/ 326769 h 2086232"/>
              <a:gd name="connsiteX33" fmla="*/ 2330192 w 3303552"/>
              <a:gd name="connsiteY33" fmla="*/ 221573 h 2086232"/>
              <a:gd name="connsiteX34" fmla="*/ 2404068 w 3303552"/>
              <a:gd name="connsiteY34" fmla="*/ 183754 h 2086232"/>
              <a:gd name="connsiteX35" fmla="*/ 2477942 w 3303552"/>
              <a:gd name="connsiteY35" fmla="*/ 221573 h 2086232"/>
              <a:gd name="connsiteX36" fmla="*/ 3060115 w 3303552"/>
              <a:gd name="connsiteY36" fmla="*/ 787892 h 2086232"/>
              <a:gd name="connsiteX37" fmla="*/ 3105667 w 3303552"/>
              <a:gd name="connsiteY37" fmla="*/ 871023 h 2086232"/>
              <a:gd name="connsiteX38" fmla="*/ 3105668 w 3303552"/>
              <a:gd name="connsiteY38" fmla="*/ 871023 h 2086232"/>
              <a:gd name="connsiteX39" fmla="*/ 3136690 w 3303552"/>
              <a:gd name="connsiteY39" fmla="*/ 927638 h 2086232"/>
              <a:gd name="connsiteX40" fmla="*/ 3299995 w 3303552"/>
              <a:gd name="connsiteY40" fmla="*/ 1537099 h 2086232"/>
              <a:gd name="connsiteX41" fmla="*/ 3300697 w 3303552"/>
              <a:gd name="connsiteY41" fmla="*/ 1568560 h 2086232"/>
              <a:gd name="connsiteX42" fmla="*/ 3300697 w 3303552"/>
              <a:gd name="connsiteY42" fmla="*/ 1568560 h 2086232"/>
              <a:gd name="connsiteX43" fmla="*/ 3303552 w 3303552"/>
              <a:gd name="connsiteY43" fmla="*/ 1696410 h 2086232"/>
              <a:gd name="connsiteX44" fmla="*/ 3263817 w 3303552"/>
              <a:gd name="connsiteY44" fmla="*/ 2015432 h 2086232"/>
              <a:gd name="connsiteX45" fmla="*/ 3244078 w 3303552"/>
              <a:gd name="connsiteY45" fmla="*/ 2086228 h 2086232"/>
              <a:gd name="connsiteX46" fmla="*/ 3219919 w 3303552"/>
              <a:gd name="connsiteY46" fmla="*/ 1999587 h 2086232"/>
              <a:gd name="connsiteX47" fmla="*/ 3082536 w 3303552"/>
              <a:gd name="connsiteY47" fmla="*/ 1694516 h 2086232"/>
              <a:gd name="connsiteX48" fmla="*/ 2887029 w 3303552"/>
              <a:gd name="connsiteY48" fmla="*/ 1423003 h 2086232"/>
              <a:gd name="connsiteX49" fmla="*/ 2824074 w 3303552"/>
              <a:gd name="connsiteY49" fmla="*/ 1358761 h 2086232"/>
              <a:gd name="connsiteX50" fmla="*/ 2824074 w 3303552"/>
              <a:gd name="connsiteY50" fmla="*/ 1358761 h 2086232"/>
              <a:gd name="connsiteX51" fmla="*/ 2772631 w 3303552"/>
              <a:gd name="connsiteY51" fmla="*/ 1306265 h 2086232"/>
              <a:gd name="connsiteX52" fmla="*/ 2516217 w 3303552"/>
              <a:gd name="connsiteY52" fmla="*/ 1112344 h 2086232"/>
              <a:gd name="connsiteX53" fmla="*/ 2404069 w 3303552"/>
              <a:gd name="connsiteY53" fmla="*/ 1050892 h 2086232"/>
              <a:gd name="connsiteX54" fmla="*/ 2404068 w 3303552"/>
              <a:gd name="connsiteY54" fmla="*/ 1050893 h 2086232"/>
              <a:gd name="connsiteX55" fmla="*/ 2376469 w 3303552"/>
              <a:gd name="connsiteY55" fmla="*/ 1035770 h 2086232"/>
              <a:gd name="connsiteX56" fmla="*/ 1767009 w 3303552"/>
              <a:gd name="connsiteY56" fmla="*/ 872465 h 2086232"/>
              <a:gd name="connsiteX57" fmla="*/ 1702467 w 3303552"/>
              <a:gd name="connsiteY57" fmla="*/ 871024 h 2086232"/>
              <a:gd name="connsiteX58" fmla="*/ 1702468 w 3303552"/>
              <a:gd name="connsiteY58" fmla="*/ 871023 h 2086232"/>
              <a:gd name="connsiteX59" fmla="*/ 1607698 w 3303552"/>
              <a:gd name="connsiteY59" fmla="*/ 868907 h 2086232"/>
              <a:gd name="connsiteX60" fmla="*/ 826164 w 3303552"/>
              <a:gd name="connsiteY60" fmla="*/ 1089922 h 2086232"/>
              <a:gd name="connsiteX61" fmla="*/ 756474 w 3303552"/>
              <a:gd name="connsiteY61" fmla="*/ 1134991 h 2086232"/>
              <a:gd name="connsiteX62" fmla="*/ 756474 w 3303552"/>
              <a:gd name="connsiteY62" fmla="*/ 1134992 h 2086232"/>
              <a:gd name="connsiteX63" fmla="*/ 684171 w 3303552"/>
              <a:gd name="connsiteY63" fmla="*/ 1181751 h 2086232"/>
              <a:gd name="connsiteX64" fmla="*/ 104838 w 3303552"/>
              <a:gd name="connsiteY64" fmla="*/ 1941918 h 2086232"/>
              <a:gd name="connsiteX65" fmla="*/ 58689 w 3303552"/>
              <a:gd name="connsiteY65" fmla="*/ 2086232 h 2086232"/>
              <a:gd name="connsiteX66" fmla="*/ 56558 w 3303552"/>
              <a:gd name="connsiteY66" fmla="*/ 2079566 h 2086232"/>
              <a:gd name="connsiteX67" fmla="*/ 221572 w 3303552"/>
              <a:gd name="connsiteY67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965522 w 3303552"/>
              <a:gd name="connsiteY5" fmla="*/ 407708 h 2086232"/>
              <a:gd name="connsiteX6" fmla="*/ 1020649 w 3303552"/>
              <a:gd name="connsiteY6" fmla="*/ 316967 h 2086232"/>
              <a:gd name="connsiteX7" fmla="*/ 991423 w 3303552"/>
              <a:gd name="connsiteY7" fmla="*/ 361372 h 2086232"/>
              <a:gd name="connsiteX8" fmla="*/ 221572 w 3303552"/>
              <a:gd name="connsiteY8" fmla="*/ 826165 h 2086232"/>
              <a:gd name="connsiteX9" fmla="*/ 1224542 w 3303552"/>
              <a:gd name="connsiteY9" fmla="*/ 56558 h 2086232"/>
              <a:gd name="connsiteX10" fmla="*/ 1231379 w 3303552"/>
              <a:gd name="connsiteY10" fmla="*/ 55072 h 2086232"/>
              <a:gd name="connsiteX11" fmla="*/ 1231379 w 3303552"/>
              <a:gd name="connsiteY11" fmla="*/ 55072 h 2086232"/>
              <a:gd name="connsiteX12" fmla="*/ 1379430 w 3303552"/>
              <a:gd name="connsiteY12" fmla="*/ 22882 h 2086232"/>
              <a:gd name="connsiteX13" fmla="*/ 2327420 w 3303552"/>
              <a:gd name="connsiteY13" fmla="*/ 144515 h 2086232"/>
              <a:gd name="connsiteX14" fmla="*/ 2404069 w 3303552"/>
              <a:gd name="connsiteY14" fmla="*/ 183753 h 2086232"/>
              <a:gd name="connsiteX15" fmla="*/ 2330193 w 3303552"/>
              <a:gd name="connsiteY15" fmla="*/ 221572 h 2086232"/>
              <a:gd name="connsiteX16" fmla="*/ 2196711 w 3303552"/>
              <a:gd name="connsiteY16" fmla="*/ 307301 h 2086232"/>
              <a:gd name="connsiteX17" fmla="*/ 2171916 w 3303552"/>
              <a:gd name="connsiteY17" fmla="*/ 326769 h 2086232"/>
              <a:gd name="connsiteX18" fmla="*/ 2154637 w 3303552"/>
              <a:gd name="connsiteY18" fmla="*/ 338254 h 2086232"/>
              <a:gd name="connsiteX19" fmla="*/ 2128267 w 3303552"/>
              <a:gd name="connsiteY19" fmla="*/ 361041 h 2086232"/>
              <a:gd name="connsiteX20" fmla="*/ 2074178 w 3303552"/>
              <a:gd name="connsiteY20" fmla="*/ 403510 h 2086232"/>
              <a:gd name="connsiteX21" fmla="*/ 2024347 w 3303552"/>
              <a:gd name="connsiteY21" fmla="*/ 450843 h 2086232"/>
              <a:gd name="connsiteX22" fmla="*/ 1998694 w 3303552"/>
              <a:gd name="connsiteY22" fmla="*/ 473011 h 2086232"/>
              <a:gd name="connsiteX23" fmla="*/ 1984928 w 3303552"/>
              <a:gd name="connsiteY23" fmla="*/ 488286 h 2086232"/>
              <a:gd name="connsiteX24" fmla="*/ 1962843 w 3303552"/>
              <a:gd name="connsiteY24" fmla="*/ 509264 h 2086232"/>
              <a:gd name="connsiteX25" fmla="*/ 1862957 w 3303552"/>
              <a:gd name="connsiteY25" fmla="*/ 623628 h 2086232"/>
              <a:gd name="connsiteX26" fmla="*/ 1984928 w 3303552"/>
              <a:gd name="connsiteY26" fmla="*/ 488286 h 2086232"/>
              <a:gd name="connsiteX27" fmla="*/ 2024347 w 3303552"/>
              <a:gd name="connsiteY27" fmla="*/ 450843 h 2086232"/>
              <a:gd name="connsiteX28" fmla="*/ 2128267 w 3303552"/>
              <a:gd name="connsiteY28" fmla="*/ 361041 h 2086232"/>
              <a:gd name="connsiteX29" fmla="*/ 2171916 w 3303552"/>
              <a:gd name="connsiteY29" fmla="*/ 326769 h 2086232"/>
              <a:gd name="connsiteX30" fmla="*/ 2330192 w 3303552"/>
              <a:gd name="connsiteY30" fmla="*/ 221573 h 2086232"/>
              <a:gd name="connsiteX31" fmla="*/ 2404068 w 3303552"/>
              <a:gd name="connsiteY31" fmla="*/ 183754 h 2086232"/>
              <a:gd name="connsiteX32" fmla="*/ 2477942 w 3303552"/>
              <a:gd name="connsiteY32" fmla="*/ 221573 h 2086232"/>
              <a:gd name="connsiteX33" fmla="*/ 3060115 w 3303552"/>
              <a:gd name="connsiteY33" fmla="*/ 787892 h 2086232"/>
              <a:gd name="connsiteX34" fmla="*/ 3105667 w 3303552"/>
              <a:gd name="connsiteY34" fmla="*/ 871023 h 2086232"/>
              <a:gd name="connsiteX35" fmla="*/ 3105668 w 3303552"/>
              <a:gd name="connsiteY35" fmla="*/ 871023 h 2086232"/>
              <a:gd name="connsiteX36" fmla="*/ 3136690 w 3303552"/>
              <a:gd name="connsiteY36" fmla="*/ 927638 h 2086232"/>
              <a:gd name="connsiteX37" fmla="*/ 3299995 w 3303552"/>
              <a:gd name="connsiteY37" fmla="*/ 1537099 h 2086232"/>
              <a:gd name="connsiteX38" fmla="*/ 3300697 w 3303552"/>
              <a:gd name="connsiteY38" fmla="*/ 1568560 h 2086232"/>
              <a:gd name="connsiteX39" fmla="*/ 3300697 w 3303552"/>
              <a:gd name="connsiteY39" fmla="*/ 1568560 h 2086232"/>
              <a:gd name="connsiteX40" fmla="*/ 3303552 w 3303552"/>
              <a:gd name="connsiteY40" fmla="*/ 1696410 h 2086232"/>
              <a:gd name="connsiteX41" fmla="*/ 3263817 w 3303552"/>
              <a:gd name="connsiteY41" fmla="*/ 2015432 h 2086232"/>
              <a:gd name="connsiteX42" fmla="*/ 3244078 w 3303552"/>
              <a:gd name="connsiteY42" fmla="*/ 2086228 h 2086232"/>
              <a:gd name="connsiteX43" fmla="*/ 3219919 w 3303552"/>
              <a:gd name="connsiteY43" fmla="*/ 1999587 h 2086232"/>
              <a:gd name="connsiteX44" fmla="*/ 3082536 w 3303552"/>
              <a:gd name="connsiteY44" fmla="*/ 1694516 h 2086232"/>
              <a:gd name="connsiteX45" fmla="*/ 2887029 w 3303552"/>
              <a:gd name="connsiteY45" fmla="*/ 1423003 h 2086232"/>
              <a:gd name="connsiteX46" fmla="*/ 2824074 w 3303552"/>
              <a:gd name="connsiteY46" fmla="*/ 1358761 h 2086232"/>
              <a:gd name="connsiteX47" fmla="*/ 2824074 w 3303552"/>
              <a:gd name="connsiteY47" fmla="*/ 1358761 h 2086232"/>
              <a:gd name="connsiteX48" fmla="*/ 2772631 w 3303552"/>
              <a:gd name="connsiteY48" fmla="*/ 1306265 h 2086232"/>
              <a:gd name="connsiteX49" fmla="*/ 2516217 w 3303552"/>
              <a:gd name="connsiteY49" fmla="*/ 1112344 h 2086232"/>
              <a:gd name="connsiteX50" fmla="*/ 2404069 w 3303552"/>
              <a:gd name="connsiteY50" fmla="*/ 1050892 h 2086232"/>
              <a:gd name="connsiteX51" fmla="*/ 2404068 w 3303552"/>
              <a:gd name="connsiteY51" fmla="*/ 1050893 h 2086232"/>
              <a:gd name="connsiteX52" fmla="*/ 2376469 w 3303552"/>
              <a:gd name="connsiteY52" fmla="*/ 1035770 h 2086232"/>
              <a:gd name="connsiteX53" fmla="*/ 1767009 w 3303552"/>
              <a:gd name="connsiteY53" fmla="*/ 872465 h 2086232"/>
              <a:gd name="connsiteX54" fmla="*/ 1702467 w 3303552"/>
              <a:gd name="connsiteY54" fmla="*/ 871024 h 2086232"/>
              <a:gd name="connsiteX55" fmla="*/ 1702468 w 3303552"/>
              <a:gd name="connsiteY55" fmla="*/ 871023 h 2086232"/>
              <a:gd name="connsiteX56" fmla="*/ 1607698 w 3303552"/>
              <a:gd name="connsiteY56" fmla="*/ 868907 h 2086232"/>
              <a:gd name="connsiteX57" fmla="*/ 826164 w 3303552"/>
              <a:gd name="connsiteY57" fmla="*/ 1089922 h 2086232"/>
              <a:gd name="connsiteX58" fmla="*/ 756474 w 3303552"/>
              <a:gd name="connsiteY58" fmla="*/ 1134991 h 2086232"/>
              <a:gd name="connsiteX59" fmla="*/ 756474 w 3303552"/>
              <a:gd name="connsiteY59" fmla="*/ 1134992 h 2086232"/>
              <a:gd name="connsiteX60" fmla="*/ 684171 w 3303552"/>
              <a:gd name="connsiteY60" fmla="*/ 1181751 h 2086232"/>
              <a:gd name="connsiteX61" fmla="*/ 104838 w 3303552"/>
              <a:gd name="connsiteY61" fmla="*/ 1941918 h 2086232"/>
              <a:gd name="connsiteX62" fmla="*/ 58689 w 3303552"/>
              <a:gd name="connsiteY62" fmla="*/ 2086232 h 2086232"/>
              <a:gd name="connsiteX63" fmla="*/ 56558 w 3303552"/>
              <a:gd name="connsiteY63" fmla="*/ 2079566 h 2086232"/>
              <a:gd name="connsiteX64" fmla="*/ 221572 w 3303552"/>
              <a:gd name="connsiteY64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1020649 w 3303552"/>
              <a:gd name="connsiteY5" fmla="*/ 316967 h 2086232"/>
              <a:gd name="connsiteX6" fmla="*/ 991423 w 3303552"/>
              <a:gd name="connsiteY6" fmla="*/ 361372 h 2086232"/>
              <a:gd name="connsiteX7" fmla="*/ 221572 w 3303552"/>
              <a:gd name="connsiteY7" fmla="*/ 826165 h 2086232"/>
              <a:gd name="connsiteX8" fmla="*/ 1224542 w 3303552"/>
              <a:gd name="connsiteY8" fmla="*/ 56558 h 2086232"/>
              <a:gd name="connsiteX9" fmla="*/ 1231379 w 3303552"/>
              <a:gd name="connsiteY9" fmla="*/ 55072 h 2086232"/>
              <a:gd name="connsiteX10" fmla="*/ 1231379 w 3303552"/>
              <a:gd name="connsiteY10" fmla="*/ 55072 h 2086232"/>
              <a:gd name="connsiteX11" fmla="*/ 1379430 w 3303552"/>
              <a:gd name="connsiteY11" fmla="*/ 22882 h 2086232"/>
              <a:gd name="connsiteX12" fmla="*/ 2327420 w 3303552"/>
              <a:gd name="connsiteY12" fmla="*/ 144515 h 2086232"/>
              <a:gd name="connsiteX13" fmla="*/ 2404069 w 3303552"/>
              <a:gd name="connsiteY13" fmla="*/ 183753 h 2086232"/>
              <a:gd name="connsiteX14" fmla="*/ 2330193 w 3303552"/>
              <a:gd name="connsiteY14" fmla="*/ 221572 h 2086232"/>
              <a:gd name="connsiteX15" fmla="*/ 2196711 w 3303552"/>
              <a:gd name="connsiteY15" fmla="*/ 307301 h 2086232"/>
              <a:gd name="connsiteX16" fmla="*/ 2171916 w 3303552"/>
              <a:gd name="connsiteY16" fmla="*/ 326769 h 2086232"/>
              <a:gd name="connsiteX17" fmla="*/ 2154637 w 3303552"/>
              <a:gd name="connsiteY17" fmla="*/ 338254 h 2086232"/>
              <a:gd name="connsiteX18" fmla="*/ 2128267 w 3303552"/>
              <a:gd name="connsiteY18" fmla="*/ 361041 h 2086232"/>
              <a:gd name="connsiteX19" fmla="*/ 2074178 w 3303552"/>
              <a:gd name="connsiteY19" fmla="*/ 403510 h 2086232"/>
              <a:gd name="connsiteX20" fmla="*/ 2024347 w 3303552"/>
              <a:gd name="connsiteY20" fmla="*/ 450843 h 2086232"/>
              <a:gd name="connsiteX21" fmla="*/ 1998694 w 3303552"/>
              <a:gd name="connsiteY21" fmla="*/ 473011 h 2086232"/>
              <a:gd name="connsiteX22" fmla="*/ 1984928 w 3303552"/>
              <a:gd name="connsiteY22" fmla="*/ 488286 h 2086232"/>
              <a:gd name="connsiteX23" fmla="*/ 1962843 w 3303552"/>
              <a:gd name="connsiteY23" fmla="*/ 509264 h 2086232"/>
              <a:gd name="connsiteX24" fmla="*/ 1862957 w 3303552"/>
              <a:gd name="connsiteY24" fmla="*/ 623628 h 2086232"/>
              <a:gd name="connsiteX25" fmla="*/ 1984928 w 3303552"/>
              <a:gd name="connsiteY25" fmla="*/ 488286 h 2086232"/>
              <a:gd name="connsiteX26" fmla="*/ 2024347 w 3303552"/>
              <a:gd name="connsiteY26" fmla="*/ 450843 h 2086232"/>
              <a:gd name="connsiteX27" fmla="*/ 2128267 w 3303552"/>
              <a:gd name="connsiteY27" fmla="*/ 361041 h 2086232"/>
              <a:gd name="connsiteX28" fmla="*/ 2171916 w 3303552"/>
              <a:gd name="connsiteY28" fmla="*/ 326769 h 2086232"/>
              <a:gd name="connsiteX29" fmla="*/ 2330192 w 3303552"/>
              <a:gd name="connsiteY29" fmla="*/ 221573 h 2086232"/>
              <a:gd name="connsiteX30" fmla="*/ 2404068 w 3303552"/>
              <a:gd name="connsiteY30" fmla="*/ 183754 h 2086232"/>
              <a:gd name="connsiteX31" fmla="*/ 2477942 w 3303552"/>
              <a:gd name="connsiteY31" fmla="*/ 221573 h 2086232"/>
              <a:gd name="connsiteX32" fmla="*/ 3060115 w 3303552"/>
              <a:gd name="connsiteY32" fmla="*/ 787892 h 2086232"/>
              <a:gd name="connsiteX33" fmla="*/ 3105667 w 3303552"/>
              <a:gd name="connsiteY33" fmla="*/ 871023 h 2086232"/>
              <a:gd name="connsiteX34" fmla="*/ 3105668 w 3303552"/>
              <a:gd name="connsiteY34" fmla="*/ 871023 h 2086232"/>
              <a:gd name="connsiteX35" fmla="*/ 3136690 w 3303552"/>
              <a:gd name="connsiteY35" fmla="*/ 927638 h 2086232"/>
              <a:gd name="connsiteX36" fmla="*/ 3299995 w 3303552"/>
              <a:gd name="connsiteY36" fmla="*/ 1537099 h 2086232"/>
              <a:gd name="connsiteX37" fmla="*/ 3300697 w 3303552"/>
              <a:gd name="connsiteY37" fmla="*/ 1568560 h 2086232"/>
              <a:gd name="connsiteX38" fmla="*/ 3300697 w 3303552"/>
              <a:gd name="connsiteY38" fmla="*/ 1568560 h 2086232"/>
              <a:gd name="connsiteX39" fmla="*/ 3303552 w 3303552"/>
              <a:gd name="connsiteY39" fmla="*/ 1696410 h 2086232"/>
              <a:gd name="connsiteX40" fmla="*/ 3263817 w 3303552"/>
              <a:gd name="connsiteY40" fmla="*/ 2015432 h 2086232"/>
              <a:gd name="connsiteX41" fmla="*/ 3244078 w 3303552"/>
              <a:gd name="connsiteY41" fmla="*/ 2086228 h 2086232"/>
              <a:gd name="connsiteX42" fmla="*/ 3219919 w 3303552"/>
              <a:gd name="connsiteY42" fmla="*/ 1999587 h 2086232"/>
              <a:gd name="connsiteX43" fmla="*/ 3082536 w 3303552"/>
              <a:gd name="connsiteY43" fmla="*/ 1694516 h 2086232"/>
              <a:gd name="connsiteX44" fmla="*/ 2887029 w 3303552"/>
              <a:gd name="connsiteY44" fmla="*/ 1423003 h 2086232"/>
              <a:gd name="connsiteX45" fmla="*/ 2824074 w 3303552"/>
              <a:gd name="connsiteY45" fmla="*/ 1358761 h 2086232"/>
              <a:gd name="connsiteX46" fmla="*/ 2824074 w 3303552"/>
              <a:gd name="connsiteY46" fmla="*/ 1358761 h 2086232"/>
              <a:gd name="connsiteX47" fmla="*/ 2772631 w 3303552"/>
              <a:gd name="connsiteY47" fmla="*/ 1306265 h 2086232"/>
              <a:gd name="connsiteX48" fmla="*/ 2516217 w 3303552"/>
              <a:gd name="connsiteY48" fmla="*/ 1112344 h 2086232"/>
              <a:gd name="connsiteX49" fmla="*/ 2404069 w 3303552"/>
              <a:gd name="connsiteY49" fmla="*/ 1050892 h 2086232"/>
              <a:gd name="connsiteX50" fmla="*/ 2404068 w 3303552"/>
              <a:gd name="connsiteY50" fmla="*/ 1050893 h 2086232"/>
              <a:gd name="connsiteX51" fmla="*/ 2376469 w 3303552"/>
              <a:gd name="connsiteY51" fmla="*/ 1035770 h 2086232"/>
              <a:gd name="connsiteX52" fmla="*/ 1767009 w 3303552"/>
              <a:gd name="connsiteY52" fmla="*/ 872465 h 2086232"/>
              <a:gd name="connsiteX53" fmla="*/ 1702467 w 3303552"/>
              <a:gd name="connsiteY53" fmla="*/ 871024 h 2086232"/>
              <a:gd name="connsiteX54" fmla="*/ 1702468 w 3303552"/>
              <a:gd name="connsiteY54" fmla="*/ 871023 h 2086232"/>
              <a:gd name="connsiteX55" fmla="*/ 1607698 w 3303552"/>
              <a:gd name="connsiteY55" fmla="*/ 868907 h 2086232"/>
              <a:gd name="connsiteX56" fmla="*/ 826164 w 3303552"/>
              <a:gd name="connsiteY56" fmla="*/ 1089922 h 2086232"/>
              <a:gd name="connsiteX57" fmla="*/ 756474 w 3303552"/>
              <a:gd name="connsiteY57" fmla="*/ 1134991 h 2086232"/>
              <a:gd name="connsiteX58" fmla="*/ 756474 w 3303552"/>
              <a:gd name="connsiteY58" fmla="*/ 1134992 h 2086232"/>
              <a:gd name="connsiteX59" fmla="*/ 684171 w 3303552"/>
              <a:gd name="connsiteY59" fmla="*/ 1181751 h 2086232"/>
              <a:gd name="connsiteX60" fmla="*/ 104838 w 3303552"/>
              <a:gd name="connsiteY60" fmla="*/ 1941918 h 2086232"/>
              <a:gd name="connsiteX61" fmla="*/ 58689 w 3303552"/>
              <a:gd name="connsiteY61" fmla="*/ 2086232 h 2086232"/>
              <a:gd name="connsiteX62" fmla="*/ 56558 w 3303552"/>
              <a:gd name="connsiteY62" fmla="*/ 2079566 h 2086232"/>
              <a:gd name="connsiteX63" fmla="*/ 221572 w 3303552"/>
              <a:gd name="connsiteY63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221572 w 3303552"/>
              <a:gd name="connsiteY4" fmla="*/ 826165 h 2086232"/>
              <a:gd name="connsiteX5" fmla="*/ 1224542 w 3303552"/>
              <a:gd name="connsiteY5" fmla="*/ 56558 h 2086232"/>
              <a:gd name="connsiteX6" fmla="*/ 1231379 w 3303552"/>
              <a:gd name="connsiteY6" fmla="*/ 55072 h 2086232"/>
              <a:gd name="connsiteX7" fmla="*/ 1231379 w 3303552"/>
              <a:gd name="connsiteY7" fmla="*/ 55072 h 2086232"/>
              <a:gd name="connsiteX8" fmla="*/ 1379430 w 3303552"/>
              <a:gd name="connsiteY8" fmla="*/ 22882 h 2086232"/>
              <a:gd name="connsiteX9" fmla="*/ 2327420 w 3303552"/>
              <a:gd name="connsiteY9" fmla="*/ 144515 h 2086232"/>
              <a:gd name="connsiteX10" fmla="*/ 2404069 w 3303552"/>
              <a:gd name="connsiteY10" fmla="*/ 183753 h 2086232"/>
              <a:gd name="connsiteX11" fmla="*/ 2330193 w 3303552"/>
              <a:gd name="connsiteY11" fmla="*/ 221572 h 2086232"/>
              <a:gd name="connsiteX12" fmla="*/ 2196711 w 3303552"/>
              <a:gd name="connsiteY12" fmla="*/ 307301 h 2086232"/>
              <a:gd name="connsiteX13" fmla="*/ 2171916 w 3303552"/>
              <a:gd name="connsiteY13" fmla="*/ 326769 h 2086232"/>
              <a:gd name="connsiteX14" fmla="*/ 2154637 w 3303552"/>
              <a:gd name="connsiteY14" fmla="*/ 338254 h 2086232"/>
              <a:gd name="connsiteX15" fmla="*/ 2128267 w 3303552"/>
              <a:gd name="connsiteY15" fmla="*/ 361041 h 2086232"/>
              <a:gd name="connsiteX16" fmla="*/ 2074178 w 3303552"/>
              <a:gd name="connsiteY16" fmla="*/ 403510 h 2086232"/>
              <a:gd name="connsiteX17" fmla="*/ 2024347 w 3303552"/>
              <a:gd name="connsiteY17" fmla="*/ 450843 h 2086232"/>
              <a:gd name="connsiteX18" fmla="*/ 1998694 w 3303552"/>
              <a:gd name="connsiteY18" fmla="*/ 473011 h 2086232"/>
              <a:gd name="connsiteX19" fmla="*/ 1984928 w 3303552"/>
              <a:gd name="connsiteY19" fmla="*/ 488286 h 2086232"/>
              <a:gd name="connsiteX20" fmla="*/ 1962843 w 3303552"/>
              <a:gd name="connsiteY20" fmla="*/ 509264 h 2086232"/>
              <a:gd name="connsiteX21" fmla="*/ 1862957 w 3303552"/>
              <a:gd name="connsiteY21" fmla="*/ 623628 h 2086232"/>
              <a:gd name="connsiteX22" fmla="*/ 1984928 w 3303552"/>
              <a:gd name="connsiteY22" fmla="*/ 488286 h 2086232"/>
              <a:gd name="connsiteX23" fmla="*/ 2024347 w 3303552"/>
              <a:gd name="connsiteY23" fmla="*/ 450843 h 2086232"/>
              <a:gd name="connsiteX24" fmla="*/ 2128267 w 3303552"/>
              <a:gd name="connsiteY24" fmla="*/ 361041 h 2086232"/>
              <a:gd name="connsiteX25" fmla="*/ 2171916 w 3303552"/>
              <a:gd name="connsiteY25" fmla="*/ 326769 h 2086232"/>
              <a:gd name="connsiteX26" fmla="*/ 2330192 w 3303552"/>
              <a:gd name="connsiteY26" fmla="*/ 221573 h 2086232"/>
              <a:gd name="connsiteX27" fmla="*/ 2404068 w 3303552"/>
              <a:gd name="connsiteY27" fmla="*/ 183754 h 2086232"/>
              <a:gd name="connsiteX28" fmla="*/ 2477942 w 3303552"/>
              <a:gd name="connsiteY28" fmla="*/ 221573 h 2086232"/>
              <a:gd name="connsiteX29" fmla="*/ 3060115 w 3303552"/>
              <a:gd name="connsiteY29" fmla="*/ 787892 h 2086232"/>
              <a:gd name="connsiteX30" fmla="*/ 3105667 w 3303552"/>
              <a:gd name="connsiteY30" fmla="*/ 871023 h 2086232"/>
              <a:gd name="connsiteX31" fmla="*/ 3105668 w 3303552"/>
              <a:gd name="connsiteY31" fmla="*/ 871023 h 2086232"/>
              <a:gd name="connsiteX32" fmla="*/ 3136690 w 3303552"/>
              <a:gd name="connsiteY32" fmla="*/ 927638 h 2086232"/>
              <a:gd name="connsiteX33" fmla="*/ 3299995 w 3303552"/>
              <a:gd name="connsiteY33" fmla="*/ 1537099 h 2086232"/>
              <a:gd name="connsiteX34" fmla="*/ 3300697 w 3303552"/>
              <a:gd name="connsiteY34" fmla="*/ 1568560 h 2086232"/>
              <a:gd name="connsiteX35" fmla="*/ 3300697 w 3303552"/>
              <a:gd name="connsiteY35" fmla="*/ 1568560 h 2086232"/>
              <a:gd name="connsiteX36" fmla="*/ 3303552 w 3303552"/>
              <a:gd name="connsiteY36" fmla="*/ 1696410 h 2086232"/>
              <a:gd name="connsiteX37" fmla="*/ 3263817 w 3303552"/>
              <a:gd name="connsiteY37" fmla="*/ 2015432 h 2086232"/>
              <a:gd name="connsiteX38" fmla="*/ 3244078 w 3303552"/>
              <a:gd name="connsiteY38" fmla="*/ 2086228 h 2086232"/>
              <a:gd name="connsiteX39" fmla="*/ 3219919 w 3303552"/>
              <a:gd name="connsiteY39" fmla="*/ 1999587 h 2086232"/>
              <a:gd name="connsiteX40" fmla="*/ 3082536 w 3303552"/>
              <a:gd name="connsiteY40" fmla="*/ 1694516 h 2086232"/>
              <a:gd name="connsiteX41" fmla="*/ 2887029 w 3303552"/>
              <a:gd name="connsiteY41" fmla="*/ 1423003 h 2086232"/>
              <a:gd name="connsiteX42" fmla="*/ 2824074 w 3303552"/>
              <a:gd name="connsiteY42" fmla="*/ 1358761 h 2086232"/>
              <a:gd name="connsiteX43" fmla="*/ 2824074 w 3303552"/>
              <a:gd name="connsiteY43" fmla="*/ 1358761 h 2086232"/>
              <a:gd name="connsiteX44" fmla="*/ 2772631 w 3303552"/>
              <a:gd name="connsiteY44" fmla="*/ 1306265 h 2086232"/>
              <a:gd name="connsiteX45" fmla="*/ 2516217 w 3303552"/>
              <a:gd name="connsiteY45" fmla="*/ 1112344 h 2086232"/>
              <a:gd name="connsiteX46" fmla="*/ 2404069 w 3303552"/>
              <a:gd name="connsiteY46" fmla="*/ 1050892 h 2086232"/>
              <a:gd name="connsiteX47" fmla="*/ 2404068 w 3303552"/>
              <a:gd name="connsiteY47" fmla="*/ 1050893 h 2086232"/>
              <a:gd name="connsiteX48" fmla="*/ 2376469 w 3303552"/>
              <a:gd name="connsiteY48" fmla="*/ 1035770 h 2086232"/>
              <a:gd name="connsiteX49" fmla="*/ 1767009 w 3303552"/>
              <a:gd name="connsiteY49" fmla="*/ 872465 h 2086232"/>
              <a:gd name="connsiteX50" fmla="*/ 1702467 w 3303552"/>
              <a:gd name="connsiteY50" fmla="*/ 871024 h 2086232"/>
              <a:gd name="connsiteX51" fmla="*/ 1702468 w 3303552"/>
              <a:gd name="connsiteY51" fmla="*/ 871023 h 2086232"/>
              <a:gd name="connsiteX52" fmla="*/ 1607698 w 3303552"/>
              <a:gd name="connsiteY52" fmla="*/ 868907 h 2086232"/>
              <a:gd name="connsiteX53" fmla="*/ 826164 w 3303552"/>
              <a:gd name="connsiteY53" fmla="*/ 1089922 h 2086232"/>
              <a:gd name="connsiteX54" fmla="*/ 756474 w 3303552"/>
              <a:gd name="connsiteY54" fmla="*/ 1134991 h 2086232"/>
              <a:gd name="connsiteX55" fmla="*/ 756474 w 3303552"/>
              <a:gd name="connsiteY55" fmla="*/ 1134992 h 2086232"/>
              <a:gd name="connsiteX56" fmla="*/ 684171 w 3303552"/>
              <a:gd name="connsiteY56" fmla="*/ 1181751 h 2086232"/>
              <a:gd name="connsiteX57" fmla="*/ 104838 w 3303552"/>
              <a:gd name="connsiteY57" fmla="*/ 1941918 h 2086232"/>
              <a:gd name="connsiteX58" fmla="*/ 58689 w 3303552"/>
              <a:gd name="connsiteY58" fmla="*/ 2086232 h 2086232"/>
              <a:gd name="connsiteX59" fmla="*/ 56558 w 3303552"/>
              <a:gd name="connsiteY59" fmla="*/ 2079566 h 2086232"/>
              <a:gd name="connsiteX60" fmla="*/ 221572 w 3303552"/>
              <a:gd name="connsiteY60" fmla="*/ 826165 h 2086232"/>
              <a:gd name="connsiteX0" fmla="*/ 1057034 w 3303552"/>
              <a:gd name="connsiteY0" fmla="*/ 261685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221572 w 3303552"/>
              <a:gd name="connsiteY3" fmla="*/ 826165 h 2086232"/>
              <a:gd name="connsiteX4" fmla="*/ 1224542 w 3303552"/>
              <a:gd name="connsiteY4" fmla="*/ 56558 h 2086232"/>
              <a:gd name="connsiteX5" fmla="*/ 1231379 w 3303552"/>
              <a:gd name="connsiteY5" fmla="*/ 55072 h 2086232"/>
              <a:gd name="connsiteX6" fmla="*/ 1231379 w 3303552"/>
              <a:gd name="connsiteY6" fmla="*/ 55072 h 2086232"/>
              <a:gd name="connsiteX7" fmla="*/ 1379430 w 3303552"/>
              <a:gd name="connsiteY7" fmla="*/ 22882 h 2086232"/>
              <a:gd name="connsiteX8" fmla="*/ 2327420 w 3303552"/>
              <a:gd name="connsiteY8" fmla="*/ 144515 h 2086232"/>
              <a:gd name="connsiteX9" fmla="*/ 2404069 w 3303552"/>
              <a:gd name="connsiteY9" fmla="*/ 183753 h 2086232"/>
              <a:gd name="connsiteX10" fmla="*/ 2330193 w 3303552"/>
              <a:gd name="connsiteY10" fmla="*/ 221572 h 2086232"/>
              <a:gd name="connsiteX11" fmla="*/ 2196711 w 3303552"/>
              <a:gd name="connsiteY11" fmla="*/ 307301 h 2086232"/>
              <a:gd name="connsiteX12" fmla="*/ 2171916 w 3303552"/>
              <a:gd name="connsiteY12" fmla="*/ 326769 h 2086232"/>
              <a:gd name="connsiteX13" fmla="*/ 2154637 w 3303552"/>
              <a:gd name="connsiteY13" fmla="*/ 338254 h 2086232"/>
              <a:gd name="connsiteX14" fmla="*/ 2128267 w 3303552"/>
              <a:gd name="connsiteY14" fmla="*/ 361041 h 2086232"/>
              <a:gd name="connsiteX15" fmla="*/ 2074178 w 3303552"/>
              <a:gd name="connsiteY15" fmla="*/ 403510 h 2086232"/>
              <a:gd name="connsiteX16" fmla="*/ 2024347 w 3303552"/>
              <a:gd name="connsiteY16" fmla="*/ 450843 h 2086232"/>
              <a:gd name="connsiteX17" fmla="*/ 1998694 w 3303552"/>
              <a:gd name="connsiteY17" fmla="*/ 473011 h 2086232"/>
              <a:gd name="connsiteX18" fmla="*/ 1984928 w 3303552"/>
              <a:gd name="connsiteY18" fmla="*/ 488286 h 2086232"/>
              <a:gd name="connsiteX19" fmla="*/ 1962843 w 3303552"/>
              <a:gd name="connsiteY19" fmla="*/ 509264 h 2086232"/>
              <a:gd name="connsiteX20" fmla="*/ 1862957 w 3303552"/>
              <a:gd name="connsiteY20" fmla="*/ 623628 h 2086232"/>
              <a:gd name="connsiteX21" fmla="*/ 1984928 w 3303552"/>
              <a:gd name="connsiteY21" fmla="*/ 488286 h 2086232"/>
              <a:gd name="connsiteX22" fmla="*/ 2024347 w 3303552"/>
              <a:gd name="connsiteY22" fmla="*/ 450843 h 2086232"/>
              <a:gd name="connsiteX23" fmla="*/ 2128267 w 3303552"/>
              <a:gd name="connsiteY23" fmla="*/ 361041 h 2086232"/>
              <a:gd name="connsiteX24" fmla="*/ 2171916 w 3303552"/>
              <a:gd name="connsiteY24" fmla="*/ 326769 h 2086232"/>
              <a:gd name="connsiteX25" fmla="*/ 2330192 w 3303552"/>
              <a:gd name="connsiteY25" fmla="*/ 221573 h 2086232"/>
              <a:gd name="connsiteX26" fmla="*/ 2404068 w 3303552"/>
              <a:gd name="connsiteY26" fmla="*/ 183754 h 2086232"/>
              <a:gd name="connsiteX27" fmla="*/ 2477942 w 3303552"/>
              <a:gd name="connsiteY27" fmla="*/ 221573 h 2086232"/>
              <a:gd name="connsiteX28" fmla="*/ 3060115 w 3303552"/>
              <a:gd name="connsiteY28" fmla="*/ 787892 h 2086232"/>
              <a:gd name="connsiteX29" fmla="*/ 3105667 w 3303552"/>
              <a:gd name="connsiteY29" fmla="*/ 871023 h 2086232"/>
              <a:gd name="connsiteX30" fmla="*/ 3105668 w 3303552"/>
              <a:gd name="connsiteY30" fmla="*/ 871023 h 2086232"/>
              <a:gd name="connsiteX31" fmla="*/ 3136690 w 3303552"/>
              <a:gd name="connsiteY31" fmla="*/ 927638 h 2086232"/>
              <a:gd name="connsiteX32" fmla="*/ 3299995 w 3303552"/>
              <a:gd name="connsiteY32" fmla="*/ 1537099 h 2086232"/>
              <a:gd name="connsiteX33" fmla="*/ 3300697 w 3303552"/>
              <a:gd name="connsiteY33" fmla="*/ 1568560 h 2086232"/>
              <a:gd name="connsiteX34" fmla="*/ 3300697 w 3303552"/>
              <a:gd name="connsiteY34" fmla="*/ 1568560 h 2086232"/>
              <a:gd name="connsiteX35" fmla="*/ 3303552 w 3303552"/>
              <a:gd name="connsiteY35" fmla="*/ 1696410 h 2086232"/>
              <a:gd name="connsiteX36" fmla="*/ 3263817 w 3303552"/>
              <a:gd name="connsiteY36" fmla="*/ 2015432 h 2086232"/>
              <a:gd name="connsiteX37" fmla="*/ 3244078 w 3303552"/>
              <a:gd name="connsiteY37" fmla="*/ 2086228 h 2086232"/>
              <a:gd name="connsiteX38" fmla="*/ 3219919 w 3303552"/>
              <a:gd name="connsiteY38" fmla="*/ 1999587 h 2086232"/>
              <a:gd name="connsiteX39" fmla="*/ 3082536 w 3303552"/>
              <a:gd name="connsiteY39" fmla="*/ 1694516 h 2086232"/>
              <a:gd name="connsiteX40" fmla="*/ 2887029 w 3303552"/>
              <a:gd name="connsiteY40" fmla="*/ 1423003 h 2086232"/>
              <a:gd name="connsiteX41" fmla="*/ 2824074 w 3303552"/>
              <a:gd name="connsiteY41" fmla="*/ 1358761 h 2086232"/>
              <a:gd name="connsiteX42" fmla="*/ 2824074 w 3303552"/>
              <a:gd name="connsiteY42" fmla="*/ 1358761 h 2086232"/>
              <a:gd name="connsiteX43" fmla="*/ 2772631 w 3303552"/>
              <a:gd name="connsiteY43" fmla="*/ 1306265 h 2086232"/>
              <a:gd name="connsiteX44" fmla="*/ 2516217 w 3303552"/>
              <a:gd name="connsiteY44" fmla="*/ 1112344 h 2086232"/>
              <a:gd name="connsiteX45" fmla="*/ 2404069 w 3303552"/>
              <a:gd name="connsiteY45" fmla="*/ 1050892 h 2086232"/>
              <a:gd name="connsiteX46" fmla="*/ 2404068 w 3303552"/>
              <a:gd name="connsiteY46" fmla="*/ 1050893 h 2086232"/>
              <a:gd name="connsiteX47" fmla="*/ 2376469 w 3303552"/>
              <a:gd name="connsiteY47" fmla="*/ 1035770 h 2086232"/>
              <a:gd name="connsiteX48" fmla="*/ 1767009 w 3303552"/>
              <a:gd name="connsiteY48" fmla="*/ 872465 h 2086232"/>
              <a:gd name="connsiteX49" fmla="*/ 1702467 w 3303552"/>
              <a:gd name="connsiteY49" fmla="*/ 871024 h 2086232"/>
              <a:gd name="connsiteX50" fmla="*/ 1702468 w 3303552"/>
              <a:gd name="connsiteY50" fmla="*/ 871023 h 2086232"/>
              <a:gd name="connsiteX51" fmla="*/ 1607698 w 3303552"/>
              <a:gd name="connsiteY51" fmla="*/ 868907 h 2086232"/>
              <a:gd name="connsiteX52" fmla="*/ 826164 w 3303552"/>
              <a:gd name="connsiteY52" fmla="*/ 1089922 h 2086232"/>
              <a:gd name="connsiteX53" fmla="*/ 756474 w 3303552"/>
              <a:gd name="connsiteY53" fmla="*/ 1134991 h 2086232"/>
              <a:gd name="connsiteX54" fmla="*/ 756474 w 3303552"/>
              <a:gd name="connsiteY54" fmla="*/ 1134992 h 2086232"/>
              <a:gd name="connsiteX55" fmla="*/ 684171 w 3303552"/>
              <a:gd name="connsiteY55" fmla="*/ 1181751 h 2086232"/>
              <a:gd name="connsiteX56" fmla="*/ 104838 w 3303552"/>
              <a:gd name="connsiteY56" fmla="*/ 1941918 h 2086232"/>
              <a:gd name="connsiteX57" fmla="*/ 58689 w 3303552"/>
              <a:gd name="connsiteY57" fmla="*/ 2086232 h 2086232"/>
              <a:gd name="connsiteX58" fmla="*/ 56558 w 3303552"/>
              <a:gd name="connsiteY58" fmla="*/ 2079566 h 2086232"/>
              <a:gd name="connsiteX59" fmla="*/ 221572 w 3303552"/>
              <a:gd name="connsiteY59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862957 w 3303552"/>
              <a:gd name="connsiteY17" fmla="*/ 623628 h 2086232"/>
              <a:gd name="connsiteX18" fmla="*/ 1984928 w 3303552"/>
              <a:gd name="connsiteY18" fmla="*/ 488286 h 2086232"/>
              <a:gd name="connsiteX19" fmla="*/ 2024347 w 3303552"/>
              <a:gd name="connsiteY19" fmla="*/ 450843 h 2086232"/>
              <a:gd name="connsiteX20" fmla="*/ 2128267 w 3303552"/>
              <a:gd name="connsiteY20" fmla="*/ 361041 h 2086232"/>
              <a:gd name="connsiteX21" fmla="*/ 2171916 w 3303552"/>
              <a:gd name="connsiteY21" fmla="*/ 326769 h 2086232"/>
              <a:gd name="connsiteX22" fmla="*/ 2330192 w 3303552"/>
              <a:gd name="connsiteY22" fmla="*/ 221573 h 2086232"/>
              <a:gd name="connsiteX23" fmla="*/ 2404068 w 3303552"/>
              <a:gd name="connsiteY23" fmla="*/ 183754 h 2086232"/>
              <a:gd name="connsiteX24" fmla="*/ 2477942 w 3303552"/>
              <a:gd name="connsiteY24" fmla="*/ 221573 h 2086232"/>
              <a:gd name="connsiteX25" fmla="*/ 3060115 w 3303552"/>
              <a:gd name="connsiteY25" fmla="*/ 787892 h 2086232"/>
              <a:gd name="connsiteX26" fmla="*/ 3105667 w 3303552"/>
              <a:gd name="connsiteY26" fmla="*/ 871023 h 2086232"/>
              <a:gd name="connsiteX27" fmla="*/ 3105668 w 3303552"/>
              <a:gd name="connsiteY27" fmla="*/ 871023 h 2086232"/>
              <a:gd name="connsiteX28" fmla="*/ 3136690 w 3303552"/>
              <a:gd name="connsiteY28" fmla="*/ 927638 h 2086232"/>
              <a:gd name="connsiteX29" fmla="*/ 3299995 w 3303552"/>
              <a:gd name="connsiteY29" fmla="*/ 1537099 h 2086232"/>
              <a:gd name="connsiteX30" fmla="*/ 3300697 w 3303552"/>
              <a:gd name="connsiteY30" fmla="*/ 1568560 h 2086232"/>
              <a:gd name="connsiteX31" fmla="*/ 3300697 w 3303552"/>
              <a:gd name="connsiteY31" fmla="*/ 1568560 h 2086232"/>
              <a:gd name="connsiteX32" fmla="*/ 3303552 w 3303552"/>
              <a:gd name="connsiteY32" fmla="*/ 1696410 h 2086232"/>
              <a:gd name="connsiteX33" fmla="*/ 3263817 w 3303552"/>
              <a:gd name="connsiteY33" fmla="*/ 2015432 h 2086232"/>
              <a:gd name="connsiteX34" fmla="*/ 3244078 w 3303552"/>
              <a:gd name="connsiteY34" fmla="*/ 2086228 h 2086232"/>
              <a:gd name="connsiteX35" fmla="*/ 3219919 w 3303552"/>
              <a:gd name="connsiteY35" fmla="*/ 1999587 h 2086232"/>
              <a:gd name="connsiteX36" fmla="*/ 3082536 w 3303552"/>
              <a:gd name="connsiteY36" fmla="*/ 1694516 h 2086232"/>
              <a:gd name="connsiteX37" fmla="*/ 2887029 w 3303552"/>
              <a:gd name="connsiteY37" fmla="*/ 1423003 h 2086232"/>
              <a:gd name="connsiteX38" fmla="*/ 2824074 w 3303552"/>
              <a:gd name="connsiteY38" fmla="*/ 1358761 h 2086232"/>
              <a:gd name="connsiteX39" fmla="*/ 2824074 w 3303552"/>
              <a:gd name="connsiteY39" fmla="*/ 1358761 h 2086232"/>
              <a:gd name="connsiteX40" fmla="*/ 2772631 w 3303552"/>
              <a:gd name="connsiteY40" fmla="*/ 1306265 h 2086232"/>
              <a:gd name="connsiteX41" fmla="*/ 2516217 w 3303552"/>
              <a:gd name="connsiteY41" fmla="*/ 1112344 h 2086232"/>
              <a:gd name="connsiteX42" fmla="*/ 2404069 w 3303552"/>
              <a:gd name="connsiteY42" fmla="*/ 1050892 h 2086232"/>
              <a:gd name="connsiteX43" fmla="*/ 2404068 w 3303552"/>
              <a:gd name="connsiteY43" fmla="*/ 1050893 h 2086232"/>
              <a:gd name="connsiteX44" fmla="*/ 2376469 w 3303552"/>
              <a:gd name="connsiteY44" fmla="*/ 1035770 h 2086232"/>
              <a:gd name="connsiteX45" fmla="*/ 1767009 w 3303552"/>
              <a:gd name="connsiteY45" fmla="*/ 872465 h 2086232"/>
              <a:gd name="connsiteX46" fmla="*/ 1702467 w 3303552"/>
              <a:gd name="connsiteY46" fmla="*/ 871024 h 2086232"/>
              <a:gd name="connsiteX47" fmla="*/ 1702468 w 3303552"/>
              <a:gd name="connsiteY47" fmla="*/ 871023 h 2086232"/>
              <a:gd name="connsiteX48" fmla="*/ 1607698 w 3303552"/>
              <a:gd name="connsiteY48" fmla="*/ 868907 h 2086232"/>
              <a:gd name="connsiteX49" fmla="*/ 826164 w 3303552"/>
              <a:gd name="connsiteY49" fmla="*/ 1089922 h 2086232"/>
              <a:gd name="connsiteX50" fmla="*/ 756474 w 3303552"/>
              <a:gd name="connsiteY50" fmla="*/ 1134991 h 2086232"/>
              <a:gd name="connsiteX51" fmla="*/ 756474 w 3303552"/>
              <a:gd name="connsiteY51" fmla="*/ 1134992 h 2086232"/>
              <a:gd name="connsiteX52" fmla="*/ 684171 w 3303552"/>
              <a:gd name="connsiteY52" fmla="*/ 1181751 h 2086232"/>
              <a:gd name="connsiteX53" fmla="*/ 104838 w 3303552"/>
              <a:gd name="connsiteY53" fmla="*/ 1941918 h 2086232"/>
              <a:gd name="connsiteX54" fmla="*/ 58689 w 3303552"/>
              <a:gd name="connsiteY54" fmla="*/ 2086232 h 2086232"/>
              <a:gd name="connsiteX55" fmla="*/ 56558 w 3303552"/>
              <a:gd name="connsiteY55" fmla="*/ 2079566 h 2086232"/>
              <a:gd name="connsiteX56" fmla="*/ 221572 w 3303552"/>
              <a:gd name="connsiteY56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984928 w 3303552"/>
              <a:gd name="connsiteY17" fmla="*/ 488286 h 2086232"/>
              <a:gd name="connsiteX18" fmla="*/ 2024347 w 3303552"/>
              <a:gd name="connsiteY18" fmla="*/ 450843 h 2086232"/>
              <a:gd name="connsiteX19" fmla="*/ 2128267 w 3303552"/>
              <a:gd name="connsiteY19" fmla="*/ 361041 h 2086232"/>
              <a:gd name="connsiteX20" fmla="*/ 2171916 w 3303552"/>
              <a:gd name="connsiteY20" fmla="*/ 326769 h 2086232"/>
              <a:gd name="connsiteX21" fmla="*/ 2330192 w 3303552"/>
              <a:gd name="connsiteY21" fmla="*/ 221573 h 2086232"/>
              <a:gd name="connsiteX22" fmla="*/ 2404068 w 3303552"/>
              <a:gd name="connsiteY22" fmla="*/ 183754 h 2086232"/>
              <a:gd name="connsiteX23" fmla="*/ 2477942 w 3303552"/>
              <a:gd name="connsiteY23" fmla="*/ 221573 h 2086232"/>
              <a:gd name="connsiteX24" fmla="*/ 3060115 w 3303552"/>
              <a:gd name="connsiteY24" fmla="*/ 787892 h 2086232"/>
              <a:gd name="connsiteX25" fmla="*/ 3105667 w 3303552"/>
              <a:gd name="connsiteY25" fmla="*/ 871023 h 2086232"/>
              <a:gd name="connsiteX26" fmla="*/ 3105668 w 3303552"/>
              <a:gd name="connsiteY26" fmla="*/ 871023 h 2086232"/>
              <a:gd name="connsiteX27" fmla="*/ 3136690 w 3303552"/>
              <a:gd name="connsiteY27" fmla="*/ 927638 h 2086232"/>
              <a:gd name="connsiteX28" fmla="*/ 3299995 w 3303552"/>
              <a:gd name="connsiteY28" fmla="*/ 1537099 h 2086232"/>
              <a:gd name="connsiteX29" fmla="*/ 3300697 w 3303552"/>
              <a:gd name="connsiteY29" fmla="*/ 1568560 h 2086232"/>
              <a:gd name="connsiteX30" fmla="*/ 3300697 w 3303552"/>
              <a:gd name="connsiteY30" fmla="*/ 1568560 h 2086232"/>
              <a:gd name="connsiteX31" fmla="*/ 3303552 w 3303552"/>
              <a:gd name="connsiteY31" fmla="*/ 1696410 h 2086232"/>
              <a:gd name="connsiteX32" fmla="*/ 3263817 w 3303552"/>
              <a:gd name="connsiteY32" fmla="*/ 2015432 h 2086232"/>
              <a:gd name="connsiteX33" fmla="*/ 3244078 w 3303552"/>
              <a:gd name="connsiteY33" fmla="*/ 2086228 h 2086232"/>
              <a:gd name="connsiteX34" fmla="*/ 3219919 w 3303552"/>
              <a:gd name="connsiteY34" fmla="*/ 1999587 h 2086232"/>
              <a:gd name="connsiteX35" fmla="*/ 3082536 w 3303552"/>
              <a:gd name="connsiteY35" fmla="*/ 1694516 h 2086232"/>
              <a:gd name="connsiteX36" fmla="*/ 2887029 w 3303552"/>
              <a:gd name="connsiteY36" fmla="*/ 1423003 h 2086232"/>
              <a:gd name="connsiteX37" fmla="*/ 2824074 w 3303552"/>
              <a:gd name="connsiteY37" fmla="*/ 1358761 h 2086232"/>
              <a:gd name="connsiteX38" fmla="*/ 2824074 w 3303552"/>
              <a:gd name="connsiteY38" fmla="*/ 1358761 h 2086232"/>
              <a:gd name="connsiteX39" fmla="*/ 2772631 w 3303552"/>
              <a:gd name="connsiteY39" fmla="*/ 1306265 h 2086232"/>
              <a:gd name="connsiteX40" fmla="*/ 2516217 w 3303552"/>
              <a:gd name="connsiteY40" fmla="*/ 1112344 h 2086232"/>
              <a:gd name="connsiteX41" fmla="*/ 2404069 w 3303552"/>
              <a:gd name="connsiteY41" fmla="*/ 1050892 h 2086232"/>
              <a:gd name="connsiteX42" fmla="*/ 2404068 w 3303552"/>
              <a:gd name="connsiteY42" fmla="*/ 1050893 h 2086232"/>
              <a:gd name="connsiteX43" fmla="*/ 2376469 w 3303552"/>
              <a:gd name="connsiteY43" fmla="*/ 1035770 h 2086232"/>
              <a:gd name="connsiteX44" fmla="*/ 1767009 w 3303552"/>
              <a:gd name="connsiteY44" fmla="*/ 872465 h 2086232"/>
              <a:gd name="connsiteX45" fmla="*/ 1702467 w 3303552"/>
              <a:gd name="connsiteY45" fmla="*/ 871024 h 2086232"/>
              <a:gd name="connsiteX46" fmla="*/ 1702468 w 3303552"/>
              <a:gd name="connsiteY46" fmla="*/ 871023 h 2086232"/>
              <a:gd name="connsiteX47" fmla="*/ 1607698 w 3303552"/>
              <a:gd name="connsiteY47" fmla="*/ 868907 h 2086232"/>
              <a:gd name="connsiteX48" fmla="*/ 826164 w 3303552"/>
              <a:gd name="connsiteY48" fmla="*/ 1089922 h 2086232"/>
              <a:gd name="connsiteX49" fmla="*/ 756474 w 3303552"/>
              <a:gd name="connsiteY49" fmla="*/ 1134991 h 2086232"/>
              <a:gd name="connsiteX50" fmla="*/ 756474 w 3303552"/>
              <a:gd name="connsiteY50" fmla="*/ 1134992 h 2086232"/>
              <a:gd name="connsiteX51" fmla="*/ 684171 w 3303552"/>
              <a:gd name="connsiteY51" fmla="*/ 1181751 h 2086232"/>
              <a:gd name="connsiteX52" fmla="*/ 104838 w 3303552"/>
              <a:gd name="connsiteY52" fmla="*/ 1941918 h 2086232"/>
              <a:gd name="connsiteX53" fmla="*/ 58689 w 3303552"/>
              <a:gd name="connsiteY53" fmla="*/ 2086232 h 2086232"/>
              <a:gd name="connsiteX54" fmla="*/ 56558 w 3303552"/>
              <a:gd name="connsiteY54" fmla="*/ 2079566 h 2086232"/>
              <a:gd name="connsiteX55" fmla="*/ 221572 w 3303552"/>
              <a:gd name="connsiteY55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2024347 w 3303552"/>
              <a:gd name="connsiteY17" fmla="*/ 450843 h 2086232"/>
              <a:gd name="connsiteX18" fmla="*/ 2128267 w 3303552"/>
              <a:gd name="connsiteY18" fmla="*/ 361041 h 2086232"/>
              <a:gd name="connsiteX19" fmla="*/ 2171916 w 3303552"/>
              <a:gd name="connsiteY19" fmla="*/ 326769 h 2086232"/>
              <a:gd name="connsiteX20" fmla="*/ 2330192 w 3303552"/>
              <a:gd name="connsiteY20" fmla="*/ 221573 h 2086232"/>
              <a:gd name="connsiteX21" fmla="*/ 2404068 w 3303552"/>
              <a:gd name="connsiteY21" fmla="*/ 183754 h 2086232"/>
              <a:gd name="connsiteX22" fmla="*/ 2477942 w 3303552"/>
              <a:gd name="connsiteY22" fmla="*/ 221573 h 2086232"/>
              <a:gd name="connsiteX23" fmla="*/ 3060115 w 3303552"/>
              <a:gd name="connsiteY23" fmla="*/ 787892 h 2086232"/>
              <a:gd name="connsiteX24" fmla="*/ 3105667 w 3303552"/>
              <a:gd name="connsiteY24" fmla="*/ 871023 h 2086232"/>
              <a:gd name="connsiteX25" fmla="*/ 3105668 w 3303552"/>
              <a:gd name="connsiteY25" fmla="*/ 871023 h 2086232"/>
              <a:gd name="connsiteX26" fmla="*/ 3136690 w 3303552"/>
              <a:gd name="connsiteY26" fmla="*/ 927638 h 2086232"/>
              <a:gd name="connsiteX27" fmla="*/ 3299995 w 3303552"/>
              <a:gd name="connsiteY27" fmla="*/ 1537099 h 2086232"/>
              <a:gd name="connsiteX28" fmla="*/ 3300697 w 3303552"/>
              <a:gd name="connsiteY28" fmla="*/ 1568560 h 2086232"/>
              <a:gd name="connsiteX29" fmla="*/ 3300697 w 3303552"/>
              <a:gd name="connsiteY29" fmla="*/ 1568560 h 2086232"/>
              <a:gd name="connsiteX30" fmla="*/ 3303552 w 3303552"/>
              <a:gd name="connsiteY30" fmla="*/ 1696410 h 2086232"/>
              <a:gd name="connsiteX31" fmla="*/ 3263817 w 3303552"/>
              <a:gd name="connsiteY31" fmla="*/ 2015432 h 2086232"/>
              <a:gd name="connsiteX32" fmla="*/ 3244078 w 3303552"/>
              <a:gd name="connsiteY32" fmla="*/ 2086228 h 2086232"/>
              <a:gd name="connsiteX33" fmla="*/ 3219919 w 3303552"/>
              <a:gd name="connsiteY33" fmla="*/ 1999587 h 2086232"/>
              <a:gd name="connsiteX34" fmla="*/ 3082536 w 3303552"/>
              <a:gd name="connsiteY34" fmla="*/ 1694516 h 2086232"/>
              <a:gd name="connsiteX35" fmla="*/ 2887029 w 3303552"/>
              <a:gd name="connsiteY35" fmla="*/ 1423003 h 2086232"/>
              <a:gd name="connsiteX36" fmla="*/ 2824074 w 3303552"/>
              <a:gd name="connsiteY36" fmla="*/ 1358761 h 2086232"/>
              <a:gd name="connsiteX37" fmla="*/ 2824074 w 3303552"/>
              <a:gd name="connsiteY37" fmla="*/ 1358761 h 2086232"/>
              <a:gd name="connsiteX38" fmla="*/ 2772631 w 3303552"/>
              <a:gd name="connsiteY38" fmla="*/ 1306265 h 2086232"/>
              <a:gd name="connsiteX39" fmla="*/ 2516217 w 3303552"/>
              <a:gd name="connsiteY39" fmla="*/ 1112344 h 2086232"/>
              <a:gd name="connsiteX40" fmla="*/ 2404069 w 3303552"/>
              <a:gd name="connsiteY40" fmla="*/ 1050892 h 2086232"/>
              <a:gd name="connsiteX41" fmla="*/ 2404068 w 3303552"/>
              <a:gd name="connsiteY41" fmla="*/ 1050893 h 2086232"/>
              <a:gd name="connsiteX42" fmla="*/ 2376469 w 3303552"/>
              <a:gd name="connsiteY42" fmla="*/ 1035770 h 2086232"/>
              <a:gd name="connsiteX43" fmla="*/ 1767009 w 3303552"/>
              <a:gd name="connsiteY43" fmla="*/ 872465 h 2086232"/>
              <a:gd name="connsiteX44" fmla="*/ 1702467 w 3303552"/>
              <a:gd name="connsiteY44" fmla="*/ 871024 h 2086232"/>
              <a:gd name="connsiteX45" fmla="*/ 1702468 w 3303552"/>
              <a:gd name="connsiteY45" fmla="*/ 871023 h 2086232"/>
              <a:gd name="connsiteX46" fmla="*/ 1607698 w 3303552"/>
              <a:gd name="connsiteY46" fmla="*/ 868907 h 2086232"/>
              <a:gd name="connsiteX47" fmla="*/ 826164 w 3303552"/>
              <a:gd name="connsiteY47" fmla="*/ 1089922 h 2086232"/>
              <a:gd name="connsiteX48" fmla="*/ 756474 w 3303552"/>
              <a:gd name="connsiteY48" fmla="*/ 1134991 h 2086232"/>
              <a:gd name="connsiteX49" fmla="*/ 756474 w 3303552"/>
              <a:gd name="connsiteY49" fmla="*/ 1134992 h 2086232"/>
              <a:gd name="connsiteX50" fmla="*/ 684171 w 3303552"/>
              <a:gd name="connsiteY50" fmla="*/ 1181751 h 2086232"/>
              <a:gd name="connsiteX51" fmla="*/ 104838 w 3303552"/>
              <a:gd name="connsiteY51" fmla="*/ 1941918 h 2086232"/>
              <a:gd name="connsiteX52" fmla="*/ 58689 w 3303552"/>
              <a:gd name="connsiteY52" fmla="*/ 2086232 h 2086232"/>
              <a:gd name="connsiteX53" fmla="*/ 56558 w 3303552"/>
              <a:gd name="connsiteY53" fmla="*/ 2079566 h 2086232"/>
              <a:gd name="connsiteX54" fmla="*/ 221572 w 3303552"/>
              <a:gd name="connsiteY54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1962843 w 3303552"/>
              <a:gd name="connsiteY15" fmla="*/ 509264 h 2086232"/>
              <a:gd name="connsiteX16" fmla="*/ 2024347 w 3303552"/>
              <a:gd name="connsiteY16" fmla="*/ 450843 h 2086232"/>
              <a:gd name="connsiteX17" fmla="*/ 2128267 w 3303552"/>
              <a:gd name="connsiteY17" fmla="*/ 361041 h 2086232"/>
              <a:gd name="connsiteX18" fmla="*/ 2171916 w 3303552"/>
              <a:gd name="connsiteY18" fmla="*/ 326769 h 2086232"/>
              <a:gd name="connsiteX19" fmla="*/ 2330192 w 3303552"/>
              <a:gd name="connsiteY19" fmla="*/ 221573 h 2086232"/>
              <a:gd name="connsiteX20" fmla="*/ 2404068 w 3303552"/>
              <a:gd name="connsiteY20" fmla="*/ 183754 h 2086232"/>
              <a:gd name="connsiteX21" fmla="*/ 2477942 w 3303552"/>
              <a:gd name="connsiteY21" fmla="*/ 221573 h 2086232"/>
              <a:gd name="connsiteX22" fmla="*/ 3060115 w 3303552"/>
              <a:gd name="connsiteY22" fmla="*/ 787892 h 2086232"/>
              <a:gd name="connsiteX23" fmla="*/ 3105667 w 3303552"/>
              <a:gd name="connsiteY23" fmla="*/ 871023 h 2086232"/>
              <a:gd name="connsiteX24" fmla="*/ 3105668 w 3303552"/>
              <a:gd name="connsiteY24" fmla="*/ 871023 h 2086232"/>
              <a:gd name="connsiteX25" fmla="*/ 3136690 w 3303552"/>
              <a:gd name="connsiteY25" fmla="*/ 927638 h 2086232"/>
              <a:gd name="connsiteX26" fmla="*/ 3299995 w 3303552"/>
              <a:gd name="connsiteY26" fmla="*/ 1537099 h 2086232"/>
              <a:gd name="connsiteX27" fmla="*/ 3300697 w 3303552"/>
              <a:gd name="connsiteY27" fmla="*/ 1568560 h 2086232"/>
              <a:gd name="connsiteX28" fmla="*/ 3300697 w 3303552"/>
              <a:gd name="connsiteY28" fmla="*/ 1568560 h 2086232"/>
              <a:gd name="connsiteX29" fmla="*/ 3303552 w 3303552"/>
              <a:gd name="connsiteY29" fmla="*/ 1696410 h 2086232"/>
              <a:gd name="connsiteX30" fmla="*/ 3263817 w 3303552"/>
              <a:gd name="connsiteY30" fmla="*/ 2015432 h 2086232"/>
              <a:gd name="connsiteX31" fmla="*/ 3244078 w 3303552"/>
              <a:gd name="connsiteY31" fmla="*/ 2086228 h 2086232"/>
              <a:gd name="connsiteX32" fmla="*/ 3219919 w 3303552"/>
              <a:gd name="connsiteY32" fmla="*/ 1999587 h 2086232"/>
              <a:gd name="connsiteX33" fmla="*/ 3082536 w 3303552"/>
              <a:gd name="connsiteY33" fmla="*/ 1694516 h 2086232"/>
              <a:gd name="connsiteX34" fmla="*/ 2887029 w 3303552"/>
              <a:gd name="connsiteY34" fmla="*/ 1423003 h 2086232"/>
              <a:gd name="connsiteX35" fmla="*/ 2824074 w 3303552"/>
              <a:gd name="connsiteY35" fmla="*/ 1358761 h 2086232"/>
              <a:gd name="connsiteX36" fmla="*/ 2824074 w 3303552"/>
              <a:gd name="connsiteY36" fmla="*/ 1358761 h 2086232"/>
              <a:gd name="connsiteX37" fmla="*/ 2772631 w 3303552"/>
              <a:gd name="connsiteY37" fmla="*/ 1306265 h 2086232"/>
              <a:gd name="connsiteX38" fmla="*/ 2516217 w 3303552"/>
              <a:gd name="connsiteY38" fmla="*/ 1112344 h 2086232"/>
              <a:gd name="connsiteX39" fmla="*/ 2404069 w 3303552"/>
              <a:gd name="connsiteY39" fmla="*/ 1050892 h 2086232"/>
              <a:gd name="connsiteX40" fmla="*/ 2404068 w 3303552"/>
              <a:gd name="connsiteY40" fmla="*/ 1050893 h 2086232"/>
              <a:gd name="connsiteX41" fmla="*/ 2376469 w 3303552"/>
              <a:gd name="connsiteY41" fmla="*/ 1035770 h 2086232"/>
              <a:gd name="connsiteX42" fmla="*/ 1767009 w 3303552"/>
              <a:gd name="connsiteY42" fmla="*/ 872465 h 2086232"/>
              <a:gd name="connsiteX43" fmla="*/ 1702467 w 3303552"/>
              <a:gd name="connsiteY43" fmla="*/ 871024 h 2086232"/>
              <a:gd name="connsiteX44" fmla="*/ 1702468 w 3303552"/>
              <a:gd name="connsiteY44" fmla="*/ 871023 h 2086232"/>
              <a:gd name="connsiteX45" fmla="*/ 1607698 w 3303552"/>
              <a:gd name="connsiteY45" fmla="*/ 868907 h 2086232"/>
              <a:gd name="connsiteX46" fmla="*/ 826164 w 3303552"/>
              <a:gd name="connsiteY46" fmla="*/ 1089922 h 2086232"/>
              <a:gd name="connsiteX47" fmla="*/ 756474 w 3303552"/>
              <a:gd name="connsiteY47" fmla="*/ 1134991 h 2086232"/>
              <a:gd name="connsiteX48" fmla="*/ 756474 w 3303552"/>
              <a:gd name="connsiteY48" fmla="*/ 1134992 h 2086232"/>
              <a:gd name="connsiteX49" fmla="*/ 684171 w 3303552"/>
              <a:gd name="connsiteY49" fmla="*/ 1181751 h 2086232"/>
              <a:gd name="connsiteX50" fmla="*/ 104838 w 3303552"/>
              <a:gd name="connsiteY50" fmla="*/ 1941918 h 2086232"/>
              <a:gd name="connsiteX51" fmla="*/ 58689 w 3303552"/>
              <a:gd name="connsiteY51" fmla="*/ 2086232 h 2086232"/>
              <a:gd name="connsiteX52" fmla="*/ 56558 w 3303552"/>
              <a:gd name="connsiteY52" fmla="*/ 2079566 h 2086232"/>
              <a:gd name="connsiteX53" fmla="*/ 221572 w 3303552"/>
              <a:gd name="connsiteY53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2024347 w 3303552"/>
              <a:gd name="connsiteY15" fmla="*/ 450843 h 2086232"/>
              <a:gd name="connsiteX16" fmla="*/ 2128267 w 3303552"/>
              <a:gd name="connsiteY16" fmla="*/ 361041 h 2086232"/>
              <a:gd name="connsiteX17" fmla="*/ 2171916 w 3303552"/>
              <a:gd name="connsiteY17" fmla="*/ 326769 h 2086232"/>
              <a:gd name="connsiteX18" fmla="*/ 2330192 w 3303552"/>
              <a:gd name="connsiteY18" fmla="*/ 221573 h 2086232"/>
              <a:gd name="connsiteX19" fmla="*/ 2404068 w 3303552"/>
              <a:gd name="connsiteY19" fmla="*/ 183754 h 2086232"/>
              <a:gd name="connsiteX20" fmla="*/ 2477942 w 3303552"/>
              <a:gd name="connsiteY20" fmla="*/ 221573 h 2086232"/>
              <a:gd name="connsiteX21" fmla="*/ 3060115 w 3303552"/>
              <a:gd name="connsiteY21" fmla="*/ 787892 h 2086232"/>
              <a:gd name="connsiteX22" fmla="*/ 3105667 w 3303552"/>
              <a:gd name="connsiteY22" fmla="*/ 871023 h 2086232"/>
              <a:gd name="connsiteX23" fmla="*/ 3105668 w 3303552"/>
              <a:gd name="connsiteY23" fmla="*/ 871023 h 2086232"/>
              <a:gd name="connsiteX24" fmla="*/ 3136690 w 3303552"/>
              <a:gd name="connsiteY24" fmla="*/ 927638 h 2086232"/>
              <a:gd name="connsiteX25" fmla="*/ 3299995 w 3303552"/>
              <a:gd name="connsiteY25" fmla="*/ 1537099 h 2086232"/>
              <a:gd name="connsiteX26" fmla="*/ 3300697 w 3303552"/>
              <a:gd name="connsiteY26" fmla="*/ 1568560 h 2086232"/>
              <a:gd name="connsiteX27" fmla="*/ 3300697 w 3303552"/>
              <a:gd name="connsiteY27" fmla="*/ 1568560 h 2086232"/>
              <a:gd name="connsiteX28" fmla="*/ 3303552 w 3303552"/>
              <a:gd name="connsiteY28" fmla="*/ 1696410 h 2086232"/>
              <a:gd name="connsiteX29" fmla="*/ 3263817 w 3303552"/>
              <a:gd name="connsiteY29" fmla="*/ 2015432 h 2086232"/>
              <a:gd name="connsiteX30" fmla="*/ 3244078 w 3303552"/>
              <a:gd name="connsiteY30" fmla="*/ 2086228 h 2086232"/>
              <a:gd name="connsiteX31" fmla="*/ 3219919 w 3303552"/>
              <a:gd name="connsiteY31" fmla="*/ 1999587 h 2086232"/>
              <a:gd name="connsiteX32" fmla="*/ 3082536 w 3303552"/>
              <a:gd name="connsiteY32" fmla="*/ 1694516 h 2086232"/>
              <a:gd name="connsiteX33" fmla="*/ 2887029 w 3303552"/>
              <a:gd name="connsiteY33" fmla="*/ 1423003 h 2086232"/>
              <a:gd name="connsiteX34" fmla="*/ 2824074 w 3303552"/>
              <a:gd name="connsiteY34" fmla="*/ 1358761 h 2086232"/>
              <a:gd name="connsiteX35" fmla="*/ 2824074 w 3303552"/>
              <a:gd name="connsiteY35" fmla="*/ 1358761 h 2086232"/>
              <a:gd name="connsiteX36" fmla="*/ 2772631 w 3303552"/>
              <a:gd name="connsiteY36" fmla="*/ 1306265 h 2086232"/>
              <a:gd name="connsiteX37" fmla="*/ 2516217 w 3303552"/>
              <a:gd name="connsiteY37" fmla="*/ 1112344 h 2086232"/>
              <a:gd name="connsiteX38" fmla="*/ 2404069 w 3303552"/>
              <a:gd name="connsiteY38" fmla="*/ 1050892 h 2086232"/>
              <a:gd name="connsiteX39" fmla="*/ 2404068 w 3303552"/>
              <a:gd name="connsiteY39" fmla="*/ 1050893 h 2086232"/>
              <a:gd name="connsiteX40" fmla="*/ 2376469 w 3303552"/>
              <a:gd name="connsiteY40" fmla="*/ 1035770 h 2086232"/>
              <a:gd name="connsiteX41" fmla="*/ 1767009 w 3303552"/>
              <a:gd name="connsiteY41" fmla="*/ 872465 h 2086232"/>
              <a:gd name="connsiteX42" fmla="*/ 1702467 w 3303552"/>
              <a:gd name="connsiteY42" fmla="*/ 871024 h 2086232"/>
              <a:gd name="connsiteX43" fmla="*/ 1702468 w 3303552"/>
              <a:gd name="connsiteY43" fmla="*/ 871023 h 2086232"/>
              <a:gd name="connsiteX44" fmla="*/ 1607698 w 3303552"/>
              <a:gd name="connsiteY44" fmla="*/ 868907 h 2086232"/>
              <a:gd name="connsiteX45" fmla="*/ 826164 w 3303552"/>
              <a:gd name="connsiteY45" fmla="*/ 1089922 h 2086232"/>
              <a:gd name="connsiteX46" fmla="*/ 756474 w 3303552"/>
              <a:gd name="connsiteY46" fmla="*/ 1134991 h 2086232"/>
              <a:gd name="connsiteX47" fmla="*/ 756474 w 3303552"/>
              <a:gd name="connsiteY47" fmla="*/ 1134992 h 2086232"/>
              <a:gd name="connsiteX48" fmla="*/ 684171 w 3303552"/>
              <a:gd name="connsiteY48" fmla="*/ 1181751 h 2086232"/>
              <a:gd name="connsiteX49" fmla="*/ 104838 w 3303552"/>
              <a:gd name="connsiteY49" fmla="*/ 1941918 h 2086232"/>
              <a:gd name="connsiteX50" fmla="*/ 58689 w 3303552"/>
              <a:gd name="connsiteY50" fmla="*/ 2086232 h 2086232"/>
              <a:gd name="connsiteX51" fmla="*/ 56558 w 3303552"/>
              <a:gd name="connsiteY51" fmla="*/ 2079566 h 2086232"/>
              <a:gd name="connsiteX52" fmla="*/ 221572 w 3303552"/>
              <a:gd name="connsiteY52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2024347 w 3303552"/>
              <a:gd name="connsiteY14" fmla="*/ 450843 h 2086232"/>
              <a:gd name="connsiteX15" fmla="*/ 2128267 w 3303552"/>
              <a:gd name="connsiteY15" fmla="*/ 361041 h 2086232"/>
              <a:gd name="connsiteX16" fmla="*/ 2171916 w 3303552"/>
              <a:gd name="connsiteY16" fmla="*/ 326769 h 2086232"/>
              <a:gd name="connsiteX17" fmla="*/ 2330192 w 3303552"/>
              <a:gd name="connsiteY17" fmla="*/ 221573 h 2086232"/>
              <a:gd name="connsiteX18" fmla="*/ 2404068 w 3303552"/>
              <a:gd name="connsiteY18" fmla="*/ 183754 h 2086232"/>
              <a:gd name="connsiteX19" fmla="*/ 2477942 w 3303552"/>
              <a:gd name="connsiteY19" fmla="*/ 221573 h 2086232"/>
              <a:gd name="connsiteX20" fmla="*/ 3060115 w 3303552"/>
              <a:gd name="connsiteY20" fmla="*/ 787892 h 2086232"/>
              <a:gd name="connsiteX21" fmla="*/ 3105667 w 3303552"/>
              <a:gd name="connsiteY21" fmla="*/ 871023 h 2086232"/>
              <a:gd name="connsiteX22" fmla="*/ 3105668 w 3303552"/>
              <a:gd name="connsiteY22" fmla="*/ 871023 h 2086232"/>
              <a:gd name="connsiteX23" fmla="*/ 3136690 w 3303552"/>
              <a:gd name="connsiteY23" fmla="*/ 927638 h 2086232"/>
              <a:gd name="connsiteX24" fmla="*/ 3299995 w 3303552"/>
              <a:gd name="connsiteY24" fmla="*/ 1537099 h 2086232"/>
              <a:gd name="connsiteX25" fmla="*/ 3300697 w 3303552"/>
              <a:gd name="connsiteY25" fmla="*/ 1568560 h 2086232"/>
              <a:gd name="connsiteX26" fmla="*/ 3300697 w 3303552"/>
              <a:gd name="connsiteY26" fmla="*/ 1568560 h 2086232"/>
              <a:gd name="connsiteX27" fmla="*/ 3303552 w 3303552"/>
              <a:gd name="connsiteY27" fmla="*/ 1696410 h 2086232"/>
              <a:gd name="connsiteX28" fmla="*/ 3263817 w 3303552"/>
              <a:gd name="connsiteY28" fmla="*/ 2015432 h 2086232"/>
              <a:gd name="connsiteX29" fmla="*/ 3244078 w 3303552"/>
              <a:gd name="connsiteY29" fmla="*/ 2086228 h 2086232"/>
              <a:gd name="connsiteX30" fmla="*/ 3219919 w 3303552"/>
              <a:gd name="connsiteY30" fmla="*/ 1999587 h 2086232"/>
              <a:gd name="connsiteX31" fmla="*/ 3082536 w 3303552"/>
              <a:gd name="connsiteY31" fmla="*/ 1694516 h 2086232"/>
              <a:gd name="connsiteX32" fmla="*/ 2887029 w 3303552"/>
              <a:gd name="connsiteY32" fmla="*/ 1423003 h 2086232"/>
              <a:gd name="connsiteX33" fmla="*/ 2824074 w 3303552"/>
              <a:gd name="connsiteY33" fmla="*/ 1358761 h 2086232"/>
              <a:gd name="connsiteX34" fmla="*/ 2824074 w 3303552"/>
              <a:gd name="connsiteY34" fmla="*/ 1358761 h 2086232"/>
              <a:gd name="connsiteX35" fmla="*/ 2772631 w 3303552"/>
              <a:gd name="connsiteY35" fmla="*/ 1306265 h 2086232"/>
              <a:gd name="connsiteX36" fmla="*/ 2516217 w 3303552"/>
              <a:gd name="connsiteY36" fmla="*/ 1112344 h 2086232"/>
              <a:gd name="connsiteX37" fmla="*/ 2404069 w 3303552"/>
              <a:gd name="connsiteY37" fmla="*/ 1050892 h 2086232"/>
              <a:gd name="connsiteX38" fmla="*/ 2404068 w 3303552"/>
              <a:gd name="connsiteY38" fmla="*/ 1050893 h 2086232"/>
              <a:gd name="connsiteX39" fmla="*/ 2376469 w 3303552"/>
              <a:gd name="connsiteY39" fmla="*/ 1035770 h 2086232"/>
              <a:gd name="connsiteX40" fmla="*/ 1767009 w 3303552"/>
              <a:gd name="connsiteY40" fmla="*/ 872465 h 2086232"/>
              <a:gd name="connsiteX41" fmla="*/ 1702467 w 3303552"/>
              <a:gd name="connsiteY41" fmla="*/ 871024 h 2086232"/>
              <a:gd name="connsiteX42" fmla="*/ 1702468 w 3303552"/>
              <a:gd name="connsiteY42" fmla="*/ 871023 h 2086232"/>
              <a:gd name="connsiteX43" fmla="*/ 1607698 w 3303552"/>
              <a:gd name="connsiteY43" fmla="*/ 868907 h 2086232"/>
              <a:gd name="connsiteX44" fmla="*/ 826164 w 3303552"/>
              <a:gd name="connsiteY44" fmla="*/ 1089922 h 2086232"/>
              <a:gd name="connsiteX45" fmla="*/ 756474 w 3303552"/>
              <a:gd name="connsiteY45" fmla="*/ 1134991 h 2086232"/>
              <a:gd name="connsiteX46" fmla="*/ 756474 w 3303552"/>
              <a:gd name="connsiteY46" fmla="*/ 1134992 h 2086232"/>
              <a:gd name="connsiteX47" fmla="*/ 684171 w 3303552"/>
              <a:gd name="connsiteY47" fmla="*/ 1181751 h 2086232"/>
              <a:gd name="connsiteX48" fmla="*/ 104838 w 3303552"/>
              <a:gd name="connsiteY48" fmla="*/ 1941918 h 2086232"/>
              <a:gd name="connsiteX49" fmla="*/ 58689 w 3303552"/>
              <a:gd name="connsiteY49" fmla="*/ 2086232 h 2086232"/>
              <a:gd name="connsiteX50" fmla="*/ 56558 w 3303552"/>
              <a:gd name="connsiteY50" fmla="*/ 2079566 h 2086232"/>
              <a:gd name="connsiteX51" fmla="*/ 221572 w 3303552"/>
              <a:gd name="connsiteY51" fmla="*/ 826165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74178 w 3303552"/>
              <a:gd name="connsiteY48" fmla="*/ 403510 h 2086232"/>
              <a:gd name="connsiteX49" fmla="*/ 2024347 w 3303552"/>
              <a:gd name="connsiteY49" fmla="*/ 450843 h 2086232"/>
              <a:gd name="connsiteX50" fmla="*/ 2115787 w 3303552"/>
              <a:gd name="connsiteY50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49" fmla="*/ 2115787 w 3303552"/>
              <a:gd name="connsiteY49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71916 w 3303552"/>
              <a:gd name="connsiteY44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0" fmla="*/ 2128267 w 3303552"/>
              <a:gd name="connsiteY0" fmla="*/ 361041 h 2086232"/>
              <a:gd name="connsiteX1" fmla="*/ 2330192 w 3303552"/>
              <a:gd name="connsiteY1" fmla="*/ 221573 h 2086232"/>
              <a:gd name="connsiteX2" fmla="*/ 2404068 w 3303552"/>
              <a:gd name="connsiteY2" fmla="*/ 183754 h 2086232"/>
              <a:gd name="connsiteX3" fmla="*/ 2477942 w 3303552"/>
              <a:gd name="connsiteY3" fmla="*/ 221573 h 2086232"/>
              <a:gd name="connsiteX4" fmla="*/ 3060115 w 3303552"/>
              <a:gd name="connsiteY4" fmla="*/ 787892 h 2086232"/>
              <a:gd name="connsiteX5" fmla="*/ 3105667 w 3303552"/>
              <a:gd name="connsiteY5" fmla="*/ 871023 h 2086232"/>
              <a:gd name="connsiteX6" fmla="*/ 3105668 w 3303552"/>
              <a:gd name="connsiteY6" fmla="*/ 871023 h 2086232"/>
              <a:gd name="connsiteX7" fmla="*/ 3136690 w 3303552"/>
              <a:gd name="connsiteY7" fmla="*/ 927638 h 2086232"/>
              <a:gd name="connsiteX8" fmla="*/ 3299995 w 3303552"/>
              <a:gd name="connsiteY8" fmla="*/ 1537099 h 2086232"/>
              <a:gd name="connsiteX9" fmla="*/ 3300697 w 3303552"/>
              <a:gd name="connsiteY9" fmla="*/ 1568560 h 2086232"/>
              <a:gd name="connsiteX10" fmla="*/ 3300697 w 3303552"/>
              <a:gd name="connsiteY10" fmla="*/ 1568560 h 2086232"/>
              <a:gd name="connsiteX11" fmla="*/ 3303552 w 3303552"/>
              <a:gd name="connsiteY11" fmla="*/ 1696410 h 2086232"/>
              <a:gd name="connsiteX12" fmla="*/ 3263817 w 3303552"/>
              <a:gd name="connsiteY12" fmla="*/ 2015432 h 2086232"/>
              <a:gd name="connsiteX13" fmla="*/ 3244078 w 3303552"/>
              <a:gd name="connsiteY13" fmla="*/ 2086228 h 2086232"/>
              <a:gd name="connsiteX14" fmla="*/ 3219919 w 3303552"/>
              <a:gd name="connsiteY14" fmla="*/ 1999587 h 2086232"/>
              <a:gd name="connsiteX15" fmla="*/ 3082536 w 3303552"/>
              <a:gd name="connsiteY15" fmla="*/ 1694516 h 2086232"/>
              <a:gd name="connsiteX16" fmla="*/ 2887029 w 3303552"/>
              <a:gd name="connsiteY16" fmla="*/ 1423003 h 2086232"/>
              <a:gd name="connsiteX17" fmla="*/ 2824074 w 3303552"/>
              <a:gd name="connsiteY17" fmla="*/ 1358761 h 2086232"/>
              <a:gd name="connsiteX18" fmla="*/ 2824074 w 3303552"/>
              <a:gd name="connsiteY18" fmla="*/ 1358761 h 2086232"/>
              <a:gd name="connsiteX19" fmla="*/ 2772631 w 3303552"/>
              <a:gd name="connsiteY19" fmla="*/ 1306265 h 2086232"/>
              <a:gd name="connsiteX20" fmla="*/ 2516217 w 3303552"/>
              <a:gd name="connsiteY20" fmla="*/ 1112344 h 2086232"/>
              <a:gd name="connsiteX21" fmla="*/ 2404069 w 3303552"/>
              <a:gd name="connsiteY21" fmla="*/ 1050892 h 2086232"/>
              <a:gd name="connsiteX22" fmla="*/ 2404068 w 3303552"/>
              <a:gd name="connsiteY22" fmla="*/ 1050893 h 2086232"/>
              <a:gd name="connsiteX23" fmla="*/ 2376469 w 3303552"/>
              <a:gd name="connsiteY23" fmla="*/ 1035770 h 2086232"/>
              <a:gd name="connsiteX24" fmla="*/ 1767009 w 3303552"/>
              <a:gd name="connsiteY24" fmla="*/ 872465 h 2086232"/>
              <a:gd name="connsiteX25" fmla="*/ 1702467 w 3303552"/>
              <a:gd name="connsiteY25" fmla="*/ 871024 h 2086232"/>
              <a:gd name="connsiteX26" fmla="*/ 1702468 w 3303552"/>
              <a:gd name="connsiteY26" fmla="*/ 871023 h 2086232"/>
              <a:gd name="connsiteX27" fmla="*/ 1607698 w 3303552"/>
              <a:gd name="connsiteY27" fmla="*/ 868907 h 2086232"/>
              <a:gd name="connsiteX28" fmla="*/ 826164 w 3303552"/>
              <a:gd name="connsiteY28" fmla="*/ 1089922 h 2086232"/>
              <a:gd name="connsiteX29" fmla="*/ 756474 w 3303552"/>
              <a:gd name="connsiteY29" fmla="*/ 1134991 h 2086232"/>
              <a:gd name="connsiteX30" fmla="*/ 756474 w 3303552"/>
              <a:gd name="connsiteY30" fmla="*/ 1134992 h 2086232"/>
              <a:gd name="connsiteX31" fmla="*/ 684171 w 3303552"/>
              <a:gd name="connsiteY31" fmla="*/ 1181751 h 2086232"/>
              <a:gd name="connsiteX32" fmla="*/ 104838 w 3303552"/>
              <a:gd name="connsiteY32" fmla="*/ 1941918 h 2086232"/>
              <a:gd name="connsiteX33" fmla="*/ 58689 w 3303552"/>
              <a:gd name="connsiteY33" fmla="*/ 2086232 h 2086232"/>
              <a:gd name="connsiteX34" fmla="*/ 56558 w 3303552"/>
              <a:gd name="connsiteY34" fmla="*/ 2079566 h 2086232"/>
              <a:gd name="connsiteX35" fmla="*/ 221572 w 3303552"/>
              <a:gd name="connsiteY35" fmla="*/ 826165 h 2086232"/>
              <a:gd name="connsiteX36" fmla="*/ 1224542 w 3303552"/>
              <a:gd name="connsiteY36" fmla="*/ 56558 h 2086232"/>
              <a:gd name="connsiteX37" fmla="*/ 1231379 w 3303552"/>
              <a:gd name="connsiteY37" fmla="*/ 55072 h 2086232"/>
              <a:gd name="connsiteX38" fmla="*/ 1231379 w 3303552"/>
              <a:gd name="connsiteY38" fmla="*/ 55072 h 2086232"/>
              <a:gd name="connsiteX39" fmla="*/ 1379430 w 3303552"/>
              <a:gd name="connsiteY39" fmla="*/ 22882 h 2086232"/>
              <a:gd name="connsiteX40" fmla="*/ 2327420 w 3303552"/>
              <a:gd name="connsiteY40" fmla="*/ 144515 h 2086232"/>
              <a:gd name="connsiteX41" fmla="*/ 2404069 w 3303552"/>
              <a:gd name="connsiteY41" fmla="*/ 183753 h 2086232"/>
              <a:gd name="connsiteX42" fmla="*/ 2330193 w 3303552"/>
              <a:gd name="connsiteY42" fmla="*/ 221572 h 2086232"/>
              <a:gd name="connsiteX0" fmla="*/ 2330192 w 3303552"/>
              <a:gd name="connsiteY0" fmla="*/ 221573 h 2086232"/>
              <a:gd name="connsiteX1" fmla="*/ 2404068 w 3303552"/>
              <a:gd name="connsiteY1" fmla="*/ 183754 h 2086232"/>
              <a:gd name="connsiteX2" fmla="*/ 2477942 w 3303552"/>
              <a:gd name="connsiteY2" fmla="*/ 221573 h 2086232"/>
              <a:gd name="connsiteX3" fmla="*/ 3060115 w 3303552"/>
              <a:gd name="connsiteY3" fmla="*/ 787892 h 2086232"/>
              <a:gd name="connsiteX4" fmla="*/ 3105667 w 3303552"/>
              <a:gd name="connsiteY4" fmla="*/ 871023 h 2086232"/>
              <a:gd name="connsiteX5" fmla="*/ 3105668 w 3303552"/>
              <a:gd name="connsiteY5" fmla="*/ 871023 h 2086232"/>
              <a:gd name="connsiteX6" fmla="*/ 3136690 w 3303552"/>
              <a:gd name="connsiteY6" fmla="*/ 927638 h 2086232"/>
              <a:gd name="connsiteX7" fmla="*/ 3299995 w 3303552"/>
              <a:gd name="connsiteY7" fmla="*/ 1537099 h 2086232"/>
              <a:gd name="connsiteX8" fmla="*/ 3300697 w 3303552"/>
              <a:gd name="connsiteY8" fmla="*/ 1568560 h 2086232"/>
              <a:gd name="connsiteX9" fmla="*/ 3300697 w 3303552"/>
              <a:gd name="connsiteY9" fmla="*/ 1568560 h 2086232"/>
              <a:gd name="connsiteX10" fmla="*/ 3303552 w 3303552"/>
              <a:gd name="connsiteY10" fmla="*/ 1696410 h 2086232"/>
              <a:gd name="connsiteX11" fmla="*/ 3263817 w 3303552"/>
              <a:gd name="connsiteY11" fmla="*/ 2015432 h 2086232"/>
              <a:gd name="connsiteX12" fmla="*/ 3244078 w 3303552"/>
              <a:gd name="connsiteY12" fmla="*/ 2086228 h 2086232"/>
              <a:gd name="connsiteX13" fmla="*/ 3219919 w 3303552"/>
              <a:gd name="connsiteY13" fmla="*/ 1999587 h 2086232"/>
              <a:gd name="connsiteX14" fmla="*/ 3082536 w 3303552"/>
              <a:gd name="connsiteY14" fmla="*/ 1694516 h 2086232"/>
              <a:gd name="connsiteX15" fmla="*/ 2887029 w 3303552"/>
              <a:gd name="connsiteY15" fmla="*/ 1423003 h 2086232"/>
              <a:gd name="connsiteX16" fmla="*/ 2824074 w 3303552"/>
              <a:gd name="connsiteY16" fmla="*/ 1358761 h 2086232"/>
              <a:gd name="connsiteX17" fmla="*/ 2824074 w 3303552"/>
              <a:gd name="connsiteY17" fmla="*/ 1358761 h 2086232"/>
              <a:gd name="connsiteX18" fmla="*/ 2772631 w 3303552"/>
              <a:gd name="connsiteY18" fmla="*/ 1306265 h 2086232"/>
              <a:gd name="connsiteX19" fmla="*/ 2516217 w 3303552"/>
              <a:gd name="connsiteY19" fmla="*/ 1112344 h 2086232"/>
              <a:gd name="connsiteX20" fmla="*/ 2404069 w 3303552"/>
              <a:gd name="connsiteY20" fmla="*/ 1050892 h 2086232"/>
              <a:gd name="connsiteX21" fmla="*/ 2404068 w 3303552"/>
              <a:gd name="connsiteY21" fmla="*/ 1050893 h 2086232"/>
              <a:gd name="connsiteX22" fmla="*/ 2376469 w 3303552"/>
              <a:gd name="connsiteY22" fmla="*/ 1035770 h 2086232"/>
              <a:gd name="connsiteX23" fmla="*/ 1767009 w 3303552"/>
              <a:gd name="connsiteY23" fmla="*/ 872465 h 2086232"/>
              <a:gd name="connsiteX24" fmla="*/ 1702467 w 3303552"/>
              <a:gd name="connsiteY24" fmla="*/ 871024 h 2086232"/>
              <a:gd name="connsiteX25" fmla="*/ 1702468 w 3303552"/>
              <a:gd name="connsiteY25" fmla="*/ 871023 h 2086232"/>
              <a:gd name="connsiteX26" fmla="*/ 1607698 w 3303552"/>
              <a:gd name="connsiteY26" fmla="*/ 868907 h 2086232"/>
              <a:gd name="connsiteX27" fmla="*/ 826164 w 3303552"/>
              <a:gd name="connsiteY27" fmla="*/ 1089922 h 2086232"/>
              <a:gd name="connsiteX28" fmla="*/ 756474 w 3303552"/>
              <a:gd name="connsiteY28" fmla="*/ 1134991 h 2086232"/>
              <a:gd name="connsiteX29" fmla="*/ 756474 w 3303552"/>
              <a:gd name="connsiteY29" fmla="*/ 1134992 h 2086232"/>
              <a:gd name="connsiteX30" fmla="*/ 684171 w 3303552"/>
              <a:gd name="connsiteY30" fmla="*/ 1181751 h 2086232"/>
              <a:gd name="connsiteX31" fmla="*/ 104838 w 3303552"/>
              <a:gd name="connsiteY31" fmla="*/ 1941918 h 2086232"/>
              <a:gd name="connsiteX32" fmla="*/ 58689 w 3303552"/>
              <a:gd name="connsiteY32" fmla="*/ 2086232 h 2086232"/>
              <a:gd name="connsiteX33" fmla="*/ 56558 w 3303552"/>
              <a:gd name="connsiteY33" fmla="*/ 2079566 h 2086232"/>
              <a:gd name="connsiteX34" fmla="*/ 221572 w 3303552"/>
              <a:gd name="connsiteY34" fmla="*/ 826165 h 2086232"/>
              <a:gd name="connsiteX35" fmla="*/ 1224542 w 3303552"/>
              <a:gd name="connsiteY35" fmla="*/ 56558 h 2086232"/>
              <a:gd name="connsiteX36" fmla="*/ 1231379 w 3303552"/>
              <a:gd name="connsiteY36" fmla="*/ 55072 h 2086232"/>
              <a:gd name="connsiteX37" fmla="*/ 1231379 w 3303552"/>
              <a:gd name="connsiteY37" fmla="*/ 55072 h 2086232"/>
              <a:gd name="connsiteX38" fmla="*/ 1379430 w 3303552"/>
              <a:gd name="connsiteY38" fmla="*/ 22882 h 2086232"/>
              <a:gd name="connsiteX39" fmla="*/ 2327420 w 3303552"/>
              <a:gd name="connsiteY39" fmla="*/ 144515 h 2086232"/>
              <a:gd name="connsiteX40" fmla="*/ 2404069 w 3303552"/>
              <a:gd name="connsiteY40" fmla="*/ 183753 h 2086232"/>
              <a:gd name="connsiteX41" fmla="*/ 2330193 w 3303552"/>
              <a:gd name="connsiteY41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  <a:gd name="connsiteX40" fmla="*/ 2330193 w 3303552"/>
              <a:gd name="connsiteY40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03552" h="2086232">
                <a:moveTo>
                  <a:pt x="2404068" y="183754"/>
                </a:moveTo>
                <a:lnTo>
                  <a:pt x="2477942" y="221573"/>
                </a:lnTo>
                <a:cubicBezTo>
                  <a:pt x="2724828" y="364112"/>
                  <a:pt x="2920995" y="560761"/>
                  <a:pt x="3060115" y="787892"/>
                </a:cubicBezTo>
                <a:lnTo>
                  <a:pt x="3105667" y="871023"/>
                </a:lnTo>
                <a:lnTo>
                  <a:pt x="3105668" y="871023"/>
                </a:lnTo>
                <a:lnTo>
                  <a:pt x="3136690" y="927638"/>
                </a:lnTo>
                <a:cubicBezTo>
                  <a:pt x="3229527" y="1118342"/>
                  <a:pt x="3285043" y="1325527"/>
                  <a:pt x="3299995" y="1537099"/>
                </a:cubicBezTo>
                <a:lnTo>
                  <a:pt x="3300697" y="1568560"/>
                </a:lnTo>
                <a:lnTo>
                  <a:pt x="3300697" y="1568560"/>
                </a:lnTo>
                <a:cubicBezTo>
                  <a:pt x="3301649" y="1611177"/>
                  <a:pt x="3302600" y="1653793"/>
                  <a:pt x="3303552" y="1696410"/>
                </a:cubicBezTo>
                <a:cubicBezTo>
                  <a:pt x="3300786" y="1802915"/>
                  <a:pt x="3287676" y="1909759"/>
                  <a:pt x="3263817" y="2015432"/>
                </a:cubicBezTo>
                <a:lnTo>
                  <a:pt x="3244078" y="2086228"/>
                </a:lnTo>
                <a:lnTo>
                  <a:pt x="3219919" y="1999587"/>
                </a:lnTo>
                <a:cubicBezTo>
                  <a:pt x="3185212" y="1895464"/>
                  <a:pt x="3139552" y="1793270"/>
                  <a:pt x="3082536" y="1694516"/>
                </a:cubicBezTo>
                <a:cubicBezTo>
                  <a:pt x="3025521" y="1595761"/>
                  <a:pt x="2959847" y="1505122"/>
                  <a:pt x="2887029" y="1423003"/>
                </a:cubicBezTo>
                <a:lnTo>
                  <a:pt x="2824074" y="1358761"/>
                </a:lnTo>
                <a:lnTo>
                  <a:pt x="2824074" y="1358761"/>
                </a:lnTo>
                <a:lnTo>
                  <a:pt x="2772631" y="1306265"/>
                </a:lnTo>
                <a:cubicBezTo>
                  <a:pt x="2693045" y="1232766"/>
                  <a:pt x="2607070" y="1167991"/>
                  <a:pt x="2516217" y="1112344"/>
                </a:cubicBezTo>
                <a:lnTo>
                  <a:pt x="2404069" y="1050892"/>
                </a:lnTo>
                <a:lnTo>
                  <a:pt x="2404068" y="1050893"/>
                </a:lnTo>
                <a:lnTo>
                  <a:pt x="2376469" y="1035770"/>
                </a:lnTo>
                <a:cubicBezTo>
                  <a:pt x="2185767" y="942932"/>
                  <a:pt x="1978580" y="887417"/>
                  <a:pt x="1767009" y="872465"/>
                </a:cubicBezTo>
                <a:lnTo>
                  <a:pt x="1702467" y="871024"/>
                </a:lnTo>
                <a:lnTo>
                  <a:pt x="1702468" y="871023"/>
                </a:lnTo>
                <a:lnTo>
                  <a:pt x="1607698" y="868907"/>
                </a:lnTo>
                <a:cubicBezTo>
                  <a:pt x="1341437" y="875821"/>
                  <a:pt x="1073050" y="947383"/>
                  <a:pt x="826164" y="1089922"/>
                </a:cubicBezTo>
                <a:lnTo>
                  <a:pt x="756474" y="1134991"/>
                </a:lnTo>
                <a:lnTo>
                  <a:pt x="756474" y="1134992"/>
                </a:lnTo>
                <a:lnTo>
                  <a:pt x="684171" y="1181751"/>
                </a:lnTo>
                <a:cubicBezTo>
                  <a:pt x="412556" y="1377637"/>
                  <a:pt x="215798" y="1644635"/>
                  <a:pt x="104838" y="1941918"/>
                </a:cubicBezTo>
                <a:lnTo>
                  <a:pt x="58689" y="2086232"/>
                </a:lnTo>
                <a:lnTo>
                  <a:pt x="56558" y="2079566"/>
                </a:lnTo>
                <a:cubicBezTo>
                  <a:pt x="-52851" y="1671244"/>
                  <a:pt x="-6491" y="1221181"/>
                  <a:pt x="221572" y="826165"/>
                </a:cubicBezTo>
                <a:cubicBezTo>
                  <a:pt x="449634" y="431148"/>
                  <a:pt x="816219" y="165969"/>
                  <a:pt x="1224542" y="56558"/>
                </a:cubicBezTo>
                <a:lnTo>
                  <a:pt x="1231379" y="55072"/>
                </a:lnTo>
                <a:lnTo>
                  <a:pt x="1231379" y="55072"/>
                </a:lnTo>
                <a:lnTo>
                  <a:pt x="1379430" y="22882"/>
                </a:lnTo>
                <a:cubicBezTo>
                  <a:pt x="1692364" y="-29664"/>
                  <a:pt x="2021971" y="7233"/>
                  <a:pt x="2327420" y="144515"/>
                </a:cubicBezTo>
                <a:lnTo>
                  <a:pt x="2404069" y="183753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14400000">
            <a:off x="2797107" y="3595254"/>
            <a:ext cx="2709708" cy="1711213"/>
          </a:xfrm>
          <a:custGeom>
            <a:avLst/>
            <a:gdLst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1043945 w 3303552"/>
              <a:gd name="connsiteY9" fmla="*/ 281571 h 2086232"/>
              <a:gd name="connsiteX10" fmla="*/ 1129450 w 3303552"/>
              <a:gd name="connsiteY10" fmla="*/ 167228 h 2086232"/>
              <a:gd name="connsiteX11" fmla="*/ 1057034 w 3303552"/>
              <a:gd name="connsiteY11" fmla="*/ 261685 h 2086232"/>
              <a:gd name="connsiteX12" fmla="*/ 944736 w 3303552"/>
              <a:gd name="connsiteY12" fmla="*/ 444896 h 2086232"/>
              <a:gd name="connsiteX13" fmla="*/ 932993 w 3303552"/>
              <a:gd name="connsiteY13" fmla="*/ 465904 h 2086232"/>
              <a:gd name="connsiteX14" fmla="*/ 882114 w 3303552"/>
              <a:gd name="connsiteY14" fmla="*/ 574891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221572 w 3303552"/>
              <a:gd name="connsiteY18" fmla="*/ 826165 h 2086232"/>
              <a:gd name="connsiteX19" fmla="*/ 1224542 w 3303552"/>
              <a:gd name="connsiteY19" fmla="*/ 56558 h 2086232"/>
              <a:gd name="connsiteX20" fmla="*/ 1231379 w 3303552"/>
              <a:gd name="connsiteY20" fmla="*/ 55072 h 2086232"/>
              <a:gd name="connsiteX21" fmla="*/ 1231379 w 3303552"/>
              <a:gd name="connsiteY21" fmla="*/ 55072 h 2086232"/>
              <a:gd name="connsiteX22" fmla="*/ 1379430 w 3303552"/>
              <a:gd name="connsiteY22" fmla="*/ 22882 h 2086232"/>
              <a:gd name="connsiteX23" fmla="*/ 2327420 w 3303552"/>
              <a:gd name="connsiteY23" fmla="*/ 144515 h 2086232"/>
              <a:gd name="connsiteX24" fmla="*/ 2404069 w 3303552"/>
              <a:gd name="connsiteY24" fmla="*/ 183753 h 2086232"/>
              <a:gd name="connsiteX25" fmla="*/ 2330193 w 3303552"/>
              <a:gd name="connsiteY25" fmla="*/ 221572 h 2086232"/>
              <a:gd name="connsiteX26" fmla="*/ 2196711 w 3303552"/>
              <a:gd name="connsiteY26" fmla="*/ 307301 h 2086232"/>
              <a:gd name="connsiteX27" fmla="*/ 2171916 w 3303552"/>
              <a:gd name="connsiteY27" fmla="*/ 326769 h 2086232"/>
              <a:gd name="connsiteX28" fmla="*/ 2154637 w 3303552"/>
              <a:gd name="connsiteY28" fmla="*/ 338254 h 2086232"/>
              <a:gd name="connsiteX29" fmla="*/ 2128267 w 3303552"/>
              <a:gd name="connsiteY29" fmla="*/ 361041 h 2086232"/>
              <a:gd name="connsiteX30" fmla="*/ 2074178 w 3303552"/>
              <a:gd name="connsiteY30" fmla="*/ 403510 h 2086232"/>
              <a:gd name="connsiteX31" fmla="*/ 2024347 w 3303552"/>
              <a:gd name="connsiteY31" fmla="*/ 450843 h 2086232"/>
              <a:gd name="connsiteX32" fmla="*/ 1998694 w 3303552"/>
              <a:gd name="connsiteY32" fmla="*/ 473011 h 2086232"/>
              <a:gd name="connsiteX33" fmla="*/ 1984928 w 3303552"/>
              <a:gd name="connsiteY33" fmla="*/ 488286 h 2086232"/>
              <a:gd name="connsiteX34" fmla="*/ 1962843 w 3303552"/>
              <a:gd name="connsiteY34" fmla="*/ 509264 h 2086232"/>
              <a:gd name="connsiteX35" fmla="*/ 1862957 w 3303552"/>
              <a:gd name="connsiteY35" fmla="*/ 623628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783371 w 3303552"/>
              <a:gd name="connsiteY3" fmla="*/ 901212 h 2086232"/>
              <a:gd name="connsiteX4" fmla="*/ 819825 w 3303552"/>
              <a:gd name="connsiteY4" fmla="*/ 752843 h 2086232"/>
              <a:gd name="connsiteX5" fmla="*/ 804292 w 3303552"/>
              <a:gd name="connsiteY5" fmla="*/ 805074 h 2086232"/>
              <a:gd name="connsiteX6" fmla="*/ 792709 w 3303552"/>
              <a:gd name="connsiteY6" fmla="*/ 858299 h 2086232"/>
              <a:gd name="connsiteX7" fmla="*/ 819825 w 3303552"/>
              <a:gd name="connsiteY7" fmla="*/ 752843 h 2086232"/>
              <a:gd name="connsiteX8" fmla="*/ 882078 w 3303552"/>
              <a:gd name="connsiteY8" fmla="*/ 574975 h 2086232"/>
              <a:gd name="connsiteX9" fmla="*/ 839077 w 3303552"/>
              <a:gd name="connsiteY9" fmla="*/ 688106 h 2086232"/>
              <a:gd name="connsiteX10" fmla="*/ 832166 w 3303552"/>
              <a:gd name="connsiteY10" fmla="*/ 711343 h 2086232"/>
              <a:gd name="connsiteX11" fmla="*/ 882078 w 3303552"/>
              <a:gd name="connsiteY11" fmla="*/ 574975 h 2086232"/>
              <a:gd name="connsiteX12" fmla="*/ 1043945 w 3303552"/>
              <a:gd name="connsiteY12" fmla="*/ 281571 h 2086232"/>
              <a:gd name="connsiteX13" fmla="*/ 1129450 w 3303552"/>
              <a:gd name="connsiteY13" fmla="*/ 167228 h 2086232"/>
              <a:gd name="connsiteX14" fmla="*/ 1057034 w 3303552"/>
              <a:gd name="connsiteY14" fmla="*/ 261685 h 2086232"/>
              <a:gd name="connsiteX15" fmla="*/ 1043945 w 3303552"/>
              <a:gd name="connsiteY15" fmla="*/ 281571 h 2086232"/>
              <a:gd name="connsiteX16" fmla="*/ 944736 w 3303552"/>
              <a:gd name="connsiteY16" fmla="*/ 444896 h 2086232"/>
              <a:gd name="connsiteX17" fmla="*/ 932993 w 3303552"/>
              <a:gd name="connsiteY17" fmla="*/ 465904 h 2086232"/>
              <a:gd name="connsiteX18" fmla="*/ 882114 w 3303552"/>
              <a:gd name="connsiteY18" fmla="*/ 574891 h 2086232"/>
              <a:gd name="connsiteX19" fmla="*/ 944736 w 3303552"/>
              <a:gd name="connsiteY19" fmla="*/ 444896 h 2086232"/>
              <a:gd name="connsiteX20" fmla="*/ 991423 w 3303552"/>
              <a:gd name="connsiteY20" fmla="*/ 361372 h 2086232"/>
              <a:gd name="connsiteX21" fmla="*/ 965522 w 3303552"/>
              <a:gd name="connsiteY21" fmla="*/ 407708 h 2086232"/>
              <a:gd name="connsiteX22" fmla="*/ 1020649 w 3303552"/>
              <a:gd name="connsiteY22" fmla="*/ 316967 h 2086232"/>
              <a:gd name="connsiteX23" fmla="*/ 991423 w 3303552"/>
              <a:gd name="connsiteY23" fmla="*/ 361372 h 2086232"/>
              <a:gd name="connsiteX24" fmla="*/ 221572 w 3303552"/>
              <a:gd name="connsiteY24" fmla="*/ 826165 h 2086232"/>
              <a:gd name="connsiteX25" fmla="*/ 1224542 w 3303552"/>
              <a:gd name="connsiteY25" fmla="*/ 56558 h 2086232"/>
              <a:gd name="connsiteX26" fmla="*/ 1231379 w 3303552"/>
              <a:gd name="connsiteY26" fmla="*/ 55072 h 2086232"/>
              <a:gd name="connsiteX27" fmla="*/ 1231379 w 3303552"/>
              <a:gd name="connsiteY27" fmla="*/ 55072 h 2086232"/>
              <a:gd name="connsiteX28" fmla="*/ 1379430 w 3303552"/>
              <a:gd name="connsiteY28" fmla="*/ 22882 h 2086232"/>
              <a:gd name="connsiteX29" fmla="*/ 2327420 w 3303552"/>
              <a:gd name="connsiteY29" fmla="*/ 144515 h 2086232"/>
              <a:gd name="connsiteX30" fmla="*/ 2404069 w 3303552"/>
              <a:gd name="connsiteY30" fmla="*/ 183753 h 2086232"/>
              <a:gd name="connsiteX31" fmla="*/ 2330193 w 3303552"/>
              <a:gd name="connsiteY31" fmla="*/ 221572 h 2086232"/>
              <a:gd name="connsiteX32" fmla="*/ 2196711 w 3303552"/>
              <a:gd name="connsiteY32" fmla="*/ 307301 h 2086232"/>
              <a:gd name="connsiteX33" fmla="*/ 2171916 w 3303552"/>
              <a:gd name="connsiteY33" fmla="*/ 326769 h 2086232"/>
              <a:gd name="connsiteX34" fmla="*/ 2154637 w 3303552"/>
              <a:gd name="connsiteY34" fmla="*/ 338254 h 2086232"/>
              <a:gd name="connsiteX35" fmla="*/ 2128267 w 3303552"/>
              <a:gd name="connsiteY35" fmla="*/ 361041 h 2086232"/>
              <a:gd name="connsiteX36" fmla="*/ 2074178 w 3303552"/>
              <a:gd name="connsiteY36" fmla="*/ 403510 h 2086232"/>
              <a:gd name="connsiteX37" fmla="*/ 2024347 w 3303552"/>
              <a:gd name="connsiteY37" fmla="*/ 450843 h 2086232"/>
              <a:gd name="connsiteX38" fmla="*/ 1998694 w 3303552"/>
              <a:gd name="connsiteY38" fmla="*/ 473011 h 2086232"/>
              <a:gd name="connsiteX39" fmla="*/ 1984928 w 3303552"/>
              <a:gd name="connsiteY39" fmla="*/ 488286 h 2086232"/>
              <a:gd name="connsiteX40" fmla="*/ 1962843 w 3303552"/>
              <a:gd name="connsiteY40" fmla="*/ 509264 h 2086232"/>
              <a:gd name="connsiteX41" fmla="*/ 1862957 w 3303552"/>
              <a:gd name="connsiteY41" fmla="*/ 623628 h 2086232"/>
              <a:gd name="connsiteX42" fmla="*/ 1984928 w 3303552"/>
              <a:gd name="connsiteY42" fmla="*/ 488286 h 2086232"/>
              <a:gd name="connsiteX43" fmla="*/ 2024347 w 3303552"/>
              <a:gd name="connsiteY43" fmla="*/ 450843 h 2086232"/>
              <a:gd name="connsiteX44" fmla="*/ 2128267 w 3303552"/>
              <a:gd name="connsiteY44" fmla="*/ 361041 h 2086232"/>
              <a:gd name="connsiteX45" fmla="*/ 2171916 w 3303552"/>
              <a:gd name="connsiteY45" fmla="*/ 326769 h 2086232"/>
              <a:gd name="connsiteX46" fmla="*/ 2330192 w 3303552"/>
              <a:gd name="connsiteY46" fmla="*/ 221573 h 2086232"/>
              <a:gd name="connsiteX47" fmla="*/ 2404068 w 3303552"/>
              <a:gd name="connsiteY47" fmla="*/ 183754 h 2086232"/>
              <a:gd name="connsiteX48" fmla="*/ 2477942 w 3303552"/>
              <a:gd name="connsiteY48" fmla="*/ 221573 h 2086232"/>
              <a:gd name="connsiteX49" fmla="*/ 3060115 w 3303552"/>
              <a:gd name="connsiteY49" fmla="*/ 787892 h 2086232"/>
              <a:gd name="connsiteX50" fmla="*/ 3105667 w 3303552"/>
              <a:gd name="connsiteY50" fmla="*/ 871023 h 2086232"/>
              <a:gd name="connsiteX51" fmla="*/ 3105668 w 3303552"/>
              <a:gd name="connsiteY51" fmla="*/ 871023 h 2086232"/>
              <a:gd name="connsiteX52" fmla="*/ 3136690 w 3303552"/>
              <a:gd name="connsiteY52" fmla="*/ 927638 h 2086232"/>
              <a:gd name="connsiteX53" fmla="*/ 3299995 w 3303552"/>
              <a:gd name="connsiteY53" fmla="*/ 1537099 h 2086232"/>
              <a:gd name="connsiteX54" fmla="*/ 3300697 w 3303552"/>
              <a:gd name="connsiteY54" fmla="*/ 1568560 h 2086232"/>
              <a:gd name="connsiteX55" fmla="*/ 3300697 w 3303552"/>
              <a:gd name="connsiteY55" fmla="*/ 1568560 h 2086232"/>
              <a:gd name="connsiteX56" fmla="*/ 3303552 w 3303552"/>
              <a:gd name="connsiteY56" fmla="*/ 1696410 h 2086232"/>
              <a:gd name="connsiteX57" fmla="*/ 3263817 w 3303552"/>
              <a:gd name="connsiteY57" fmla="*/ 2015432 h 2086232"/>
              <a:gd name="connsiteX58" fmla="*/ 3244078 w 3303552"/>
              <a:gd name="connsiteY58" fmla="*/ 2086228 h 2086232"/>
              <a:gd name="connsiteX59" fmla="*/ 3219919 w 3303552"/>
              <a:gd name="connsiteY59" fmla="*/ 1999587 h 2086232"/>
              <a:gd name="connsiteX60" fmla="*/ 3082536 w 3303552"/>
              <a:gd name="connsiteY60" fmla="*/ 1694516 h 2086232"/>
              <a:gd name="connsiteX61" fmla="*/ 2887029 w 3303552"/>
              <a:gd name="connsiteY61" fmla="*/ 1423003 h 2086232"/>
              <a:gd name="connsiteX62" fmla="*/ 2824074 w 3303552"/>
              <a:gd name="connsiteY62" fmla="*/ 1358761 h 2086232"/>
              <a:gd name="connsiteX63" fmla="*/ 2824074 w 3303552"/>
              <a:gd name="connsiteY63" fmla="*/ 1358761 h 2086232"/>
              <a:gd name="connsiteX64" fmla="*/ 2772631 w 3303552"/>
              <a:gd name="connsiteY64" fmla="*/ 1306265 h 2086232"/>
              <a:gd name="connsiteX65" fmla="*/ 2516217 w 3303552"/>
              <a:gd name="connsiteY65" fmla="*/ 1112344 h 2086232"/>
              <a:gd name="connsiteX66" fmla="*/ 2404069 w 3303552"/>
              <a:gd name="connsiteY66" fmla="*/ 1050892 h 2086232"/>
              <a:gd name="connsiteX67" fmla="*/ 2404068 w 3303552"/>
              <a:gd name="connsiteY67" fmla="*/ 1050893 h 2086232"/>
              <a:gd name="connsiteX68" fmla="*/ 2376469 w 3303552"/>
              <a:gd name="connsiteY68" fmla="*/ 1035770 h 2086232"/>
              <a:gd name="connsiteX69" fmla="*/ 1767009 w 3303552"/>
              <a:gd name="connsiteY69" fmla="*/ 872465 h 2086232"/>
              <a:gd name="connsiteX70" fmla="*/ 1702467 w 3303552"/>
              <a:gd name="connsiteY70" fmla="*/ 871024 h 2086232"/>
              <a:gd name="connsiteX71" fmla="*/ 1702468 w 3303552"/>
              <a:gd name="connsiteY71" fmla="*/ 871023 h 2086232"/>
              <a:gd name="connsiteX72" fmla="*/ 1607698 w 3303552"/>
              <a:gd name="connsiteY72" fmla="*/ 868907 h 2086232"/>
              <a:gd name="connsiteX73" fmla="*/ 826164 w 3303552"/>
              <a:gd name="connsiteY73" fmla="*/ 1089922 h 2086232"/>
              <a:gd name="connsiteX74" fmla="*/ 756474 w 3303552"/>
              <a:gd name="connsiteY74" fmla="*/ 1134991 h 2086232"/>
              <a:gd name="connsiteX75" fmla="*/ 756474 w 3303552"/>
              <a:gd name="connsiteY75" fmla="*/ 1134992 h 2086232"/>
              <a:gd name="connsiteX76" fmla="*/ 684171 w 3303552"/>
              <a:gd name="connsiteY76" fmla="*/ 1181751 h 2086232"/>
              <a:gd name="connsiteX77" fmla="*/ 104838 w 3303552"/>
              <a:gd name="connsiteY77" fmla="*/ 1941918 h 2086232"/>
              <a:gd name="connsiteX78" fmla="*/ 58689 w 3303552"/>
              <a:gd name="connsiteY78" fmla="*/ 2086232 h 2086232"/>
              <a:gd name="connsiteX79" fmla="*/ 56558 w 3303552"/>
              <a:gd name="connsiteY79" fmla="*/ 2079566 h 2086232"/>
              <a:gd name="connsiteX80" fmla="*/ 221572 w 3303552"/>
              <a:gd name="connsiteY80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19825 w 3303552"/>
              <a:gd name="connsiteY6" fmla="*/ 752843 h 2086232"/>
              <a:gd name="connsiteX7" fmla="*/ 882078 w 3303552"/>
              <a:gd name="connsiteY7" fmla="*/ 574975 h 2086232"/>
              <a:gd name="connsiteX8" fmla="*/ 839077 w 3303552"/>
              <a:gd name="connsiteY8" fmla="*/ 688106 h 2086232"/>
              <a:gd name="connsiteX9" fmla="*/ 832166 w 3303552"/>
              <a:gd name="connsiteY9" fmla="*/ 711343 h 2086232"/>
              <a:gd name="connsiteX10" fmla="*/ 882078 w 3303552"/>
              <a:gd name="connsiteY10" fmla="*/ 574975 h 2086232"/>
              <a:gd name="connsiteX11" fmla="*/ 1043945 w 3303552"/>
              <a:gd name="connsiteY11" fmla="*/ 281571 h 2086232"/>
              <a:gd name="connsiteX12" fmla="*/ 1129450 w 3303552"/>
              <a:gd name="connsiteY12" fmla="*/ 167228 h 2086232"/>
              <a:gd name="connsiteX13" fmla="*/ 1057034 w 3303552"/>
              <a:gd name="connsiteY13" fmla="*/ 261685 h 2086232"/>
              <a:gd name="connsiteX14" fmla="*/ 1043945 w 3303552"/>
              <a:gd name="connsiteY14" fmla="*/ 281571 h 2086232"/>
              <a:gd name="connsiteX15" fmla="*/ 944736 w 3303552"/>
              <a:gd name="connsiteY15" fmla="*/ 444896 h 2086232"/>
              <a:gd name="connsiteX16" fmla="*/ 932993 w 3303552"/>
              <a:gd name="connsiteY16" fmla="*/ 465904 h 2086232"/>
              <a:gd name="connsiteX17" fmla="*/ 882114 w 3303552"/>
              <a:gd name="connsiteY17" fmla="*/ 574891 h 2086232"/>
              <a:gd name="connsiteX18" fmla="*/ 944736 w 3303552"/>
              <a:gd name="connsiteY18" fmla="*/ 444896 h 2086232"/>
              <a:gd name="connsiteX19" fmla="*/ 991423 w 3303552"/>
              <a:gd name="connsiteY19" fmla="*/ 361372 h 2086232"/>
              <a:gd name="connsiteX20" fmla="*/ 965522 w 3303552"/>
              <a:gd name="connsiteY20" fmla="*/ 407708 h 2086232"/>
              <a:gd name="connsiteX21" fmla="*/ 1020649 w 3303552"/>
              <a:gd name="connsiteY21" fmla="*/ 316967 h 2086232"/>
              <a:gd name="connsiteX22" fmla="*/ 991423 w 3303552"/>
              <a:gd name="connsiteY22" fmla="*/ 361372 h 2086232"/>
              <a:gd name="connsiteX23" fmla="*/ 221572 w 3303552"/>
              <a:gd name="connsiteY23" fmla="*/ 826165 h 2086232"/>
              <a:gd name="connsiteX24" fmla="*/ 1224542 w 3303552"/>
              <a:gd name="connsiteY24" fmla="*/ 56558 h 2086232"/>
              <a:gd name="connsiteX25" fmla="*/ 1231379 w 3303552"/>
              <a:gd name="connsiteY25" fmla="*/ 55072 h 2086232"/>
              <a:gd name="connsiteX26" fmla="*/ 1231379 w 3303552"/>
              <a:gd name="connsiteY26" fmla="*/ 55072 h 2086232"/>
              <a:gd name="connsiteX27" fmla="*/ 1379430 w 3303552"/>
              <a:gd name="connsiteY27" fmla="*/ 22882 h 2086232"/>
              <a:gd name="connsiteX28" fmla="*/ 2327420 w 3303552"/>
              <a:gd name="connsiteY28" fmla="*/ 144515 h 2086232"/>
              <a:gd name="connsiteX29" fmla="*/ 2404069 w 3303552"/>
              <a:gd name="connsiteY29" fmla="*/ 183753 h 2086232"/>
              <a:gd name="connsiteX30" fmla="*/ 2330193 w 3303552"/>
              <a:gd name="connsiteY30" fmla="*/ 221572 h 2086232"/>
              <a:gd name="connsiteX31" fmla="*/ 2196711 w 3303552"/>
              <a:gd name="connsiteY31" fmla="*/ 307301 h 2086232"/>
              <a:gd name="connsiteX32" fmla="*/ 2171916 w 3303552"/>
              <a:gd name="connsiteY32" fmla="*/ 326769 h 2086232"/>
              <a:gd name="connsiteX33" fmla="*/ 2154637 w 3303552"/>
              <a:gd name="connsiteY33" fmla="*/ 338254 h 2086232"/>
              <a:gd name="connsiteX34" fmla="*/ 2128267 w 3303552"/>
              <a:gd name="connsiteY34" fmla="*/ 361041 h 2086232"/>
              <a:gd name="connsiteX35" fmla="*/ 2074178 w 3303552"/>
              <a:gd name="connsiteY35" fmla="*/ 403510 h 2086232"/>
              <a:gd name="connsiteX36" fmla="*/ 2024347 w 3303552"/>
              <a:gd name="connsiteY36" fmla="*/ 450843 h 2086232"/>
              <a:gd name="connsiteX37" fmla="*/ 1998694 w 3303552"/>
              <a:gd name="connsiteY37" fmla="*/ 473011 h 2086232"/>
              <a:gd name="connsiteX38" fmla="*/ 1984928 w 3303552"/>
              <a:gd name="connsiteY38" fmla="*/ 488286 h 2086232"/>
              <a:gd name="connsiteX39" fmla="*/ 1962843 w 3303552"/>
              <a:gd name="connsiteY39" fmla="*/ 509264 h 2086232"/>
              <a:gd name="connsiteX40" fmla="*/ 1862957 w 3303552"/>
              <a:gd name="connsiteY40" fmla="*/ 623628 h 2086232"/>
              <a:gd name="connsiteX41" fmla="*/ 1984928 w 3303552"/>
              <a:gd name="connsiteY41" fmla="*/ 488286 h 2086232"/>
              <a:gd name="connsiteX42" fmla="*/ 2024347 w 3303552"/>
              <a:gd name="connsiteY42" fmla="*/ 450843 h 2086232"/>
              <a:gd name="connsiteX43" fmla="*/ 2128267 w 3303552"/>
              <a:gd name="connsiteY43" fmla="*/ 361041 h 2086232"/>
              <a:gd name="connsiteX44" fmla="*/ 2171916 w 3303552"/>
              <a:gd name="connsiteY44" fmla="*/ 326769 h 2086232"/>
              <a:gd name="connsiteX45" fmla="*/ 2330192 w 3303552"/>
              <a:gd name="connsiteY45" fmla="*/ 221573 h 2086232"/>
              <a:gd name="connsiteX46" fmla="*/ 2404068 w 3303552"/>
              <a:gd name="connsiteY46" fmla="*/ 183754 h 2086232"/>
              <a:gd name="connsiteX47" fmla="*/ 2477942 w 3303552"/>
              <a:gd name="connsiteY47" fmla="*/ 221573 h 2086232"/>
              <a:gd name="connsiteX48" fmla="*/ 3060115 w 3303552"/>
              <a:gd name="connsiteY48" fmla="*/ 787892 h 2086232"/>
              <a:gd name="connsiteX49" fmla="*/ 3105667 w 3303552"/>
              <a:gd name="connsiteY49" fmla="*/ 871023 h 2086232"/>
              <a:gd name="connsiteX50" fmla="*/ 3105668 w 3303552"/>
              <a:gd name="connsiteY50" fmla="*/ 871023 h 2086232"/>
              <a:gd name="connsiteX51" fmla="*/ 3136690 w 3303552"/>
              <a:gd name="connsiteY51" fmla="*/ 927638 h 2086232"/>
              <a:gd name="connsiteX52" fmla="*/ 3299995 w 3303552"/>
              <a:gd name="connsiteY52" fmla="*/ 1537099 h 2086232"/>
              <a:gd name="connsiteX53" fmla="*/ 3300697 w 3303552"/>
              <a:gd name="connsiteY53" fmla="*/ 1568560 h 2086232"/>
              <a:gd name="connsiteX54" fmla="*/ 3300697 w 3303552"/>
              <a:gd name="connsiteY54" fmla="*/ 1568560 h 2086232"/>
              <a:gd name="connsiteX55" fmla="*/ 3303552 w 3303552"/>
              <a:gd name="connsiteY55" fmla="*/ 1696410 h 2086232"/>
              <a:gd name="connsiteX56" fmla="*/ 3263817 w 3303552"/>
              <a:gd name="connsiteY56" fmla="*/ 2015432 h 2086232"/>
              <a:gd name="connsiteX57" fmla="*/ 3244078 w 3303552"/>
              <a:gd name="connsiteY57" fmla="*/ 2086228 h 2086232"/>
              <a:gd name="connsiteX58" fmla="*/ 3219919 w 3303552"/>
              <a:gd name="connsiteY58" fmla="*/ 1999587 h 2086232"/>
              <a:gd name="connsiteX59" fmla="*/ 3082536 w 3303552"/>
              <a:gd name="connsiteY59" fmla="*/ 1694516 h 2086232"/>
              <a:gd name="connsiteX60" fmla="*/ 2887029 w 3303552"/>
              <a:gd name="connsiteY60" fmla="*/ 1423003 h 2086232"/>
              <a:gd name="connsiteX61" fmla="*/ 2824074 w 3303552"/>
              <a:gd name="connsiteY61" fmla="*/ 1358761 h 2086232"/>
              <a:gd name="connsiteX62" fmla="*/ 2824074 w 3303552"/>
              <a:gd name="connsiteY62" fmla="*/ 1358761 h 2086232"/>
              <a:gd name="connsiteX63" fmla="*/ 2772631 w 3303552"/>
              <a:gd name="connsiteY63" fmla="*/ 1306265 h 2086232"/>
              <a:gd name="connsiteX64" fmla="*/ 2516217 w 3303552"/>
              <a:gd name="connsiteY64" fmla="*/ 1112344 h 2086232"/>
              <a:gd name="connsiteX65" fmla="*/ 2404069 w 3303552"/>
              <a:gd name="connsiteY65" fmla="*/ 1050892 h 2086232"/>
              <a:gd name="connsiteX66" fmla="*/ 2404068 w 3303552"/>
              <a:gd name="connsiteY66" fmla="*/ 1050893 h 2086232"/>
              <a:gd name="connsiteX67" fmla="*/ 2376469 w 3303552"/>
              <a:gd name="connsiteY67" fmla="*/ 1035770 h 2086232"/>
              <a:gd name="connsiteX68" fmla="*/ 1767009 w 3303552"/>
              <a:gd name="connsiteY68" fmla="*/ 872465 h 2086232"/>
              <a:gd name="connsiteX69" fmla="*/ 1702467 w 3303552"/>
              <a:gd name="connsiteY69" fmla="*/ 871024 h 2086232"/>
              <a:gd name="connsiteX70" fmla="*/ 1702468 w 3303552"/>
              <a:gd name="connsiteY70" fmla="*/ 871023 h 2086232"/>
              <a:gd name="connsiteX71" fmla="*/ 1607698 w 3303552"/>
              <a:gd name="connsiteY71" fmla="*/ 868907 h 2086232"/>
              <a:gd name="connsiteX72" fmla="*/ 826164 w 3303552"/>
              <a:gd name="connsiteY72" fmla="*/ 1089922 h 2086232"/>
              <a:gd name="connsiteX73" fmla="*/ 756474 w 3303552"/>
              <a:gd name="connsiteY73" fmla="*/ 1134991 h 2086232"/>
              <a:gd name="connsiteX74" fmla="*/ 756474 w 3303552"/>
              <a:gd name="connsiteY74" fmla="*/ 1134992 h 2086232"/>
              <a:gd name="connsiteX75" fmla="*/ 684171 w 3303552"/>
              <a:gd name="connsiteY75" fmla="*/ 1181751 h 2086232"/>
              <a:gd name="connsiteX76" fmla="*/ 104838 w 3303552"/>
              <a:gd name="connsiteY76" fmla="*/ 1941918 h 2086232"/>
              <a:gd name="connsiteX77" fmla="*/ 58689 w 3303552"/>
              <a:gd name="connsiteY77" fmla="*/ 2086232 h 2086232"/>
              <a:gd name="connsiteX78" fmla="*/ 56558 w 3303552"/>
              <a:gd name="connsiteY78" fmla="*/ 2079566 h 2086232"/>
              <a:gd name="connsiteX79" fmla="*/ 221572 w 3303552"/>
              <a:gd name="connsiteY79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819825 w 3303552"/>
              <a:gd name="connsiteY5" fmla="*/ 752843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882078 w 3303552"/>
              <a:gd name="connsiteY9" fmla="*/ 574975 h 2086232"/>
              <a:gd name="connsiteX10" fmla="*/ 1043945 w 3303552"/>
              <a:gd name="connsiteY10" fmla="*/ 281571 h 2086232"/>
              <a:gd name="connsiteX11" fmla="*/ 1129450 w 3303552"/>
              <a:gd name="connsiteY11" fmla="*/ 167228 h 2086232"/>
              <a:gd name="connsiteX12" fmla="*/ 1057034 w 3303552"/>
              <a:gd name="connsiteY12" fmla="*/ 261685 h 2086232"/>
              <a:gd name="connsiteX13" fmla="*/ 1043945 w 3303552"/>
              <a:gd name="connsiteY13" fmla="*/ 281571 h 2086232"/>
              <a:gd name="connsiteX14" fmla="*/ 944736 w 3303552"/>
              <a:gd name="connsiteY14" fmla="*/ 444896 h 2086232"/>
              <a:gd name="connsiteX15" fmla="*/ 932993 w 3303552"/>
              <a:gd name="connsiteY15" fmla="*/ 465904 h 2086232"/>
              <a:gd name="connsiteX16" fmla="*/ 882114 w 3303552"/>
              <a:gd name="connsiteY16" fmla="*/ 574891 h 2086232"/>
              <a:gd name="connsiteX17" fmla="*/ 944736 w 3303552"/>
              <a:gd name="connsiteY17" fmla="*/ 444896 h 2086232"/>
              <a:gd name="connsiteX18" fmla="*/ 991423 w 3303552"/>
              <a:gd name="connsiteY18" fmla="*/ 361372 h 2086232"/>
              <a:gd name="connsiteX19" fmla="*/ 965522 w 3303552"/>
              <a:gd name="connsiteY19" fmla="*/ 407708 h 2086232"/>
              <a:gd name="connsiteX20" fmla="*/ 1020649 w 3303552"/>
              <a:gd name="connsiteY20" fmla="*/ 316967 h 2086232"/>
              <a:gd name="connsiteX21" fmla="*/ 991423 w 3303552"/>
              <a:gd name="connsiteY21" fmla="*/ 361372 h 2086232"/>
              <a:gd name="connsiteX22" fmla="*/ 221572 w 3303552"/>
              <a:gd name="connsiteY22" fmla="*/ 826165 h 2086232"/>
              <a:gd name="connsiteX23" fmla="*/ 1224542 w 3303552"/>
              <a:gd name="connsiteY23" fmla="*/ 56558 h 2086232"/>
              <a:gd name="connsiteX24" fmla="*/ 1231379 w 3303552"/>
              <a:gd name="connsiteY24" fmla="*/ 55072 h 2086232"/>
              <a:gd name="connsiteX25" fmla="*/ 1231379 w 3303552"/>
              <a:gd name="connsiteY25" fmla="*/ 55072 h 2086232"/>
              <a:gd name="connsiteX26" fmla="*/ 1379430 w 3303552"/>
              <a:gd name="connsiteY26" fmla="*/ 22882 h 2086232"/>
              <a:gd name="connsiteX27" fmla="*/ 2327420 w 3303552"/>
              <a:gd name="connsiteY27" fmla="*/ 144515 h 2086232"/>
              <a:gd name="connsiteX28" fmla="*/ 2404069 w 3303552"/>
              <a:gd name="connsiteY28" fmla="*/ 183753 h 2086232"/>
              <a:gd name="connsiteX29" fmla="*/ 2330193 w 3303552"/>
              <a:gd name="connsiteY29" fmla="*/ 221572 h 2086232"/>
              <a:gd name="connsiteX30" fmla="*/ 2196711 w 3303552"/>
              <a:gd name="connsiteY30" fmla="*/ 307301 h 2086232"/>
              <a:gd name="connsiteX31" fmla="*/ 2171916 w 3303552"/>
              <a:gd name="connsiteY31" fmla="*/ 326769 h 2086232"/>
              <a:gd name="connsiteX32" fmla="*/ 2154637 w 3303552"/>
              <a:gd name="connsiteY32" fmla="*/ 338254 h 2086232"/>
              <a:gd name="connsiteX33" fmla="*/ 2128267 w 3303552"/>
              <a:gd name="connsiteY33" fmla="*/ 361041 h 2086232"/>
              <a:gd name="connsiteX34" fmla="*/ 2074178 w 3303552"/>
              <a:gd name="connsiteY34" fmla="*/ 403510 h 2086232"/>
              <a:gd name="connsiteX35" fmla="*/ 2024347 w 3303552"/>
              <a:gd name="connsiteY35" fmla="*/ 450843 h 2086232"/>
              <a:gd name="connsiteX36" fmla="*/ 1998694 w 3303552"/>
              <a:gd name="connsiteY36" fmla="*/ 473011 h 2086232"/>
              <a:gd name="connsiteX37" fmla="*/ 1984928 w 3303552"/>
              <a:gd name="connsiteY37" fmla="*/ 488286 h 2086232"/>
              <a:gd name="connsiteX38" fmla="*/ 1962843 w 3303552"/>
              <a:gd name="connsiteY38" fmla="*/ 509264 h 2086232"/>
              <a:gd name="connsiteX39" fmla="*/ 1862957 w 3303552"/>
              <a:gd name="connsiteY39" fmla="*/ 623628 h 2086232"/>
              <a:gd name="connsiteX40" fmla="*/ 1984928 w 3303552"/>
              <a:gd name="connsiteY40" fmla="*/ 488286 h 2086232"/>
              <a:gd name="connsiteX41" fmla="*/ 2024347 w 3303552"/>
              <a:gd name="connsiteY41" fmla="*/ 450843 h 2086232"/>
              <a:gd name="connsiteX42" fmla="*/ 2128267 w 3303552"/>
              <a:gd name="connsiteY42" fmla="*/ 361041 h 2086232"/>
              <a:gd name="connsiteX43" fmla="*/ 2171916 w 3303552"/>
              <a:gd name="connsiteY43" fmla="*/ 326769 h 2086232"/>
              <a:gd name="connsiteX44" fmla="*/ 2330192 w 3303552"/>
              <a:gd name="connsiteY44" fmla="*/ 221573 h 2086232"/>
              <a:gd name="connsiteX45" fmla="*/ 2404068 w 3303552"/>
              <a:gd name="connsiteY45" fmla="*/ 183754 h 2086232"/>
              <a:gd name="connsiteX46" fmla="*/ 2477942 w 3303552"/>
              <a:gd name="connsiteY46" fmla="*/ 221573 h 2086232"/>
              <a:gd name="connsiteX47" fmla="*/ 3060115 w 3303552"/>
              <a:gd name="connsiteY47" fmla="*/ 787892 h 2086232"/>
              <a:gd name="connsiteX48" fmla="*/ 3105667 w 3303552"/>
              <a:gd name="connsiteY48" fmla="*/ 871023 h 2086232"/>
              <a:gd name="connsiteX49" fmla="*/ 3105668 w 3303552"/>
              <a:gd name="connsiteY49" fmla="*/ 871023 h 2086232"/>
              <a:gd name="connsiteX50" fmla="*/ 3136690 w 3303552"/>
              <a:gd name="connsiteY50" fmla="*/ 927638 h 2086232"/>
              <a:gd name="connsiteX51" fmla="*/ 3299995 w 3303552"/>
              <a:gd name="connsiteY51" fmla="*/ 1537099 h 2086232"/>
              <a:gd name="connsiteX52" fmla="*/ 3300697 w 3303552"/>
              <a:gd name="connsiteY52" fmla="*/ 1568560 h 2086232"/>
              <a:gd name="connsiteX53" fmla="*/ 3300697 w 3303552"/>
              <a:gd name="connsiteY53" fmla="*/ 1568560 h 2086232"/>
              <a:gd name="connsiteX54" fmla="*/ 3303552 w 3303552"/>
              <a:gd name="connsiteY54" fmla="*/ 1696410 h 2086232"/>
              <a:gd name="connsiteX55" fmla="*/ 3263817 w 3303552"/>
              <a:gd name="connsiteY55" fmla="*/ 2015432 h 2086232"/>
              <a:gd name="connsiteX56" fmla="*/ 3244078 w 3303552"/>
              <a:gd name="connsiteY56" fmla="*/ 2086228 h 2086232"/>
              <a:gd name="connsiteX57" fmla="*/ 3219919 w 3303552"/>
              <a:gd name="connsiteY57" fmla="*/ 1999587 h 2086232"/>
              <a:gd name="connsiteX58" fmla="*/ 3082536 w 3303552"/>
              <a:gd name="connsiteY58" fmla="*/ 1694516 h 2086232"/>
              <a:gd name="connsiteX59" fmla="*/ 2887029 w 3303552"/>
              <a:gd name="connsiteY59" fmla="*/ 1423003 h 2086232"/>
              <a:gd name="connsiteX60" fmla="*/ 2824074 w 3303552"/>
              <a:gd name="connsiteY60" fmla="*/ 1358761 h 2086232"/>
              <a:gd name="connsiteX61" fmla="*/ 2824074 w 3303552"/>
              <a:gd name="connsiteY61" fmla="*/ 1358761 h 2086232"/>
              <a:gd name="connsiteX62" fmla="*/ 2772631 w 3303552"/>
              <a:gd name="connsiteY62" fmla="*/ 1306265 h 2086232"/>
              <a:gd name="connsiteX63" fmla="*/ 2516217 w 3303552"/>
              <a:gd name="connsiteY63" fmla="*/ 1112344 h 2086232"/>
              <a:gd name="connsiteX64" fmla="*/ 2404069 w 3303552"/>
              <a:gd name="connsiteY64" fmla="*/ 1050892 h 2086232"/>
              <a:gd name="connsiteX65" fmla="*/ 2404068 w 3303552"/>
              <a:gd name="connsiteY65" fmla="*/ 1050893 h 2086232"/>
              <a:gd name="connsiteX66" fmla="*/ 2376469 w 3303552"/>
              <a:gd name="connsiteY66" fmla="*/ 1035770 h 2086232"/>
              <a:gd name="connsiteX67" fmla="*/ 1767009 w 3303552"/>
              <a:gd name="connsiteY67" fmla="*/ 872465 h 2086232"/>
              <a:gd name="connsiteX68" fmla="*/ 1702467 w 3303552"/>
              <a:gd name="connsiteY68" fmla="*/ 871024 h 2086232"/>
              <a:gd name="connsiteX69" fmla="*/ 1702468 w 3303552"/>
              <a:gd name="connsiteY69" fmla="*/ 871023 h 2086232"/>
              <a:gd name="connsiteX70" fmla="*/ 1607698 w 3303552"/>
              <a:gd name="connsiteY70" fmla="*/ 868907 h 2086232"/>
              <a:gd name="connsiteX71" fmla="*/ 826164 w 3303552"/>
              <a:gd name="connsiteY71" fmla="*/ 1089922 h 2086232"/>
              <a:gd name="connsiteX72" fmla="*/ 756474 w 3303552"/>
              <a:gd name="connsiteY72" fmla="*/ 1134991 h 2086232"/>
              <a:gd name="connsiteX73" fmla="*/ 756474 w 3303552"/>
              <a:gd name="connsiteY73" fmla="*/ 1134992 h 2086232"/>
              <a:gd name="connsiteX74" fmla="*/ 684171 w 3303552"/>
              <a:gd name="connsiteY74" fmla="*/ 1181751 h 2086232"/>
              <a:gd name="connsiteX75" fmla="*/ 104838 w 3303552"/>
              <a:gd name="connsiteY75" fmla="*/ 1941918 h 2086232"/>
              <a:gd name="connsiteX76" fmla="*/ 58689 w 3303552"/>
              <a:gd name="connsiteY76" fmla="*/ 2086232 h 2086232"/>
              <a:gd name="connsiteX77" fmla="*/ 56558 w 3303552"/>
              <a:gd name="connsiteY77" fmla="*/ 2079566 h 2086232"/>
              <a:gd name="connsiteX78" fmla="*/ 221572 w 3303552"/>
              <a:gd name="connsiteY78" fmla="*/ 826165 h 2086232"/>
              <a:gd name="connsiteX0" fmla="*/ 819825 w 3303552"/>
              <a:gd name="connsiteY0" fmla="*/ 752843 h 2086232"/>
              <a:gd name="connsiteX1" fmla="*/ 804292 w 3303552"/>
              <a:gd name="connsiteY1" fmla="*/ 805074 h 2086232"/>
              <a:gd name="connsiteX2" fmla="*/ 819825 w 3303552"/>
              <a:gd name="connsiteY2" fmla="*/ 752843 h 2086232"/>
              <a:gd name="connsiteX3" fmla="*/ 882078 w 3303552"/>
              <a:gd name="connsiteY3" fmla="*/ 574975 h 2086232"/>
              <a:gd name="connsiteX4" fmla="*/ 839077 w 3303552"/>
              <a:gd name="connsiteY4" fmla="*/ 688106 h 2086232"/>
              <a:gd name="connsiteX5" fmla="*/ 832166 w 3303552"/>
              <a:gd name="connsiteY5" fmla="*/ 711343 h 2086232"/>
              <a:gd name="connsiteX6" fmla="*/ 882078 w 3303552"/>
              <a:gd name="connsiteY6" fmla="*/ 574975 h 2086232"/>
              <a:gd name="connsiteX7" fmla="*/ 1043945 w 3303552"/>
              <a:gd name="connsiteY7" fmla="*/ 281571 h 2086232"/>
              <a:gd name="connsiteX8" fmla="*/ 1129450 w 3303552"/>
              <a:gd name="connsiteY8" fmla="*/ 167228 h 2086232"/>
              <a:gd name="connsiteX9" fmla="*/ 1057034 w 3303552"/>
              <a:gd name="connsiteY9" fmla="*/ 261685 h 2086232"/>
              <a:gd name="connsiteX10" fmla="*/ 1043945 w 3303552"/>
              <a:gd name="connsiteY10" fmla="*/ 281571 h 2086232"/>
              <a:gd name="connsiteX11" fmla="*/ 944736 w 3303552"/>
              <a:gd name="connsiteY11" fmla="*/ 444896 h 2086232"/>
              <a:gd name="connsiteX12" fmla="*/ 932993 w 3303552"/>
              <a:gd name="connsiteY12" fmla="*/ 465904 h 2086232"/>
              <a:gd name="connsiteX13" fmla="*/ 882114 w 3303552"/>
              <a:gd name="connsiteY13" fmla="*/ 574891 h 2086232"/>
              <a:gd name="connsiteX14" fmla="*/ 944736 w 3303552"/>
              <a:gd name="connsiteY14" fmla="*/ 444896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991423 w 3303552"/>
              <a:gd name="connsiteY18" fmla="*/ 361372 h 2086232"/>
              <a:gd name="connsiteX19" fmla="*/ 221572 w 3303552"/>
              <a:gd name="connsiteY19" fmla="*/ 826165 h 2086232"/>
              <a:gd name="connsiteX20" fmla="*/ 1224542 w 3303552"/>
              <a:gd name="connsiteY20" fmla="*/ 56558 h 2086232"/>
              <a:gd name="connsiteX21" fmla="*/ 1231379 w 3303552"/>
              <a:gd name="connsiteY21" fmla="*/ 55072 h 2086232"/>
              <a:gd name="connsiteX22" fmla="*/ 1231379 w 3303552"/>
              <a:gd name="connsiteY22" fmla="*/ 55072 h 2086232"/>
              <a:gd name="connsiteX23" fmla="*/ 1379430 w 3303552"/>
              <a:gd name="connsiteY23" fmla="*/ 22882 h 2086232"/>
              <a:gd name="connsiteX24" fmla="*/ 2327420 w 3303552"/>
              <a:gd name="connsiteY24" fmla="*/ 144515 h 2086232"/>
              <a:gd name="connsiteX25" fmla="*/ 2404069 w 3303552"/>
              <a:gd name="connsiteY25" fmla="*/ 183753 h 2086232"/>
              <a:gd name="connsiteX26" fmla="*/ 2330193 w 3303552"/>
              <a:gd name="connsiteY26" fmla="*/ 221572 h 2086232"/>
              <a:gd name="connsiteX27" fmla="*/ 2196711 w 3303552"/>
              <a:gd name="connsiteY27" fmla="*/ 307301 h 2086232"/>
              <a:gd name="connsiteX28" fmla="*/ 2171916 w 3303552"/>
              <a:gd name="connsiteY28" fmla="*/ 326769 h 2086232"/>
              <a:gd name="connsiteX29" fmla="*/ 2154637 w 3303552"/>
              <a:gd name="connsiteY29" fmla="*/ 338254 h 2086232"/>
              <a:gd name="connsiteX30" fmla="*/ 2128267 w 3303552"/>
              <a:gd name="connsiteY30" fmla="*/ 361041 h 2086232"/>
              <a:gd name="connsiteX31" fmla="*/ 2074178 w 3303552"/>
              <a:gd name="connsiteY31" fmla="*/ 403510 h 2086232"/>
              <a:gd name="connsiteX32" fmla="*/ 2024347 w 3303552"/>
              <a:gd name="connsiteY32" fmla="*/ 450843 h 2086232"/>
              <a:gd name="connsiteX33" fmla="*/ 1998694 w 3303552"/>
              <a:gd name="connsiteY33" fmla="*/ 473011 h 2086232"/>
              <a:gd name="connsiteX34" fmla="*/ 1984928 w 3303552"/>
              <a:gd name="connsiteY34" fmla="*/ 488286 h 2086232"/>
              <a:gd name="connsiteX35" fmla="*/ 1962843 w 3303552"/>
              <a:gd name="connsiteY35" fmla="*/ 509264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882114 w 3303552"/>
              <a:gd name="connsiteY10" fmla="*/ 574891 h 2086232"/>
              <a:gd name="connsiteX11" fmla="*/ 944736 w 3303552"/>
              <a:gd name="connsiteY11" fmla="*/ 444896 h 2086232"/>
              <a:gd name="connsiteX12" fmla="*/ 991423 w 3303552"/>
              <a:gd name="connsiteY12" fmla="*/ 361372 h 2086232"/>
              <a:gd name="connsiteX13" fmla="*/ 965522 w 3303552"/>
              <a:gd name="connsiteY13" fmla="*/ 407708 h 2086232"/>
              <a:gd name="connsiteX14" fmla="*/ 1020649 w 3303552"/>
              <a:gd name="connsiteY14" fmla="*/ 316967 h 2086232"/>
              <a:gd name="connsiteX15" fmla="*/ 991423 w 3303552"/>
              <a:gd name="connsiteY15" fmla="*/ 361372 h 2086232"/>
              <a:gd name="connsiteX16" fmla="*/ 221572 w 3303552"/>
              <a:gd name="connsiteY16" fmla="*/ 826165 h 2086232"/>
              <a:gd name="connsiteX17" fmla="*/ 1224542 w 3303552"/>
              <a:gd name="connsiteY17" fmla="*/ 56558 h 2086232"/>
              <a:gd name="connsiteX18" fmla="*/ 1231379 w 3303552"/>
              <a:gd name="connsiteY18" fmla="*/ 55072 h 2086232"/>
              <a:gd name="connsiteX19" fmla="*/ 1231379 w 3303552"/>
              <a:gd name="connsiteY19" fmla="*/ 55072 h 2086232"/>
              <a:gd name="connsiteX20" fmla="*/ 1379430 w 3303552"/>
              <a:gd name="connsiteY20" fmla="*/ 22882 h 2086232"/>
              <a:gd name="connsiteX21" fmla="*/ 2327420 w 3303552"/>
              <a:gd name="connsiteY21" fmla="*/ 144515 h 2086232"/>
              <a:gd name="connsiteX22" fmla="*/ 2404069 w 3303552"/>
              <a:gd name="connsiteY22" fmla="*/ 183753 h 2086232"/>
              <a:gd name="connsiteX23" fmla="*/ 2330193 w 3303552"/>
              <a:gd name="connsiteY23" fmla="*/ 221572 h 2086232"/>
              <a:gd name="connsiteX24" fmla="*/ 2196711 w 3303552"/>
              <a:gd name="connsiteY24" fmla="*/ 307301 h 2086232"/>
              <a:gd name="connsiteX25" fmla="*/ 2171916 w 3303552"/>
              <a:gd name="connsiteY25" fmla="*/ 326769 h 2086232"/>
              <a:gd name="connsiteX26" fmla="*/ 2154637 w 3303552"/>
              <a:gd name="connsiteY26" fmla="*/ 338254 h 2086232"/>
              <a:gd name="connsiteX27" fmla="*/ 2128267 w 3303552"/>
              <a:gd name="connsiteY27" fmla="*/ 361041 h 2086232"/>
              <a:gd name="connsiteX28" fmla="*/ 2074178 w 3303552"/>
              <a:gd name="connsiteY28" fmla="*/ 403510 h 2086232"/>
              <a:gd name="connsiteX29" fmla="*/ 2024347 w 3303552"/>
              <a:gd name="connsiteY29" fmla="*/ 450843 h 2086232"/>
              <a:gd name="connsiteX30" fmla="*/ 1998694 w 3303552"/>
              <a:gd name="connsiteY30" fmla="*/ 473011 h 2086232"/>
              <a:gd name="connsiteX31" fmla="*/ 1984928 w 3303552"/>
              <a:gd name="connsiteY31" fmla="*/ 488286 h 2086232"/>
              <a:gd name="connsiteX32" fmla="*/ 1962843 w 3303552"/>
              <a:gd name="connsiteY32" fmla="*/ 509264 h 2086232"/>
              <a:gd name="connsiteX33" fmla="*/ 1862957 w 3303552"/>
              <a:gd name="connsiteY33" fmla="*/ 623628 h 2086232"/>
              <a:gd name="connsiteX34" fmla="*/ 1984928 w 3303552"/>
              <a:gd name="connsiteY34" fmla="*/ 488286 h 2086232"/>
              <a:gd name="connsiteX35" fmla="*/ 2024347 w 3303552"/>
              <a:gd name="connsiteY35" fmla="*/ 450843 h 2086232"/>
              <a:gd name="connsiteX36" fmla="*/ 2128267 w 3303552"/>
              <a:gd name="connsiteY36" fmla="*/ 361041 h 2086232"/>
              <a:gd name="connsiteX37" fmla="*/ 2171916 w 3303552"/>
              <a:gd name="connsiteY37" fmla="*/ 326769 h 2086232"/>
              <a:gd name="connsiteX38" fmla="*/ 2330192 w 3303552"/>
              <a:gd name="connsiteY38" fmla="*/ 221573 h 2086232"/>
              <a:gd name="connsiteX39" fmla="*/ 2404068 w 3303552"/>
              <a:gd name="connsiteY39" fmla="*/ 183754 h 2086232"/>
              <a:gd name="connsiteX40" fmla="*/ 2477942 w 3303552"/>
              <a:gd name="connsiteY40" fmla="*/ 221573 h 2086232"/>
              <a:gd name="connsiteX41" fmla="*/ 3060115 w 3303552"/>
              <a:gd name="connsiteY41" fmla="*/ 787892 h 2086232"/>
              <a:gd name="connsiteX42" fmla="*/ 3105667 w 3303552"/>
              <a:gd name="connsiteY42" fmla="*/ 871023 h 2086232"/>
              <a:gd name="connsiteX43" fmla="*/ 3105668 w 3303552"/>
              <a:gd name="connsiteY43" fmla="*/ 871023 h 2086232"/>
              <a:gd name="connsiteX44" fmla="*/ 3136690 w 3303552"/>
              <a:gd name="connsiteY44" fmla="*/ 927638 h 2086232"/>
              <a:gd name="connsiteX45" fmla="*/ 3299995 w 3303552"/>
              <a:gd name="connsiteY45" fmla="*/ 1537099 h 2086232"/>
              <a:gd name="connsiteX46" fmla="*/ 3300697 w 3303552"/>
              <a:gd name="connsiteY46" fmla="*/ 1568560 h 2086232"/>
              <a:gd name="connsiteX47" fmla="*/ 3300697 w 3303552"/>
              <a:gd name="connsiteY47" fmla="*/ 1568560 h 2086232"/>
              <a:gd name="connsiteX48" fmla="*/ 3303552 w 3303552"/>
              <a:gd name="connsiteY48" fmla="*/ 1696410 h 2086232"/>
              <a:gd name="connsiteX49" fmla="*/ 3263817 w 3303552"/>
              <a:gd name="connsiteY49" fmla="*/ 2015432 h 2086232"/>
              <a:gd name="connsiteX50" fmla="*/ 3244078 w 3303552"/>
              <a:gd name="connsiteY50" fmla="*/ 2086228 h 2086232"/>
              <a:gd name="connsiteX51" fmla="*/ 3219919 w 3303552"/>
              <a:gd name="connsiteY51" fmla="*/ 1999587 h 2086232"/>
              <a:gd name="connsiteX52" fmla="*/ 3082536 w 3303552"/>
              <a:gd name="connsiteY52" fmla="*/ 1694516 h 2086232"/>
              <a:gd name="connsiteX53" fmla="*/ 2887029 w 3303552"/>
              <a:gd name="connsiteY53" fmla="*/ 1423003 h 2086232"/>
              <a:gd name="connsiteX54" fmla="*/ 2824074 w 3303552"/>
              <a:gd name="connsiteY54" fmla="*/ 1358761 h 2086232"/>
              <a:gd name="connsiteX55" fmla="*/ 2824074 w 3303552"/>
              <a:gd name="connsiteY55" fmla="*/ 1358761 h 2086232"/>
              <a:gd name="connsiteX56" fmla="*/ 2772631 w 3303552"/>
              <a:gd name="connsiteY56" fmla="*/ 1306265 h 2086232"/>
              <a:gd name="connsiteX57" fmla="*/ 2516217 w 3303552"/>
              <a:gd name="connsiteY57" fmla="*/ 1112344 h 2086232"/>
              <a:gd name="connsiteX58" fmla="*/ 2404069 w 3303552"/>
              <a:gd name="connsiteY58" fmla="*/ 1050892 h 2086232"/>
              <a:gd name="connsiteX59" fmla="*/ 2404068 w 3303552"/>
              <a:gd name="connsiteY59" fmla="*/ 1050893 h 2086232"/>
              <a:gd name="connsiteX60" fmla="*/ 2376469 w 3303552"/>
              <a:gd name="connsiteY60" fmla="*/ 1035770 h 2086232"/>
              <a:gd name="connsiteX61" fmla="*/ 1767009 w 3303552"/>
              <a:gd name="connsiteY61" fmla="*/ 872465 h 2086232"/>
              <a:gd name="connsiteX62" fmla="*/ 1702467 w 3303552"/>
              <a:gd name="connsiteY62" fmla="*/ 871024 h 2086232"/>
              <a:gd name="connsiteX63" fmla="*/ 1702468 w 3303552"/>
              <a:gd name="connsiteY63" fmla="*/ 871023 h 2086232"/>
              <a:gd name="connsiteX64" fmla="*/ 1607698 w 3303552"/>
              <a:gd name="connsiteY64" fmla="*/ 868907 h 2086232"/>
              <a:gd name="connsiteX65" fmla="*/ 826164 w 3303552"/>
              <a:gd name="connsiteY65" fmla="*/ 1089922 h 2086232"/>
              <a:gd name="connsiteX66" fmla="*/ 756474 w 3303552"/>
              <a:gd name="connsiteY66" fmla="*/ 1134991 h 2086232"/>
              <a:gd name="connsiteX67" fmla="*/ 756474 w 3303552"/>
              <a:gd name="connsiteY67" fmla="*/ 1134992 h 2086232"/>
              <a:gd name="connsiteX68" fmla="*/ 684171 w 3303552"/>
              <a:gd name="connsiteY68" fmla="*/ 1181751 h 2086232"/>
              <a:gd name="connsiteX69" fmla="*/ 104838 w 3303552"/>
              <a:gd name="connsiteY69" fmla="*/ 1941918 h 2086232"/>
              <a:gd name="connsiteX70" fmla="*/ 58689 w 3303552"/>
              <a:gd name="connsiteY70" fmla="*/ 2086232 h 2086232"/>
              <a:gd name="connsiteX71" fmla="*/ 56558 w 3303552"/>
              <a:gd name="connsiteY71" fmla="*/ 2079566 h 2086232"/>
              <a:gd name="connsiteX72" fmla="*/ 221572 w 3303552"/>
              <a:gd name="connsiteY72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944736 w 3303552"/>
              <a:gd name="connsiteY10" fmla="*/ 444896 h 2086232"/>
              <a:gd name="connsiteX11" fmla="*/ 991423 w 3303552"/>
              <a:gd name="connsiteY11" fmla="*/ 361372 h 2086232"/>
              <a:gd name="connsiteX12" fmla="*/ 965522 w 3303552"/>
              <a:gd name="connsiteY12" fmla="*/ 407708 h 2086232"/>
              <a:gd name="connsiteX13" fmla="*/ 1020649 w 3303552"/>
              <a:gd name="connsiteY13" fmla="*/ 316967 h 2086232"/>
              <a:gd name="connsiteX14" fmla="*/ 991423 w 3303552"/>
              <a:gd name="connsiteY14" fmla="*/ 361372 h 2086232"/>
              <a:gd name="connsiteX15" fmla="*/ 221572 w 3303552"/>
              <a:gd name="connsiteY15" fmla="*/ 826165 h 2086232"/>
              <a:gd name="connsiteX16" fmla="*/ 1224542 w 3303552"/>
              <a:gd name="connsiteY16" fmla="*/ 56558 h 2086232"/>
              <a:gd name="connsiteX17" fmla="*/ 1231379 w 3303552"/>
              <a:gd name="connsiteY17" fmla="*/ 55072 h 2086232"/>
              <a:gd name="connsiteX18" fmla="*/ 1231379 w 3303552"/>
              <a:gd name="connsiteY18" fmla="*/ 55072 h 2086232"/>
              <a:gd name="connsiteX19" fmla="*/ 1379430 w 3303552"/>
              <a:gd name="connsiteY19" fmla="*/ 22882 h 2086232"/>
              <a:gd name="connsiteX20" fmla="*/ 2327420 w 3303552"/>
              <a:gd name="connsiteY20" fmla="*/ 144515 h 2086232"/>
              <a:gd name="connsiteX21" fmla="*/ 2404069 w 3303552"/>
              <a:gd name="connsiteY21" fmla="*/ 183753 h 2086232"/>
              <a:gd name="connsiteX22" fmla="*/ 2330193 w 3303552"/>
              <a:gd name="connsiteY22" fmla="*/ 221572 h 2086232"/>
              <a:gd name="connsiteX23" fmla="*/ 2196711 w 3303552"/>
              <a:gd name="connsiteY23" fmla="*/ 307301 h 2086232"/>
              <a:gd name="connsiteX24" fmla="*/ 2171916 w 3303552"/>
              <a:gd name="connsiteY24" fmla="*/ 326769 h 2086232"/>
              <a:gd name="connsiteX25" fmla="*/ 2154637 w 3303552"/>
              <a:gd name="connsiteY25" fmla="*/ 338254 h 2086232"/>
              <a:gd name="connsiteX26" fmla="*/ 2128267 w 3303552"/>
              <a:gd name="connsiteY26" fmla="*/ 361041 h 2086232"/>
              <a:gd name="connsiteX27" fmla="*/ 2074178 w 3303552"/>
              <a:gd name="connsiteY27" fmla="*/ 403510 h 2086232"/>
              <a:gd name="connsiteX28" fmla="*/ 2024347 w 3303552"/>
              <a:gd name="connsiteY28" fmla="*/ 450843 h 2086232"/>
              <a:gd name="connsiteX29" fmla="*/ 1998694 w 3303552"/>
              <a:gd name="connsiteY29" fmla="*/ 473011 h 2086232"/>
              <a:gd name="connsiteX30" fmla="*/ 1984928 w 3303552"/>
              <a:gd name="connsiteY30" fmla="*/ 488286 h 2086232"/>
              <a:gd name="connsiteX31" fmla="*/ 1962843 w 3303552"/>
              <a:gd name="connsiteY31" fmla="*/ 509264 h 2086232"/>
              <a:gd name="connsiteX32" fmla="*/ 1862957 w 3303552"/>
              <a:gd name="connsiteY32" fmla="*/ 623628 h 2086232"/>
              <a:gd name="connsiteX33" fmla="*/ 1984928 w 3303552"/>
              <a:gd name="connsiteY33" fmla="*/ 488286 h 2086232"/>
              <a:gd name="connsiteX34" fmla="*/ 2024347 w 3303552"/>
              <a:gd name="connsiteY34" fmla="*/ 450843 h 2086232"/>
              <a:gd name="connsiteX35" fmla="*/ 2128267 w 3303552"/>
              <a:gd name="connsiteY35" fmla="*/ 361041 h 2086232"/>
              <a:gd name="connsiteX36" fmla="*/ 2171916 w 3303552"/>
              <a:gd name="connsiteY36" fmla="*/ 326769 h 2086232"/>
              <a:gd name="connsiteX37" fmla="*/ 2330192 w 3303552"/>
              <a:gd name="connsiteY37" fmla="*/ 221573 h 2086232"/>
              <a:gd name="connsiteX38" fmla="*/ 2404068 w 3303552"/>
              <a:gd name="connsiteY38" fmla="*/ 183754 h 2086232"/>
              <a:gd name="connsiteX39" fmla="*/ 2477942 w 3303552"/>
              <a:gd name="connsiteY39" fmla="*/ 221573 h 2086232"/>
              <a:gd name="connsiteX40" fmla="*/ 3060115 w 3303552"/>
              <a:gd name="connsiteY40" fmla="*/ 787892 h 2086232"/>
              <a:gd name="connsiteX41" fmla="*/ 3105667 w 3303552"/>
              <a:gd name="connsiteY41" fmla="*/ 871023 h 2086232"/>
              <a:gd name="connsiteX42" fmla="*/ 3105668 w 3303552"/>
              <a:gd name="connsiteY42" fmla="*/ 871023 h 2086232"/>
              <a:gd name="connsiteX43" fmla="*/ 3136690 w 3303552"/>
              <a:gd name="connsiteY43" fmla="*/ 927638 h 2086232"/>
              <a:gd name="connsiteX44" fmla="*/ 3299995 w 3303552"/>
              <a:gd name="connsiteY44" fmla="*/ 1537099 h 2086232"/>
              <a:gd name="connsiteX45" fmla="*/ 3300697 w 3303552"/>
              <a:gd name="connsiteY45" fmla="*/ 1568560 h 2086232"/>
              <a:gd name="connsiteX46" fmla="*/ 3300697 w 3303552"/>
              <a:gd name="connsiteY46" fmla="*/ 1568560 h 2086232"/>
              <a:gd name="connsiteX47" fmla="*/ 3303552 w 3303552"/>
              <a:gd name="connsiteY47" fmla="*/ 1696410 h 2086232"/>
              <a:gd name="connsiteX48" fmla="*/ 3263817 w 3303552"/>
              <a:gd name="connsiteY48" fmla="*/ 2015432 h 2086232"/>
              <a:gd name="connsiteX49" fmla="*/ 3244078 w 3303552"/>
              <a:gd name="connsiteY49" fmla="*/ 2086228 h 2086232"/>
              <a:gd name="connsiteX50" fmla="*/ 3219919 w 3303552"/>
              <a:gd name="connsiteY50" fmla="*/ 1999587 h 2086232"/>
              <a:gd name="connsiteX51" fmla="*/ 3082536 w 3303552"/>
              <a:gd name="connsiteY51" fmla="*/ 1694516 h 2086232"/>
              <a:gd name="connsiteX52" fmla="*/ 2887029 w 3303552"/>
              <a:gd name="connsiteY52" fmla="*/ 1423003 h 2086232"/>
              <a:gd name="connsiteX53" fmla="*/ 2824074 w 3303552"/>
              <a:gd name="connsiteY53" fmla="*/ 1358761 h 2086232"/>
              <a:gd name="connsiteX54" fmla="*/ 2824074 w 3303552"/>
              <a:gd name="connsiteY54" fmla="*/ 1358761 h 2086232"/>
              <a:gd name="connsiteX55" fmla="*/ 2772631 w 3303552"/>
              <a:gd name="connsiteY55" fmla="*/ 1306265 h 2086232"/>
              <a:gd name="connsiteX56" fmla="*/ 2516217 w 3303552"/>
              <a:gd name="connsiteY56" fmla="*/ 1112344 h 2086232"/>
              <a:gd name="connsiteX57" fmla="*/ 2404069 w 3303552"/>
              <a:gd name="connsiteY57" fmla="*/ 1050892 h 2086232"/>
              <a:gd name="connsiteX58" fmla="*/ 2404068 w 3303552"/>
              <a:gd name="connsiteY58" fmla="*/ 1050893 h 2086232"/>
              <a:gd name="connsiteX59" fmla="*/ 2376469 w 3303552"/>
              <a:gd name="connsiteY59" fmla="*/ 1035770 h 2086232"/>
              <a:gd name="connsiteX60" fmla="*/ 1767009 w 3303552"/>
              <a:gd name="connsiteY60" fmla="*/ 872465 h 2086232"/>
              <a:gd name="connsiteX61" fmla="*/ 1702467 w 3303552"/>
              <a:gd name="connsiteY61" fmla="*/ 871024 h 2086232"/>
              <a:gd name="connsiteX62" fmla="*/ 1702468 w 3303552"/>
              <a:gd name="connsiteY62" fmla="*/ 871023 h 2086232"/>
              <a:gd name="connsiteX63" fmla="*/ 1607698 w 3303552"/>
              <a:gd name="connsiteY63" fmla="*/ 868907 h 2086232"/>
              <a:gd name="connsiteX64" fmla="*/ 826164 w 3303552"/>
              <a:gd name="connsiteY64" fmla="*/ 1089922 h 2086232"/>
              <a:gd name="connsiteX65" fmla="*/ 756474 w 3303552"/>
              <a:gd name="connsiteY65" fmla="*/ 1134991 h 2086232"/>
              <a:gd name="connsiteX66" fmla="*/ 756474 w 3303552"/>
              <a:gd name="connsiteY66" fmla="*/ 1134992 h 2086232"/>
              <a:gd name="connsiteX67" fmla="*/ 684171 w 3303552"/>
              <a:gd name="connsiteY67" fmla="*/ 1181751 h 2086232"/>
              <a:gd name="connsiteX68" fmla="*/ 104838 w 3303552"/>
              <a:gd name="connsiteY68" fmla="*/ 1941918 h 2086232"/>
              <a:gd name="connsiteX69" fmla="*/ 58689 w 3303552"/>
              <a:gd name="connsiteY69" fmla="*/ 2086232 h 2086232"/>
              <a:gd name="connsiteX70" fmla="*/ 56558 w 3303552"/>
              <a:gd name="connsiteY70" fmla="*/ 2079566 h 2086232"/>
              <a:gd name="connsiteX71" fmla="*/ 221572 w 3303552"/>
              <a:gd name="connsiteY71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91423 w 3303552"/>
              <a:gd name="connsiteY8" fmla="*/ 361372 h 2086232"/>
              <a:gd name="connsiteX9" fmla="*/ 965522 w 3303552"/>
              <a:gd name="connsiteY9" fmla="*/ 407708 h 2086232"/>
              <a:gd name="connsiteX10" fmla="*/ 1020649 w 3303552"/>
              <a:gd name="connsiteY10" fmla="*/ 316967 h 2086232"/>
              <a:gd name="connsiteX11" fmla="*/ 991423 w 3303552"/>
              <a:gd name="connsiteY11" fmla="*/ 361372 h 2086232"/>
              <a:gd name="connsiteX12" fmla="*/ 221572 w 3303552"/>
              <a:gd name="connsiteY12" fmla="*/ 826165 h 2086232"/>
              <a:gd name="connsiteX13" fmla="*/ 1224542 w 3303552"/>
              <a:gd name="connsiteY13" fmla="*/ 56558 h 2086232"/>
              <a:gd name="connsiteX14" fmla="*/ 1231379 w 3303552"/>
              <a:gd name="connsiteY14" fmla="*/ 55072 h 2086232"/>
              <a:gd name="connsiteX15" fmla="*/ 1231379 w 3303552"/>
              <a:gd name="connsiteY15" fmla="*/ 55072 h 2086232"/>
              <a:gd name="connsiteX16" fmla="*/ 1379430 w 3303552"/>
              <a:gd name="connsiteY16" fmla="*/ 22882 h 2086232"/>
              <a:gd name="connsiteX17" fmla="*/ 2327420 w 3303552"/>
              <a:gd name="connsiteY17" fmla="*/ 144515 h 2086232"/>
              <a:gd name="connsiteX18" fmla="*/ 2404069 w 3303552"/>
              <a:gd name="connsiteY18" fmla="*/ 183753 h 2086232"/>
              <a:gd name="connsiteX19" fmla="*/ 2330193 w 3303552"/>
              <a:gd name="connsiteY19" fmla="*/ 221572 h 2086232"/>
              <a:gd name="connsiteX20" fmla="*/ 2196711 w 3303552"/>
              <a:gd name="connsiteY20" fmla="*/ 307301 h 2086232"/>
              <a:gd name="connsiteX21" fmla="*/ 2171916 w 3303552"/>
              <a:gd name="connsiteY21" fmla="*/ 326769 h 2086232"/>
              <a:gd name="connsiteX22" fmla="*/ 2154637 w 3303552"/>
              <a:gd name="connsiteY22" fmla="*/ 338254 h 2086232"/>
              <a:gd name="connsiteX23" fmla="*/ 2128267 w 3303552"/>
              <a:gd name="connsiteY23" fmla="*/ 361041 h 2086232"/>
              <a:gd name="connsiteX24" fmla="*/ 2074178 w 3303552"/>
              <a:gd name="connsiteY24" fmla="*/ 403510 h 2086232"/>
              <a:gd name="connsiteX25" fmla="*/ 2024347 w 3303552"/>
              <a:gd name="connsiteY25" fmla="*/ 450843 h 2086232"/>
              <a:gd name="connsiteX26" fmla="*/ 1998694 w 3303552"/>
              <a:gd name="connsiteY26" fmla="*/ 473011 h 2086232"/>
              <a:gd name="connsiteX27" fmla="*/ 1984928 w 3303552"/>
              <a:gd name="connsiteY27" fmla="*/ 488286 h 2086232"/>
              <a:gd name="connsiteX28" fmla="*/ 1962843 w 3303552"/>
              <a:gd name="connsiteY28" fmla="*/ 509264 h 2086232"/>
              <a:gd name="connsiteX29" fmla="*/ 1862957 w 3303552"/>
              <a:gd name="connsiteY29" fmla="*/ 623628 h 2086232"/>
              <a:gd name="connsiteX30" fmla="*/ 1984928 w 3303552"/>
              <a:gd name="connsiteY30" fmla="*/ 488286 h 2086232"/>
              <a:gd name="connsiteX31" fmla="*/ 2024347 w 3303552"/>
              <a:gd name="connsiteY31" fmla="*/ 450843 h 2086232"/>
              <a:gd name="connsiteX32" fmla="*/ 2128267 w 3303552"/>
              <a:gd name="connsiteY32" fmla="*/ 361041 h 2086232"/>
              <a:gd name="connsiteX33" fmla="*/ 2171916 w 3303552"/>
              <a:gd name="connsiteY33" fmla="*/ 326769 h 2086232"/>
              <a:gd name="connsiteX34" fmla="*/ 2330192 w 3303552"/>
              <a:gd name="connsiteY34" fmla="*/ 221573 h 2086232"/>
              <a:gd name="connsiteX35" fmla="*/ 2404068 w 3303552"/>
              <a:gd name="connsiteY35" fmla="*/ 183754 h 2086232"/>
              <a:gd name="connsiteX36" fmla="*/ 2477942 w 3303552"/>
              <a:gd name="connsiteY36" fmla="*/ 221573 h 2086232"/>
              <a:gd name="connsiteX37" fmla="*/ 3060115 w 3303552"/>
              <a:gd name="connsiteY37" fmla="*/ 787892 h 2086232"/>
              <a:gd name="connsiteX38" fmla="*/ 3105667 w 3303552"/>
              <a:gd name="connsiteY38" fmla="*/ 871023 h 2086232"/>
              <a:gd name="connsiteX39" fmla="*/ 3105668 w 3303552"/>
              <a:gd name="connsiteY39" fmla="*/ 871023 h 2086232"/>
              <a:gd name="connsiteX40" fmla="*/ 3136690 w 3303552"/>
              <a:gd name="connsiteY40" fmla="*/ 927638 h 2086232"/>
              <a:gd name="connsiteX41" fmla="*/ 3299995 w 3303552"/>
              <a:gd name="connsiteY41" fmla="*/ 1537099 h 2086232"/>
              <a:gd name="connsiteX42" fmla="*/ 3300697 w 3303552"/>
              <a:gd name="connsiteY42" fmla="*/ 1568560 h 2086232"/>
              <a:gd name="connsiteX43" fmla="*/ 3300697 w 3303552"/>
              <a:gd name="connsiteY43" fmla="*/ 1568560 h 2086232"/>
              <a:gd name="connsiteX44" fmla="*/ 3303552 w 3303552"/>
              <a:gd name="connsiteY44" fmla="*/ 1696410 h 2086232"/>
              <a:gd name="connsiteX45" fmla="*/ 3263817 w 3303552"/>
              <a:gd name="connsiteY45" fmla="*/ 2015432 h 2086232"/>
              <a:gd name="connsiteX46" fmla="*/ 3244078 w 3303552"/>
              <a:gd name="connsiteY46" fmla="*/ 2086228 h 2086232"/>
              <a:gd name="connsiteX47" fmla="*/ 3219919 w 3303552"/>
              <a:gd name="connsiteY47" fmla="*/ 1999587 h 2086232"/>
              <a:gd name="connsiteX48" fmla="*/ 3082536 w 3303552"/>
              <a:gd name="connsiteY48" fmla="*/ 1694516 h 2086232"/>
              <a:gd name="connsiteX49" fmla="*/ 2887029 w 3303552"/>
              <a:gd name="connsiteY49" fmla="*/ 1423003 h 2086232"/>
              <a:gd name="connsiteX50" fmla="*/ 2824074 w 3303552"/>
              <a:gd name="connsiteY50" fmla="*/ 1358761 h 2086232"/>
              <a:gd name="connsiteX51" fmla="*/ 2824074 w 3303552"/>
              <a:gd name="connsiteY51" fmla="*/ 1358761 h 2086232"/>
              <a:gd name="connsiteX52" fmla="*/ 2772631 w 3303552"/>
              <a:gd name="connsiteY52" fmla="*/ 1306265 h 2086232"/>
              <a:gd name="connsiteX53" fmla="*/ 2516217 w 3303552"/>
              <a:gd name="connsiteY53" fmla="*/ 1112344 h 2086232"/>
              <a:gd name="connsiteX54" fmla="*/ 2404069 w 3303552"/>
              <a:gd name="connsiteY54" fmla="*/ 1050892 h 2086232"/>
              <a:gd name="connsiteX55" fmla="*/ 2404068 w 3303552"/>
              <a:gd name="connsiteY55" fmla="*/ 1050893 h 2086232"/>
              <a:gd name="connsiteX56" fmla="*/ 2376469 w 3303552"/>
              <a:gd name="connsiteY56" fmla="*/ 1035770 h 2086232"/>
              <a:gd name="connsiteX57" fmla="*/ 1767009 w 3303552"/>
              <a:gd name="connsiteY57" fmla="*/ 872465 h 2086232"/>
              <a:gd name="connsiteX58" fmla="*/ 1702467 w 3303552"/>
              <a:gd name="connsiteY58" fmla="*/ 871024 h 2086232"/>
              <a:gd name="connsiteX59" fmla="*/ 1702468 w 3303552"/>
              <a:gd name="connsiteY59" fmla="*/ 871023 h 2086232"/>
              <a:gd name="connsiteX60" fmla="*/ 1607698 w 3303552"/>
              <a:gd name="connsiteY60" fmla="*/ 868907 h 2086232"/>
              <a:gd name="connsiteX61" fmla="*/ 826164 w 3303552"/>
              <a:gd name="connsiteY61" fmla="*/ 1089922 h 2086232"/>
              <a:gd name="connsiteX62" fmla="*/ 756474 w 3303552"/>
              <a:gd name="connsiteY62" fmla="*/ 1134991 h 2086232"/>
              <a:gd name="connsiteX63" fmla="*/ 756474 w 3303552"/>
              <a:gd name="connsiteY63" fmla="*/ 1134992 h 2086232"/>
              <a:gd name="connsiteX64" fmla="*/ 684171 w 3303552"/>
              <a:gd name="connsiteY64" fmla="*/ 1181751 h 2086232"/>
              <a:gd name="connsiteX65" fmla="*/ 104838 w 3303552"/>
              <a:gd name="connsiteY65" fmla="*/ 1941918 h 2086232"/>
              <a:gd name="connsiteX66" fmla="*/ 58689 w 3303552"/>
              <a:gd name="connsiteY66" fmla="*/ 2086232 h 2086232"/>
              <a:gd name="connsiteX67" fmla="*/ 56558 w 3303552"/>
              <a:gd name="connsiteY67" fmla="*/ 2079566 h 2086232"/>
              <a:gd name="connsiteX68" fmla="*/ 221572 w 3303552"/>
              <a:gd name="connsiteY68" fmla="*/ 826165 h 2086232"/>
              <a:gd name="connsiteX0" fmla="*/ 832166 w 3303552"/>
              <a:gd name="connsiteY0" fmla="*/ 711343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1043945 w 3303552"/>
              <a:gd name="connsiteY3" fmla="*/ 281571 h 2086232"/>
              <a:gd name="connsiteX4" fmla="*/ 1129450 w 3303552"/>
              <a:gd name="connsiteY4" fmla="*/ 167228 h 2086232"/>
              <a:gd name="connsiteX5" fmla="*/ 1057034 w 3303552"/>
              <a:gd name="connsiteY5" fmla="*/ 261685 h 2086232"/>
              <a:gd name="connsiteX6" fmla="*/ 1043945 w 3303552"/>
              <a:gd name="connsiteY6" fmla="*/ 281571 h 2086232"/>
              <a:gd name="connsiteX7" fmla="*/ 991423 w 3303552"/>
              <a:gd name="connsiteY7" fmla="*/ 361372 h 2086232"/>
              <a:gd name="connsiteX8" fmla="*/ 965522 w 3303552"/>
              <a:gd name="connsiteY8" fmla="*/ 407708 h 2086232"/>
              <a:gd name="connsiteX9" fmla="*/ 1020649 w 3303552"/>
              <a:gd name="connsiteY9" fmla="*/ 316967 h 2086232"/>
              <a:gd name="connsiteX10" fmla="*/ 991423 w 3303552"/>
              <a:gd name="connsiteY10" fmla="*/ 361372 h 2086232"/>
              <a:gd name="connsiteX11" fmla="*/ 221572 w 3303552"/>
              <a:gd name="connsiteY11" fmla="*/ 826165 h 2086232"/>
              <a:gd name="connsiteX12" fmla="*/ 1224542 w 3303552"/>
              <a:gd name="connsiteY12" fmla="*/ 56558 h 2086232"/>
              <a:gd name="connsiteX13" fmla="*/ 1231379 w 3303552"/>
              <a:gd name="connsiteY13" fmla="*/ 55072 h 2086232"/>
              <a:gd name="connsiteX14" fmla="*/ 1231379 w 3303552"/>
              <a:gd name="connsiteY14" fmla="*/ 55072 h 2086232"/>
              <a:gd name="connsiteX15" fmla="*/ 1379430 w 3303552"/>
              <a:gd name="connsiteY15" fmla="*/ 22882 h 2086232"/>
              <a:gd name="connsiteX16" fmla="*/ 2327420 w 3303552"/>
              <a:gd name="connsiteY16" fmla="*/ 144515 h 2086232"/>
              <a:gd name="connsiteX17" fmla="*/ 2404069 w 3303552"/>
              <a:gd name="connsiteY17" fmla="*/ 183753 h 2086232"/>
              <a:gd name="connsiteX18" fmla="*/ 2330193 w 3303552"/>
              <a:gd name="connsiteY18" fmla="*/ 221572 h 2086232"/>
              <a:gd name="connsiteX19" fmla="*/ 2196711 w 3303552"/>
              <a:gd name="connsiteY19" fmla="*/ 307301 h 2086232"/>
              <a:gd name="connsiteX20" fmla="*/ 2171916 w 3303552"/>
              <a:gd name="connsiteY20" fmla="*/ 326769 h 2086232"/>
              <a:gd name="connsiteX21" fmla="*/ 2154637 w 3303552"/>
              <a:gd name="connsiteY21" fmla="*/ 338254 h 2086232"/>
              <a:gd name="connsiteX22" fmla="*/ 2128267 w 3303552"/>
              <a:gd name="connsiteY22" fmla="*/ 361041 h 2086232"/>
              <a:gd name="connsiteX23" fmla="*/ 2074178 w 3303552"/>
              <a:gd name="connsiteY23" fmla="*/ 403510 h 2086232"/>
              <a:gd name="connsiteX24" fmla="*/ 2024347 w 3303552"/>
              <a:gd name="connsiteY24" fmla="*/ 450843 h 2086232"/>
              <a:gd name="connsiteX25" fmla="*/ 1998694 w 3303552"/>
              <a:gd name="connsiteY25" fmla="*/ 473011 h 2086232"/>
              <a:gd name="connsiteX26" fmla="*/ 1984928 w 3303552"/>
              <a:gd name="connsiteY26" fmla="*/ 488286 h 2086232"/>
              <a:gd name="connsiteX27" fmla="*/ 1962843 w 3303552"/>
              <a:gd name="connsiteY27" fmla="*/ 509264 h 2086232"/>
              <a:gd name="connsiteX28" fmla="*/ 1862957 w 3303552"/>
              <a:gd name="connsiteY28" fmla="*/ 623628 h 2086232"/>
              <a:gd name="connsiteX29" fmla="*/ 1984928 w 3303552"/>
              <a:gd name="connsiteY29" fmla="*/ 488286 h 2086232"/>
              <a:gd name="connsiteX30" fmla="*/ 2024347 w 3303552"/>
              <a:gd name="connsiteY30" fmla="*/ 450843 h 2086232"/>
              <a:gd name="connsiteX31" fmla="*/ 2128267 w 3303552"/>
              <a:gd name="connsiteY31" fmla="*/ 361041 h 2086232"/>
              <a:gd name="connsiteX32" fmla="*/ 2171916 w 3303552"/>
              <a:gd name="connsiteY32" fmla="*/ 326769 h 2086232"/>
              <a:gd name="connsiteX33" fmla="*/ 2330192 w 3303552"/>
              <a:gd name="connsiteY33" fmla="*/ 221573 h 2086232"/>
              <a:gd name="connsiteX34" fmla="*/ 2404068 w 3303552"/>
              <a:gd name="connsiteY34" fmla="*/ 183754 h 2086232"/>
              <a:gd name="connsiteX35" fmla="*/ 2477942 w 3303552"/>
              <a:gd name="connsiteY35" fmla="*/ 221573 h 2086232"/>
              <a:gd name="connsiteX36" fmla="*/ 3060115 w 3303552"/>
              <a:gd name="connsiteY36" fmla="*/ 787892 h 2086232"/>
              <a:gd name="connsiteX37" fmla="*/ 3105667 w 3303552"/>
              <a:gd name="connsiteY37" fmla="*/ 871023 h 2086232"/>
              <a:gd name="connsiteX38" fmla="*/ 3105668 w 3303552"/>
              <a:gd name="connsiteY38" fmla="*/ 871023 h 2086232"/>
              <a:gd name="connsiteX39" fmla="*/ 3136690 w 3303552"/>
              <a:gd name="connsiteY39" fmla="*/ 927638 h 2086232"/>
              <a:gd name="connsiteX40" fmla="*/ 3299995 w 3303552"/>
              <a:gd name="connsiteY40" fmla="*/ 1537099 h 2086232"/>
              <a:gd name="connsiteX41" fmla="*/ 3300697 w 3303552"/>
              <a:gd name="connsiteY41" fmla="*/ 1568560 h 2086232"/>
              <a:gd name="connsiteX42" fmla="*/ 3300697 w 3303552"/>
              <a:gd name="connsiteY42" fmla="*/ 1568560 h 2086232"/>
              <a:gd name="connsiteX43" fmla="*/ 3303552 w 3303552"/>
              <a:gd name="connsiteY43" fmla="*/ 1696410 h 2086232"/>
              <a:gd name="connsiteX44" fmla="*/ 3263817 w 3303552"/>
              <a:gd name="connsiteY44" fmla="*/ 2015432 h 2086232"/>
              <a:gd name="connsiteX45" fmla="*/ 3244078 w 3303552"/>
              <a:gd name="connsiteY45" fmla="*/ 2086228 h 2086232"/>
              <a:gd name="connsiteX46" fmla="*/ 3219919 w 3303552"/>
              <a:gd name="connsiteY46" fmla="*/ 1999587 h 2086232"/>
              <a:gd name="connsiteX47" fmla="*/ 3082536 w 3303552"/>
              <a:gd name="connsiteY47" fmla="*/ 1694516 h 2086232"/>
              <a:gd name="connsiteX48" fmla="*/ 2887029 w 3303552"/>
              <a:gd name="connsiteY48" fmla="*/ 1423003 h 2086232"/>
              <a:gd name="connsiteX49" fmla="*/ 2824074 w 3303552"/>
              <a:gd name="connsiteY49" fmla="*/ 1358761 h 2086232"/>
              <a:gd name="connsiteX50" fmla="*/ 2824074 w 3303552"/>
              <a:gd name="connsiteY50" fmla="*/ 1358761 h 2086232"/>
              <a:gd name="connsiteX51" fmla="*/ 2772631 w 3303552"/>
              <a:gd name="connsiteY51" fmla="*/ 1306265 h 2086232"/>
              <a:gd name="connsiteX52" fmla="*/ 2516217 w 3303552"/>
              <a:gd name="connsiteY52" fmla="*/ 1112344 h 2086232"/>
              <a:gd name="connsiteX53" fmla="*/ 2404069 w 3303552"/>
              <a:gd name="connsiteY53" fmla="*/ 1050892 h 2086232"/>
              <a:gd name="connsiteX54" fmla="*/ 2404068 w 3303552"/>
              <a:gd name="connsiteY54" fmla="*/ 1050893 h 2086232"/>
              <a:gd name="connsiteX55" fmla="*/ 2376469 w 3303552"/>
              <a:gd name="connsiteY55" fmla="*/ 1035770 h 2086232"/>
              <a:gd name="connsiteX56" fmla="*/ 1767009 w 3303552"/>
              <a:gd name="connsiteY56" fmla="*/ 872465 h 2086232"/>
              <a:gd name="connsiteX57" fmla="*/ 1702467 w 3303552"/>
              <a:gd name="connsiteY57" fmla="*/ 871024 h 2086232"/>
              <a:gd name="connsiteX58" fmla="*/ 1702468 w 3303552"/>
              <a:gd name="connsiteY58" fmla="*/ 871023 h 2086232"/>
              <a:gd name="connsiteX59" fmla="*/ 1607698 w 3303552"/>
              <a:gd name="connsiteY59" fmla="*/ 868907 h 2086232"/>
              <a:gd name="connsiteX60" fmla="*/ 826164 w 3303552"/>
              <a:gd name="connsiteY60" fmla="*/ 1089922 h 2086232"/>
              <a:gd name="connsiteX61" fmla="*/ 756474 w 3303552"/>
              <a:gd name="connsiteY61" fmla="*/ 1134991 h 2086232"/>
              <a:gd name="connsiteX62" fmla="*/ 756474 w 3303552"/>
              <a:gd name="connsiteY62" fmla="*/ 1134992 h 2086232"/>
              <a:gd name="connsiteX63" fmla="*/ 684171 w 3303552"/>
              <a:gd name="connsiteY63" fmla="*/ 1181751 h 2086232"/>
              <a:gd name="connsiteX64" fmla="*/ 104838 w 3303552"/>
              <a:gd name="connsiteY64" fmla="*/ 1941918 h 2086232"/>
              <a:gd name="connsiteX65" fmla="*/ 58689 w 3303552"/>
              <a:gd name="connsiteY65" fmla="*/ 2086232 h 2086232"/>
              <a:gd name="connsiteX66" fmla="*/ 56558 w 3303552"/>
              <a:gd name="connsiteY66" fmla="*/ 2079566 h 2086232"/>
              <a:gd name="connsiteX67" fmla="*/ 221572 w 3303552"/>
              <a:gd name="connsiteY67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965522 w 3303552"/>
              <a:gd name="connsiteY5" fmla="*/ 407708 h 2086232"/>
              <a:gd name="connsiteX6" fmla="*/ 1020649 w 3303552"/>
              <a:gd name="connsiteY6" fmla="*/ 316967 h 2086232"/>
              <a:gd name="connsiteX7" fmla="*/ 991423 w 3303552"/>
              <a:gd name="connsiteY7" fmla="*/ 361372 h 2086232"/>
              <a:gd name="connsiteX8" fmla="*/ 221572 w 3303552"/>
              <a:gd name="connsiteY8" fmla="*/ 826165 h 2086232"/>
              <a:gd name="connsiteX9" fmla="*/ 1224542 w 3303552"/>
              <a:gd name="connsiteY9" fmla="*/ 56558 h 2086232"/>
              <a:gd name="connsiteX10" fmla="*/ 1231379 w 3303552"/>
              <a:gd name="connsiteY10" fmla="*/ 55072 h 2086232"/>
              <a:gd name="connsiteX11" fmla="*/ 1231379 w 3303552"/>
              <a:gd name="connsiteY11" fmla="*/ 55072 h 2086232"/>
              <a:gd name="connsiteX12" fmla="*/ 1379430 w 3303552"/>
              <a:gd name="connsiteY12" fmla="*/ 22882 h 2086232"/>
              <a:gd name="connsiteX13" fmla="*/ 2327420 w 3303552"/>
              <a:gd name="connsiteY13" fmla="*/ 144515 h 2086232"/>
              <a:gd name="connsiteX14" fmla="*/ 2404069 w 3303552"/>
              <a:gd name="connsiteY14" fmla="*/ 183753 h 2086232"/>
              <a:gd name="connsiteX15" fmla="*/ 2330193 w 3303552"/>
              <a:gd name="connsiteY15" fmla="*/ 221572 h 2086232"/>
              <a:gd name="connsiteX16" fmla="*/ 2196711 w 3303552"/>
              <a:gd name="connsiteY16" fmla="*/ 307301 h 2086232"/>
              <a:gd name="connsiteX17" fmla="*/ 2171916 w 3303552"/>
              <a:gd name="connsiteY17" fmla="*/ 326769 h 2086232"/>
              <a:gd name="connsiteX18" fmla="*/ 2154637 w 3303552"/>
              <a:gd name="connsiteY18" fmla="*/ 338254 h 2086232"/>
              <a:gd name="connsiteX19" fmla="*/ 2128267 w 3303552"/>
              <a:gd name="connsiteY19" fmla="*/ 361041 h 2086232"/>
              <a:gd name="connsiteX20" fmla="*/ 2074178 w 3303552"/>
              <a:gd name="connsiteY20" fmla="*/ 403510 h 2086232"/>
              <a:gd name="connsiteX21" fmla="*/ 2024347 w 3303552"/>
              <a:gd name="connsiteY21" fmla="*/ 450843 h 2086232"/>
              <a:gd name="connsiteX22" fmla="*/ 1998694 w 3303552"/>
              <a:gd name="connsiteY22" fmla="*/ 473011 h 2086232"/>
              <a:gd name="connsiteX23" fmla="*/ 1984928 w 3303552"/>
              <a:gd name="connsiteY23" fmla="*/ 488286 h 2086232"/>
              <a:gd name="connsiteX24" fmla="*/ 1962843 w 3303552"/>
              <a:gd name="connsiteY24" fmla="*/ 509264 h 2086232"/>
              <a:gd name="connsiteX25" fmla="*/ 1862957 w 3303552"/>
              <a:gd name="connsiteY25" fmla="*/ 623628 h 2086232"/>
              <a:gd name="connsiteX26" fmla="*/ 1984928 w 3303552"/>
              <a:gd name="connsiteY26" fmla="*/ 488286 h 2086232"/>
              <a:gd name="connsiteX27" fmla="*/ 2024347 w 3303552"/>
              <a:gd name="connsiteY27" fmla="*/ 450843 h 2086232"/>
              <a:gd name="connsiteX28" fmla="*/ 2128267 w 3303552"/>
              <a:gd name="connsiteY28" fmla="*/ 361041 h 2086232"/>
              <a:gd name="connsiteX29" fmla="*/ 2171916 w 3303552"/>
              <a:gd name="connsiteY29" fmla="*/ 326769 h 2086232"/>
              <a:gd name="connsiteX30" fmla="*/ 2330192 w 3303552"/>
              <a:gd name="connsiteY30" fmla="*/ 221573 h 2086232"/>
              <a:gd name="connsiteX31" fmla="*/ 2404068 w 3303552"/>
              <a:gd name="connsiteY31" fmla="*/ 183754 h 2086232"/>
              <a:gd name="connsiteX32" fmla="*/ 2477942 w 3303552"/>
              <a:gd name="connsiteY32" fmla="*/ 221573 h 2086232"/>
              <a:gd name="connsiteX33" fmla="*/ 3060115 w 3303552"/>
              <a:gd name="connsiteY33" fmla="*/ 787892 h 2086232"/>
              <a:gd name="connsiteX34" fmla="*/ 3105667 w 3303552"/>
              <a:gd name="connsiteY34" fmla="*/ 871023 h 2086232"/>
              <a:gd name="connsiteX35" fmla="*/ 3105668 w 3303552"/>
              <a:gd name="connsiteY35" fmla="*/ 871023 h 2086232"/>
              <a:gd name="connsiteX36" fmla="*/ 3136690 w 3303552"/>
              <a:gd name="connsiteY36" fmla="*/ 927638 h 2086232"/>
              <a:gd name="connsiteX37" fmla="*/ 3299995 w 3303552"/>
              <a:gd name="connsiteY37" fmla="*/ 1537099 h 2086232"/>
              <a:gd name="connsiteX38" fmla="*/ 3300697 w 3303552"/>
              <a:gd name="connsiteY38" fmla="*/ 1568560 h 2086232"/>
              <a:gd name="connsiteX39" fmla="*/ 3300697 w 3303552"/>
              <a:gd name="connsiteY39" fmla="*/ 1568560 h 2086232"/>
              <a:gd name="connsiteX40" fmla="*/ 3303552 w 3303552"/>
              <a:gd name="connsiteY40" fmla="*/ 1696410 h 2086232"/>
              <a:gd name="connsiteX41" fmla="*/ 3263817 w 3303552"/>
              <a:gd name="connsiteY41" fmla="*/ 2015432 h 2086232"/>
              <a:gd name="connsiteX42" fmla="*/ 3244078 w 3303552"/>
              <a:gd name="connsiteY42" fmla="*/ 2086228 h 2086232"/>
              <a:gd name="connsiteX43" fmla="*/ 3219919 w 3303552"/>
              <a:gd name="connsiteY43" fmla="*/ 1999587 h 2086232"/>
              <a:gd name="connsiteX44" fmla="*/ 3082536 w 3303552"/>
              <a:gd name="connsiteY44" fmla="*/ 1694516 h 2086232"/>
              <a:gd name="connsiteX45" fmla="*/ 2887029 w 3303552"/>
              <a:gd name="connsiteY45" fmla="*/ 1423003 h 2086232"/>
              <a:gd name="connsiteX46" fmla="*/ 2824074 w 3303552"/>
              <a:gd name="connsiteY46" fmla="*/ 1358761 h 2086232"/>
              <a:gd name="connsiteX47" fmla="*/ 2824074 w 3303552"/>
              <a:gd name="connsiteY47" fmla="*/ 1358761 h 2086232"/>
              <a:gd name="connsiteX48" fmla="*/ 2772631 w 3303552"/>
              <a:gd name="connsiteY48" fmla="*/ 1306265 h 2086232"/>
              <a:gd name="connsiteX49" fmla="*/ 2516217 w 3303552"/>
              <a:gd name="connsiteY49" fmla="*/ 1112344 h 2086232"/>
              <a:gd name="connsiteX50" fmla="*/ 2404069 w 3303552"/>
              <a:gd name="connsiteY50" fmla="*/ 1050892 h 2086232"/>
              <a:gd name="connsiteX51" fmla="*/ 2404068 w 3303552"/>
              <a:gd name="connsiteY51" fmla="*/ 1050893 h 2086232"/>
              <a:gd name="connsiteX52" fmla="*/ 2376469 w 3303552"/>
              <a:gd name="connsiteY52" fmla="*/ 1035770 h 2086232"/>
              <a:gd name="connsiteX53" fmla="*/ 1767009 w 3303552"/>
              <a:gd name="connsiteY53" fmla="*/ 872465 h 2086232"/>
              <a:gd name="connsiteX54" fmla="*/ 1702467 w 3303552"/>
              <a:gd name="connsiteY54" fmla="*/ 871024 h 2086232"/>
              <a:gd name="connsiteX55" fmla="*/ 1702468 w 3303552"/>
              <a:gd name="connsiteY55" fmla="*/ 871023 h 2086232"/>
              <a:gd name="connsiteX56" fmla="*/ 1607698 w 3303552"/>
              <a:gd name="connsiteY56" fmla="*/ 868907 h 2086232"/>
              <a:gd name="connsiteX57" fmla="*/ 826164 w 3303552"/>
              <a:gd name="connsiteY57" fmla="*/ 1089922 h 2086232"/>
              <a:gd name="connsiteX58" fmla="*/ 756474 w 3303552"/>
              <a:gd name="connsiteY58" fmla="*/ 1134991 h 2086232"/>
              <a:gd name="connsiteX59" fmla="*/ 756474 w 3303552"/>
              <a:gd name="connsiteY59" fmla="*/ 1134992 h 2086232"/>
              <a:gd name="connsiteX60" fmla="*/ 684171 w 3303552"/>
              <a:gd name="connsiteY60" fmla="*/ 1181751 h 2086232"/>
              <a:gd name="connsiteX61" fmla="*/ 104838 w 3303552"/>
              <a:gd name="connsiteY61" fmla="*/ 1941918 h 2086232"/>
              <a:gd name="connsiteX62" fmla="*/ 58689 w 3303552"/>
              <a:gd name="connsiteY62" fmla="*/ 2086232 h 2086232"/>
              <a:gd name="connsiteX63" fmla="*/ 56558 w 3303552"/>
              <a:gd name="connsiteY63" fmla="*/ 2079566 h 2086232"/>
              <a:gd name="connsiteX64" fmla="*/ 221572 w 3303552"/>
              <a:gd name="connsiteY64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1020649 w 3303552"/>
              <a:gd name="connsiteY5" fmla="*/ 316967 h 2086232"/>
              <a:gd name="connsiteX6" fmla="*/ 991423 w 3303552"/>
              <a:gd name="connsiteY6" fmla="*/ 361372 h 2086232"/>
              <a:gd name="connsiteX7" fmla="*/ 221572 w 3303552"/>
              <a:gd name="connsiteY7" fmla="*/ 826165 h 2086232"/>
              <a:gd name="connsiteX8" fmla="*/ 1224542 w 3303552"/>
              <a:gd name="connsiteY8" fmla="*/ 56558 h 2086232"/>
              <a:gd name="connsiteX9" fmla="*/ 1231379 w 3303552"/>
              <a:gd name="connsiteY9" fmla="*/ 55072 h 2086232"/>
              <a:gd name="connsiteX10" fmla="*/ 1231379 w 3303552"/>
              <a:gd name="connsiteY10" fmla="*/ 55072 h 2086232"/>
              <a:gd name="connsiteX11" fmla="*/ 1379430 w 3303552"/>
              <a:gd name="connsiteY11" fmla="*/ 22882 h 2086232"/>
              <a:gd name="connsiteX12" fmla="*/ 2327420 w 3303552"/>
              <a:gd name="connsiteY12" fmla="*/ 144515 h 2086232"/>
              <a:gd name="connsiteX13" fmla="*/ 2404069 w 3303552"/>
              <a:gd name="connsiteY13" fmla="*/ 183753 h 2086232"/>
              <a:gd name="connsiteX14" fmla="*/ 2330193 w 3303552"/>
              <a:gd name="connsiteY14" fmla="*/ 221572 h 2086232"/>
              <a:gd name="connsiteX15" fmla="*/ 2196711 w 3303552"/>
              <a:gd name="connsiteY15" fmla="*/ 307301 h 2086232"/>
              <a:gd name="connsiteX16" fmla="*/ 2171916 w 3303552"/>
              <a:gd name="connsiteY16" fmla="*/ 326769 h 2086232"/>
              <a:gd name="connsiteX17" fmla="*/ 2154637 w 3303552"/>
              <a:gd name="connsiteY17" fmla="*/ 338254 h 2086232"/>
              <a:gd name="connsiteX18" fmla="*/ 2128267 w 3303552"/>
              <a:gd name="connsiteY18" fmla="*/ 361041 h 2086232"/>
              <a:gd name="connsiteX19" fmla="*/ 2074178 w 3303552"/>
              <a:gd name="connsiteY19" fmla="*/ 403510 h 2086232"/>
              <a:gd name="connsiteX20" fmla="*/ 2024347 w 3303552"/>
              <a:gd name="connsiteY20" fmla="*/ 450843 h 2086232"/>
              <a:gd name="connsiteX21" fmla="*/ 1998694 w 3303552"/>
              <a:gd name="connsiteY21" fmla="*/ 473011 h 2086232"/>
              <a:gd name="connsiteX22" fmla="*/ 1984928 w 3303552"/>
              <a:gd name="connsiteY22" fmla="*/ 488286 h 2086232"/>
              <a:gd name="connsiteX23" fmla="*/ 1962843 w 3303552"/>
              <a:gd name="connsiteY23" fmla="*/ 509264 h 2086232"/>
              <a:gd name="connsiteX24" fmla="*/ 1862957 w 3303552"/>
              <a:gd name="connsiteY24" fmla="*/ 623628 h 2086232"/>
              <a:gd name="connsiteX25" fmla="*/ 1984928 w 3303552"/>
              <a:gd name="connsiteY25" fmla="*/ 488286 h 2086232"/>
              <a:gd name="connsiteX26" fmla="*/ 2024347 w 3303552"/>
              <a:gd name="connsiteY26" fmla="*/ 450843 h 2086232"/>
              <a:gd name="connsiteX27" fmla="*/ 2128267 w 3303552"/>
              <a:gd name="connsiteY27" fmla="*/ 361041 h 2086232"/>
              <a:gd name="connsiteX28" fmla="*/ 2171916 w 3303552"/>
              <a:gd name="connsiteY28" fmla="*/ 326769 h 2086232"/>
              <a:gd name="connsiteX29" fmla="*/ 2330192 w 3303552"/>
              <a:gd name="connsiteY29" fmla="*/ 221573 h 2086232"/>
              <a:gd name="connsiteX30" fmla="*/ 2404068 w 3303552"/>
              <a:gd name="connsiteY30" fmla="*/ 183754 h 2086232"/>
              <a:gd name="connsiteX31" fmla="*/ 2477942 w 3303552"/>
              <a:gd name="connsiteY31" fmla="*/ 221573 h 2086232"/>
              <a:gd name="connsiteX32" fmla="*/ 3060115 w 3303552"/>
              <a:gd name="connsiteY32" fmla="*/ 787892 h 2086232"/>
              <a:gd name="connsiteX33" fmla="*/ 3105667 w 3303552"/>
              <a:gd name="connsiteY33" fmla="*/ 871023 h 2086232"/>
              <a:gd name="connsiteX34" fmla="*/ 3105668 w 3303552"/>
              <a:gd name="connsiteY34" fmla="*/ 871023 h 2086232"/>
              <a:gd name="connsiteX35" fmla="*/ 3136690 w 3303552"/>
              <a:gd name="connsiteY35" fmla="*/ 927638 h 2086232"/>
              <a:gd name="connsiteX36" fmla="*/ 3299995 w 3303552"/>
              <a:gd name="connsiteY36" fmla="*/ 1537099 h 2086232"/>
              <a:gd name="connsiteX37" fmla="*/ 3300697 w 3303552"/>
              <a:gd name="connsiteY37" fmla="*/ 1568560 h 2086232"/>
              <a:gd name="connsiteX38" fmla="*/ 3300697 w 3303552"/>
              <a:gd name="connsiteY38" fmla="*/ 1568560 h 2086232"/>
              <a:gd name="connsiteX39" fmla="*/ 3303552 w 3303552"/>
              <a:gd name="connsiteY39" fmla="*/ 1696410 h 2086232"/>
              <a:gd name="connsiteX40" fmla="*/ 3263817 w 3303552"/>
              <a:gd name="connsiteY40" fmla="*/ 2015432 h 2086232"/>
              <a:gd name="connsiteX41" fmla="*/ 3244078 w 3303552"/>
              <a:gd name="connsiteY41" fmla="*/ 2086228 h 2086232"/>
              <a:gd name="connsiteX42" fmla="*/ 3219919 w 3303552"/>
              <a:gd name="connsiteY42" fmla="*/ 1999587 h 2086232"/>
              <a:gd name="connsiteX43" fmla="*/ 3082536 w 3303552"/>
              <a:gd name="connsiteY43" fmla="*/ 1694516 h 2086232"/>
              <a:gd name="connsiteX44" fmla="*/ 2887029 w 3303552"/>
              <a:gd name="connsiteY44" fmla="*/ 1423003 h 2086232"/>
              <a:gd name="connsiteX45" fmla="*/ 2824074 w 3303552"/>
              <a:gd name="connsiteY45" fmla="*/ 1358761 h 2086232"/>
              <a:gd name="connsiteX46" fmla="*/ 2824074 w 3303552"/>
              <a:gd name="connsiteY46" fmla="*/ 1358761 h 2086232"/>
              <a:gd name="connsiteX47" fmla="*/ 2772631 w 3303552"/>
              <a:gd name="connsiteY47" fmla="*/ 1306265 h 2086232"/>
              <a:gd name="connsiteX48" fmla="*/ 2516217 w 3303552"/>
              <a:gd name="connsiteY48" fmla="*/ 1112344 h 2086232"/>
              <a:gd name="connsiteX49" fmla="*/ 2404069 w 3303552"/>
              <a:gd name="connsiteY49" fmla="*/ 1050892 h 2086232"/>
              <a:gd name="connsiteX50" fmla="*/ 2404068 w 3303552"/>
              <a:gd name="connsiteY50" fmla="*/ 1050893 h 2086232"/>
              <a:gd name="connsiteX51" fmla="*/ 2376469 w 3303552"/>
              <a:gd name="connsiteY51" fmla="*/ 1035770 h 2086232"/>
              <a:gd name="connsiteX52" fmla="*/ 1767009 w 3303552"/>
              <a:gd name="connsiteY52" fmla="*/ 872465 h 2086232"/>
              <a:gd name="connsiteX53" fmla="*/ 1702467 w 3303552"/>
              <a:gd name="connsiteY53" fmla="*/ 871024 h 2086232"/>
              <a:gd name="connsiteX54" fmla="*/ 1702468 w 3303552"/>
              <a:gd name="connsiteY54" fmla="*/ 871023 h 2086232"/>
              <a:gd name="connsiteX55" fmla="*/ 1607698 w 3303552"/>
              <a:gd name="connsiteY55" fmla="*/ 868907 h 2086232"/>
              <a:gd name="connsiteX56" fmla="*/ 826164 w 3303552"/>
              <a:gd name="connsiteY56" fmla="*/ 1089922 h 2086232"/>
              <a:gd name="connsiteX57" fmla="*/ 756474 w 3303552"/>
              <a:gd name="connsiteY57" fmla="*/ 1134991 h 2086232"/>
              <a:gd name="connsiteX58" fmla="*/ 756474 w 3303552"/>
              <a:gd name="connsiteY58" fmla="*/ 1134992 h 2086232"/>
              <a:gd name="connsiteX59" fmla="*/ 684171 w 3303552"/>
              <a:gd name="connsiteY59" fmla="*/ 1181751 h 2086232"/>
              <a:gd name="connsiteX60" fmla="*/ 104838 w 3303552"/>
              <a:gd name="connsiteY60" fmla="*/ 1941918 h 2086232"/>
              <a:gd name="connsiteX61" fmla="*/ 58689 w 3303552"/>
              <a:gd name="connsiteY61" fmla="*/ 2086232 h 2086232"/>
              <a:gd name="connsiteX62" fmla="*/ 56558 w 3303552"/>
              <a:gd name="connsiteY62" fmla="*/ 2079566 h 2086232"/>
              <a:gd name="connsiteX63" fmla="*/ 221572 w 3303552"/>
              <a:gd name="connsiteY63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221572 w 3303552"/>
              <a:gd name="connsiteY4" fmla="*/ 826165 h 2086232"/>
              <a:gd name="connsiteX5" fmla="*/ 1224542 w 3303552"/>
              <a:gd name="connsiteY5" fmla="*/ 56558 h 2086232"/>
              <a:gd name="connsiteX6" fmla="*/ 1231379 w 3303552"/>
              <a:gd name="connsiteY6" fmla="*/ 55072 h 2086232"/>
              <a:gd name="connsiteX7" fmla="*/ 1231379 w 3303552"/>
              <a:gd name="connsiteY7" fmla="*/ 55072 h 2086232"/>
              <a:gd name="connsiteX8" fmla="*/ 1379430 w 3303552"/>
              <a:gd name="connsiteY8" fmla="*/ 22882 h 2086232"/>
              <a:gd name="connsiteX9" fmla="*/ 2327420 w 3303552"/>
              <a:gd name="connsiteY9" fmla="*/ 144515 h 2086232"/>
              <a:gd name="connsiteX10" fmla="*/ 2404069 w 3303552"/>
              <a:gd name="connsiteY10" fmla="*/ 183753 h 2086232"/>
              <a:gd name="connsiteX11" fmla="*/ 2330193 w 3303552"/>
              <a:gd name="connsiteY11" fmla="*/ 221572 h 2086232"/>
              <a:gd name="connsiteX12" fmla="*/ 2196711 w 3303552"/>
              <a:gd name="connsiteY12" fmla="*/ 307301 h 2086232"/>
              <a:gd name="connsiteX13" fmla="*/ 2171916 w 3303552"/>
              <a:gd name="connsiteY13" fmla="*/ 326769 h 2086232"/>
              <a:gd name="connsiteX14" fmla="*/ 2154637 w 3303552"/>
              <a:gd name="connsiteY14" fmla="*/ 338254 h 2086232"/>
              <a:gd name="connsiteX15" fmla="*/ 2128267 w 3303552"/>
              <a:gd name="connsiteY15" fmla="*/ 361041 h 2086232"/>
              <a:gd name="connsiteX16" fmla="*/ 2074178 w 3303552"/>
              <a:gd name="connsiteY16" fmla="*/ 403510 h 2086232"/>
              <a:gd name="connsiteX17" fmla="*/ 2024347 w 3303552"/>
              <a:gd name="connsiteY17" fmla="*/ 450843 h 2086232"/>
              <a:gd name="connsiteX18" fmla="*/ 1998694 w 3303552"/>
              <a:gd name="connsiteY18" fmla="*/ 473011 h 2086232"/>
              <a:gd name="connsiteX19" fmla="*/ 1984928 w 3303552"/>
              <a:gd name="connsiteY19" fmla="*/ 488286 h 2086232"/>
              <a:gd name="connsiteX20" fmla="*/ 1962843 w 3303552"/>
              <a:gd name="connsiteY20" fmla="*/ 509264 h 2086232"/>
              <a:gd name="connsiteX21" fmla="*/ 1862957 w 3303552"/>
              <a:gd name="connsiteY21" fmla="*/ 623628 h 2086232"/>
              <a:gd name="connsiteX22" fmla="*/ 1984928 w 3303552"/>
              <a:gd name="connsiteY22" fmla="*/ 488286 h 2086232"/>
              <a:gd name="connsiteX23" fmla="*/ 2024347 w 3303552"/>
              <a:gd name="connsiteY23" fmla="*/ 450843 h 2086232"/>
              <a:gd name="connsiteX24" fmla="*/ 2128267 w 3303552"/>
              <a:gd name="connsiteY24" fmla="*/ 361041 h 2086232"/>
              <a:gd name="connsiteX25" fmla="*/ 2171916 w 3303552"/>
              <a:gd name="connsiteY25" fmla="*/ 326769 h 2086232"/>
              <a:gd name="connsiteX26" fmla="*/ 2330192 w 3303552"/>
              <a:gd name="connsiteY26" fmla="*/ 221573 h 2086232"/>
              <a:gd name="connsiteX27" fmla="*/ 2404068 w 3303552"/>
              <a:gd name="connsiteY27" fmla="*/ 183754 h 2086232"/>
              <a:gd name="connsiteX28" fmla="*/ 2477942 w 3303552"/>
              <a:gd name="connsiteY28" fmla="*/ 221573 h 2086232"/>
              <a:gd name="connsiteX29" fmla="*/ 3060115 w 3303552"/>
              <a:gd name="connsiteY29" fmla="*/ 787892 h 2086232"/>
              <a:gd name="connsiteX30" fmla="*/ 3105667 w 3303552"/>
              <a:gd name="connsiteY30" fmla="*/ 871023 h 2086232"/>
              <a:gd name="connsiteX31" fmla="*/ 3105668 w 3303552"/>
              <a:gd name="connsiteY31" fmla="*/ 871023 h 2086232"/>
              <a:gd name="connsiteX32" fmla="*/ 3136690 w 3303552"/>
              <a:gd name="connsiteY32" fmla="*/ 927638 h 2086232"/>
              <a:gd name="connsiteX33" fmla="*/ 3299995 w 3303552"/>
              <a:gd name="connsiteY33" fmla="*/ 1537099 h 2086232"/>
              <a:gd name="connsiteX34" fmla="*/ 3300697 w 3303552"/>
              <a:gd name="connsiteY34" fmla="*/ 1568560 h 2086232"/>
              <a:gd name="connsiteX35" fmla="*/ 3300697 w 3303552"/>
              <a:gd name="connsiteY35" fmla="*/ 1568560 h 2086232"/>
              <a:gd name="connsiteX36" fmla="*/ 3303552 w 3303552"/>
              <a:gd name="connsiteY36" fmla="*/ 1696410 h 2086232"/>
              <a:gd name="connsiteX37" fmla="*/ 3263817 w 3303552"/>
              <a:gd name="connsiteY37" fmla="*/ 2015432 h 2086232"/>
              <a:gd name="connsiteX38" fmla="*/ 3244078 w 3303552"/>
              <a:gd name="connsiteY38" fmla="*/ 2086228 h 2086232"/>
              <a:gd name="connsiteX39" fmla="*/ 3219919 w 3303552"/>
              <a:gd name="connsiteY39" fmla="*/ 1999587 h 2086232"/>
              <a:gd name="connsiteX40" fmla="*/ 3082536 w 3303552"/>
              <a:gd name="connsiteY40" fmla="*/ 1694516 h 2086232"/>
              <a:gd name="connsiteX41" fmla="*/ 2887029 w 3303552"/>
              <a:gd name="connsiteY41" fmla="*/ 1423003 h 2086232"/>
              <a:gd name="connsiteX42" fmla="*/ 2824074 w 3303552"/>
              <a:gd name="connsiteY42" fmla="*/ 1358761 h 2086232"/>
              <a:gd name="connsiteX43" fmla="*/ 2824074 w 3303552"/>
              <a:gd name="connsiteY43" fmla="*/ 1358761 h 2086232"/>
              <a:gd name="connsiteX44" fmla="*/ 2772631 w 3303552"/>
              <a:gd name="connsiteY44" fmla="*/ 1306265 h 2086232"/>
              <a:gd name="connsiteX45" fmla="*/ 2516217 w 3303552"/>
              <a:gd name="connsiteY45" fmla="*/ 1112344 h 2086232"/>
              <a:gd name="connsiteX46" fmla="*/ 2404069 w 3303552"/>
              <a:gd name="connsiteY46" fmla="*/ 1050892 h 2086232"/>
              <a:gd name="connsiteX47" fmla="*/ 2404068 w 3303552"/>
              <a:gd name="connsiteY47" fmla="*/ 1050893 h 2086232"/>
              <a:gd name="connsiteX48" fmla="*/ 2376469 w 3303552"/>
              <a:gd name="connsiteY48" fmla="*/ 1035770 h 2086232"/>
              <a:gd name="connsiteX49" fmla="*/ 1767009 w 3303552"/>
              <a:gd name="connsiteY49" fmla="*/ 872465 h 2086232"/>
              <a:gd name="connsiteX50" fmla="*/ 1702467 w 3303552"/>
              <a:gd name="connsiteY50" fmla="*/ 871024 h 2086232"/>
              <a:gd name="connsiteX51" fmla="*/ 1702468 w 3303552"/>
              <a:gd name="connsiteY51" fmla="*/ 871023 h 2086232"/>
              <a:gd name="connsiteX52" fmla="*/ 1607698 w 3303552"/>
              <a:gd name="connsiteY52" fmla="*/ 868907 h 2086232"/>
              <a:gd name="connsiteX53" fmla="*/ 826164 w 3303552"/>
              <a:gd name="connsiteY53" fmla="*/ 1089922 h 2086232"/>
              <a:gd name="connsiteX54" fmla="*/ 756474 w 3303552"/>
              <a:gd name="connsiteY54" fmla="*/ 1134991 h 2086232"/>
              <a:gd name="connsiteX55" fmla="*/ 756474 w 3303552"/>
              <a:gd name="connsiteY55" fmla="*/ 1134992 h 2086232"/>
              <a:gd name="connsiteX56" fmla="*/ 684171 w 3303552"/>
              <a:gd name="connsiteY56" fmla="*/ 1181751 h 2086232"/>
              <a:gd name="connsiteX57" fmla="*/ 104838 w 3303552"/>
              <a:gd name="connsiteY57" fmla="*/ 1941918 h 2086232"/>
              <a:gd name="connsiteX58" fmla="*/ 58689 w 3303552"/>
              <a:gd name="connsiteY58" fmla="*/ 2086232 h 2086232"/>
              <a:gd name="connsiteX59" fmla="*/ 56558 w 3303552"/>
              <a:gd name="connsiteY59" fmla="*/ 2079566 h 2086232"/>
              <a:gd name="connsiteX60" fmla="*/ 221572 w 3303552"/>
              <a:gd name="connsiteY60" fmla="*/ 826165 h 2086232"/>
              <a:gd name="connsiteX0" fmla="*/ 1057034 w 3303552"/>
              <a:gd name="connsiteY0" fmla="*/ 261685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221572 w 3303552"/>
              <a:gd name="connsiteY3" fmla="*/ 826165 h 2086232"/>
              <a:gd name="connsiteX4" fmla="*/ 1224542 w 3303552"/>
              <a:gd name="connsiteY4" fmla="*/ 56558 h 2086232"/>
              <a:gd name="connsiteX5" fmla="*/ 1231379 w 3303552"/>
              <a:gd name="connsiteY5" fmla="*/ 55072 h 2086232"/>
              <a:gd name="connsiteX6" fmla="*/ 1231379 w 3303552"/>
              <a:gd name="connsiteY6" fmla="*/ 55072 h 2086232"/>
              <a:gd name="connsiteX7" fmla="*/ 1379430 w 3303552"/>
              <a:gd name="connsiteY7" fmla="*/ 22882 h 2086232"/>
              <a:gd name="connsiteX8" fmla="*/ 2327420 w 3303552"/>
              <a:gd name="connsiteY8" fmla="*/ 144515 h 2086232"/>
              <a:gd name="connsiteX9" fmla="*/ 2404069 w 3303552"/>
              <a:gd name="connsiteY9" fmla="*/ 183753 h 2086232"/>
              <a:gd name="connsiteX10" fmla="*/ 2330193 w 3303552"/>
              <a:gd name="connsiteY10" fmla="*/ 221572 h 2086232"/>
              <a:gd name="connsiteX11" fmla="*/ 2196711 w 3303552"/>
              <a:gd name="connsiteY11" fmla="*/ 307301 h 2086232"/>
              <a:gd name="connsiteX12" fmla="*/ 2171916 w 3303552"/>
              <a:gd name="connsiteY12" fmla="*/ 326769 h 2086232"/>
              <a:gd name="connsiteX13" fmla="*/ 2154637 w 3303552"/>
              <a:gd name="connsiteY13" fmla="*/ 338254 h 2086232"/>
              <a:gd name="connsiteX14" fmla="*/ 2128267 w 3303552"/>
              <a:gd name="connsiteY14" fmla="*/ 361041 h 2086232"/>
              <a:gd name="connsiteX15" fmla="*/ 2074178 w 3303552"/>
              <a:gd name="connsiteY15" fmla="*/ 403510 h 2086232"/>
              <a:gd name="connsiteX16" fmla="*/ 2024347 w 3303552"/>
              <a:gd name="connsiteY16" fmla="*/ 450843 h 2086232"/>
              <a:gd name="connsiteX17" fmla="*/ 1998694 w 3303552"/>
              <a:gd name="connsiteY17" fmla="*/ 473011 h 2086232"/>
              <a:gd name="connsiteX18" fmla="*/ 1984928 w 3303552"/>
              <a:gd name="connsiteY18" fmla="*/ 488286 h 2086232"/>
              <a:gd name="connsiteX19" fmla="*/ 1962843 w 3303552"/>
              <a:gd name="connsiteY19" fmla="*/ 509264 h 2086232"/>
              <a:gd name="connsiteX20" fmla="*/ 1862957 w 3303552"/>
              <a:gd name="connsiteY20" fmla="*/ 623628 h 2086232"/>
              <a:gd name="connsiteX21" fmla="*/ 1984928 w 3303552"/>
              <a:gd name="connsiteY21" fmla="*/ 488286 h 2086232"/>
              <a:gd name="connsiteX22" fmla="*/ 2024347 w 3303552"/>
              <a:gd name="connsiteY22" fmla="*/ 450843 h 2086232"/>
              <a:gd name="connsiteX23" fmla="*/ 2128267 w 3303552"/>
              <a:gd name="connsiteY23" fmla="*/ 361041 h 2086232"/>
              <a:gd name="connsiteX24" fmla="*/ 2171916 w 3303552"/>
              <a:gd name="connsiteY24" fmla="*/ 326769 h 2086232"/>
              <a:gd name="connsiteX25" fmla="*/ 2330192 w 3303552"/>
              <a:gd name="connsiteY25" fmla="*/ 221573 h 2086232"/>
              <a:gd name="connsiteX26" fmla="*/ 2404068 w 3303552"/>
              <a:gd name="connsiteY26" fmla="*/ 183754 h 2086232"/>
              <a:gd name="connsiteX27" fmla="*/ 2477942 w 3303552"/>
              <a:gd name="connsiteY27" fmla="*/ 221573 h 2086232"/>
              <a:gd name="connsiteX28" fmla="*/ 3060115 w 3303552"/>
              <a:gd name="connsiteY28" fmla="*/ 787892 h 2086232"/>
              <a:gd name="connsiteX29" fmla="*/ 3105667 w 3303552"/>
              <a:gd name="connsiteY29" fmla="*/ 871023 h 2086232"/>
              <a:gd name="connsiteX30" fmla="*/ 3105668 w 3303552"/>
              <a:gd name="connsiteY30" fmla="*/ 871023 h 2086232"/>
              <a:gd name="connsiteX31" fmla="*/ 3136690 w 3303552"/>
              <a:gd name="connsiteY31" fmla="*/ 927638 h 2086232"/>
              <a:gd name="connsiteX32" fmla="*/ 3299995 w 3303552"/>
              <a:gd name="connsiteY32" fmla="*/ 1537099 h 2086232"/>
              <a:gd name="connsiteX33" fmla="*/ 3300697 w 3303552"/>
              <a:gd name="connsiteY33" fmla="*/ 1568560 h 2086232"/>
              <a:gd name="connsiteX34" fmla="*/ 3300697 w 3303552"/>
              <a:gd name="connsiteY34" fmla="*/ 1568560 h 2086232"/>
              <a:gd name="connsiteX35" fmla="*/ 3303552 w 3303552"/>
              <a:gd name="connsiteY35" fmla="*/ 1696410 h 2086232"/>
              <a:gd name="connsiteX36" fmla="*/ 3263817 w 3303552"/>
              <a:gd name="connsiteY36" fmla="*/ 2015432 h 2086232"/>
              <a:gd name="connsiteX37" fmla="*/ 3244078 w 3303552"/>
              <a:gd name="connsiteY37" fmla="*/ 2086228 h 2086232"/>
              <a:gd name="connsiteX38" fmla="*/ 3219919 w 3303552"/>
              <a:gd name="connsiteY38" fmla="*/ 1999587 h 2086232"/>
              <a:gd name="connsiteX39" fmla="*/ 3082536 w 3303552"/>
              <a:gd name="connsiteY39" fmla="*/ 1694516 h 2086232"/>
              <a:gd name="connsiteX40" fmla="*/ 2887029 w 3303552"/>
              <a:gd name="connsiteY40" fmla="*/ 1423003 h 2086232"/>
              <a:gd name="connsiteX41" fmla="*/ 2824074 w 3303552"/>
              <a:gd name="connsiteY41" fmla="*/ 1358761 h 2086232"/>
              <a:gd name="connsiteX42" fmla="*/ 2824074 w 3303552"/>
              <a:gd name="connsiteY42" fmla="*/ 1358761 h 2086232"/>
              <a:gd name="connsiteX43" fmla="*/ 2772631 w 3303552"/>
              <a:gd name="connsiteY43" fmla="*/ 1306265 h 2086232"/>
              <a:gd name="connsiteX44" fmla="*/ 2516217 w 3303552"/>
              <a:gd name="connsiteY44" fmla="*/ 1112344 h 2086232"/>
              <a:gd name="connsiteX45" fmla="*/ 2404069 w 3303552"/>
              <a:gd name="connsiteY45" fmla="*/ 1050892 h 2086232"/>
              <a:gd name="connsiteX46" fmla="*/ 2404068 w 3303552"/>
              <a:gd name="connsiteY46" fmla="*/ 1050893 h 2086232"/>
              <a:gd name="connsiteX47" fmla="*/ 2376469 w 3303552"/>
              <a:gd name="connsiteY47" fmla="*/ 1035770 h 2086232"/>
              <a:gd name="connsiteX48" fmla="*/ 1767009 w 3303552"/>
              <a:gd name="connsiteY48" fmla="*/ 872465 h 2086232"/>
              <a:gd name="connsiteX49" fmla="*/ 1702467 w 3303552"/>
              <a:gd name="connsiteY49" fmla="*/ 871024 h 2086232"/>
              <a:gd name="connsiteX50" fmla="*/ 1702468 w 3303552"/>
              <a:gd name="connsiteY50" fmla="*/ 871023 h 2086232"/>
              <a:gd name="connsiteX51" fmla="*/ 1607698 w 3303552"/>
              <a:gd name="connsiteY51" fmla="*/ 868907 h 2086232"/>
              <a:gd name="connsiteX52" fmla="*/ 826164 w 3303552"/>
              <a:gd name="connsiteY52" fmla="*/ 1089922 h 2086232"/>
              <a:gd name="connsiteX53" fmla="*/ 756474 w 3303552"/>
              <a:gd name="connsiteY53" fmla="*/ 1134991 h 2086232"/>
              <a:gd name="connsiteX54" fmla="*/ 756474 w 3303552"/>
              <a:gd name="connsiteY54" fmla="*/ 1134992 h 2086232"/>
              <a:gd name="connsiteX55" fmla="*/ 684171 w 3303552"/>
              <a:gd name="connsiteY55" fmla="*/ 1181751 h 2086232"/>
              <a:gd name="connsiteX56" fmla="*/ 104838 w 3303552"/>
              <a:gd name="connsiteY56" fmla="*/ 1941918 h 2086232"/>
              <a:gd name="connsiteX57" fmla="*/ 58689 w 3303552"/>
              <a:gd name="connsiteY57" fmla="*/ 2086232 h 2086232"/>
              <a:gd name="connsiteX58" fmla="*/ 56558 w 3303552"/>
              <a:gd name="connsiteY58" fmla="*/ 2079566 h 2086232"/>
              <a:gd name="connsiteX59" fmla="*/ 221572 w 3303552"/>
              <a:gd name="connsiteY59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862957 w 3303552"/>
              <a:gd name="connsiteY17" fmla="*/ 623628 h 2086232"/>
              <a:gd name="connsiteX18" fmla="*/ 1984928 w 3303552"/>
              <a:gd name="connsiteY18" fmla="*/ 488286 h 2086232"/>
              <a:gd name="connsiteX19" fmla="*/ 2024347 w 3303552"/>
              <a:gd name="connsiteY19" fmla="*/ 450843 h 2086232"/>
              <a:gd name="connsiteX20" fmla="*/ 2128267 w 3303552"/>
              <a:gd name="connsiteY20" fmla="*/ 361041 h 2086232"/>
              <a:gd name="connsiteX21" fmla="*/ 2171916 w 3303552"/>
              <a:gd name="connsiteY21" fmla="*/ 326769 h 2086232"/>
              <a:gd name="connsiteX22" fmla="*/ 2330192 w 3303552"/>
              <a:gd name="connsiteY22" fmla="*/ 221573 h 2086232"/>
              <a:gd name="connsiteX23" fmla="*/ 2404068 w 3303552"/>
              <a:gd name="connsiteY23" fmla="*/ 183754 h 2086232"/>
              <a:gd name="connsiteX24" fmla="*/ 2477942 w 3303552"/>
              <a:gd name="connsiteY24" fmla="*/ 221573 h 2086232"/>
              <a:gd name="connsiteX25" fmla="*/ 3060115 w 3303552"/>
              <a:gd name="connsiteY25" fmla="*/ 787892 h 2086232"/>
              <a:gd name="connsiteX26" fmla="*/ 3105667 w 3303552"/>
              <a:gd name="connsiteY26" fmla="*/ 871023 h 2086232"/>
              <a:gd name="connsiteX27" fmla="*/ 3105668 w 3303552"/>
              <a:gd name="connsiteY27" fmla="*/ 871023 h 2086232"/>
              <a:gd name="connsiteX28" fmla="*/ 3136690 w 3303552"/>
              <a:gd name="connsiteY28" fmla="*/ 927638 h 2086232"/>
              <a:gd name="connsiteX29" fmla="*/ 3299995 w 3303552"/>
              <a:gd name="connsiteY29" fmla="*/ 1537099 h 2086232"/>
              <a:gd name="connsiteX30" fmla="*/ 3300697 w 3303552"/>
              <a:gd name="connsiteY30" fmla="*/ 1568560 h 2086232"/>
              <a:gd name="connsiteX31" fmla="*/ 3300697 w 3303552"/>
              <a:gd name="connsiteY31" fmla="*/ 1568560 h 2086232"/>
              <a:gd name="connsiteX32" fmla="*/ 3303552 w 3303552"/>
              <a:gd name="connsiteY32" fmla="*/ 1696410 h 2086232"/>
              <a:gd name="connsiteX33" fmla="*/ 3263817 w 3303552"/>
              <a:gd name="connsiteY33" fmla="*/ 2015432 h 2086232"/>
              <a:gd name="connsiteX34" fmla="*/ 3244078 w 3303552"/>
              <a:gd name="connsiteY34" fmla="*/ 2086228 h 2086232"/>
              <a:gd name="connsiteX35" fmla="*/ 3219919 w 3303552"/>
              <a:gd name="connsiteY35" fmla="*/ 1999587 h 2086232"/>
              <a:gd name="connsiteX36" fmla="*/ 3082536 w 3303552"/>
              <a:gd name="connsiteY36" fmla="*/ 1694516 h 2086232"/>
              <a:gd name="connsiteX37" fmla="*/ 2887029 w 3303552"/>
              <a:gd name="connsiteY37" fmla="*/ 1423003 h 2086232"/>
              <a:gd name="connsiteX38" fmla="*/ 2824074 w 3303552"/>
              <a:gd name="connsiteY38" fmla="*/ 1358761 h 2086232"/>
              <a:gd name="connsiteX39" fmla="*/ 2824074 w 3303552"/>
              <a:gd name="connsiteY39" fmla="*/ 1358761 h 2086232"/>
              <a:gd name="connsiteX40" fmla="*/ 2772631 w 3303552"/>
              <a:gd name="connsiteY40" fmla="*/ 1306265 h 2086232"/>
              <a:gd name="connsiteX41" fmla="*/ 2516217 w 3303552"/>
              <a:gd name="connsiteY41" fmla="*/ 1112344 h 2086232"/>
              <a:gd name="connsiteX42" fmla="*/ 2404069 w 3303552"/>
              <a:gd name="connsiteY42" fmla="*/ 1050892 h 2086232"/>
              <a:gd name="connsiteX43" fmla="*/ 2404068 w 3303552"/>
              <a:gd name="connsiteY43" fmla="*/ 1050893 h 2086232"/>
              <a:gd name="connsiteX44" fmla="*/ 2376469 w 3303552"/>
              <a:gd name="connsiteY44" fmla="*/ 1035770 h 2086232"/>
              <a:gd name="connsiteX45" fmla="*/ 1767009 w 3303552"/>
              <a:gd name="connsiteY45" fmla="*/ 872465 h 2086232"/>
              <a:gd name="connsiteX46" fmla="*/ 1702467 w 3303552"/>
              <a:gd name="connsiteY46" fmla="*/ 871024 h 2086232"/>
              <a:gd name="connsiteX47" fmla="*/ 1702468 w 3303552"/>
              <a:gd name="connsiteY47" fmla="*/ 871023 h 2086232"/>
              <a:gd name="connsiteX48" fmla="*/ 1607698 w 3303552"/>
              <a:gd name="connsiteY48" fmla="*/ 868907 h 2086232"/>
              <a:gd name="connsiteX49" fmla="*/ 826164 w 3303552"/>
              <a:gd name="connsiteY49" fmla="*/ 1089922 h 2086232"/>
              <a:gd name="connsiteX50" fmla="*/ 756474 w 3303552"/>
              <a:gd name="connsiteY50" fmla="*/ 1134991 h 2086232"/>
              <a:gd name="connsiteX51" fmla="*/ 756474 w 3303552"/>
              <a:gd name="connsiteY51" fmla="*/ 1134992 h 2086232"/>
              <a:gd name="connsiteX52" fmla="*/ 684171 w 3303552"/>
              <a:gd name="connsiteY52" fmla="*/ 1181751 h 2086232"/>
              <a:gd name="connsiteX53" fmla="*/ 104838 w 3303552"/>
              <a:gd name="connsiteY53" fmla="*/ 1941918 h 2086232"/>
              <a:gd name="connsiteX54" fmla="*/ 58689 w 3303552"/>
              <a:gd name="connsiteY54" fmla="*/ 2086232 h 2086232"/>
              <a:gd name="connsiteX55" fmla="*/ 56558 w 3303552"/>
              <a:gd name="connsiteY55" fmla="*/ 2079566 h 2086232"/>
              <a:gd name="connsiteX56" fmla="*/ 221572 w 3303552"/>
              <a:gd name="connsiteY56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984928 w 3303552"/>
              <a:gd name="connsiteY17" fmla="*/ 488286 h 2086232"/>
              <a:gd name="connsiteX18" fmla="*/ 2024347 w 3303552"/>
              <a:gd name="connsiteY18" fmla="*/ 450843 h 2086232"/>
              <a:gd name="connsiteX19" fmla="*/ 2128267 w 3303552"/>
              <a:gd name="connsiteY19" fmla="*/ 361041 h 2086232"/>
              <a:gd name="connsiteX20" fmla="*/ 2171916 w 3303552"/>
              <a:gd name="connsiteY20" fmla="*/ 326769 h 2086232"/>
              <a:gd name="connsiteX21" fmla="*/ 2330192 w 3303552"/>
              <a:gd name="connsiteY21" fmla="*/ 221573 h 2086232"/>
              <a:gd name="connsiteX22" fmla="*/ 2404068 w 3303552"/>
              <a:gd name="connsiteY22" fmla="*/ 183754 h 2086232"/>
              <a:gd name="connsiteX23" fmla="*/ 2477942 w 3303552"/>
              <a:gd name="connsiteY23" fmla="*/ 221573 h 2086232"/>
              <a:gd name="connsiteX24" fmla="*/ 3060115 w 3303552"/>
              <a:gd name="connsiteY24" fmla="*/ 787892 h 2086232"/>
              <a:gd name="connsiteX25" fmla="*/ 3105667 w 3303552"/>
              <a:gd name="connsiteY25" fmla="*/ 871023 h 2086232"/>
              <a:gd name="connsiteX26" fmla="*/ 3105668 w 3303552"/>
              <a:gd name="connsiteY26" fmla="*/ 871023 h 2086232"/>
              <a:gd name="connsiteX27" fmla="*/ 3136690 w 3303552"/>
              <a:gd name="connsiteY27" fmla="*/ 927638 h 2086232"/>
              <a:gd name="connsiteX28" fmla="*/ 3299995 w 3303552"/>
              <a:gd name="connsiteY28" fmla="*/ 1537099 h 2086232"/>
              <a:gd name="connsiteX29" fmla="*/ 3300697 w 3303552"/>
              <a:gd name="connsiteY29" fmla="*/ 1568560 h 2086232"/>
              <a:gd name="connsiteX30" fmla="*/ 3300697 w 3303552"/>
              <a:gd name="connsiteY30" fmla="*/ 1568560 h 2086232"/>
              <a:gd name="connsiteX31" fmla="*/ 3303552 w 3303552"/>
              <a:gd name="connsiteY31" fmla="*/ 1696410 h 2086232"/>
              <a:gd name="connsiteX32" fmla="*/ 3263817 w 3303552"/>
              <a:gd name="connsiteY32" fmla="*/ 2015432 h 2086232"/>
              <a:gd name="connsiteX33" fmla="*/ 3244078 w 3303552"/>
              <a:gd name="connsiteY33" fmla="*/ 2086228 h 2086232"/>
              <a:gd name="connsiteX34" fmla="*/ 3219919 w 3303552"/>
              <a:gd name="connsiteY34" fmla="*/ 1999587 h 2086232"/>
              <a:gd name="connsiteX35" fmla="*/ 3082536 w 3303552"/>
              <a:gd name="connsiteY35" fmla="*/ 1694516 h 2086232"/>
              <a:gd name="connsiteX36" fmla="*/ 2887029 w 3303552"/>
              <a:gd name="connsiteY36" fmla="*/ 1423003 h 2086232"/>
              <a:gd name="connsiteX37" fmla="*/ 2824074 w 3303552"/>
              <a:gd name="connsiteY37" fmla="*/ 1358761 h 2086232"/>
              <a:gd name="connsiteX38" fmla="*/ 2824074 w 3303552"/>
              <a:gd name="connsiteY38" fmla="*/ 1358761 h 2086232"/>
              <a:gd name="connsiteX39" fmla="*/ 2772631 w 3303552"/>
              <a:gd name="connsiteY39" fmla="*/ 1306265 h 2086232"/>
              <a:gd name="connsiteX40" fmla="*/ 2516217 w 3303552"/>
              <a:gd name="connsiteY40" fmla="*/ 1112344 h 2086232"/>
              <a:gd name="connsiteX41" fmla="*/ 2404069 w 3303552"/>
              <a:gd name="connsiteY41" fmla="*/ 1050892 h 2086232"/>
              <a:gd name="connsiteX42" fmla="*/ 2404068 w 3303552"/>
              <a:gd name="connsiteY42" fmla="*/ 1050893 h 2086232"/>
              <a:gd name="connsiteX43" fmla="*/ 2376469 w 3303552"/>
              <a:gd name="connsiteY43" fmla="*/ 1035770 h 2086232"/>
              <a:gd name="connsiteX44" fmla="*/ 1767009 w 3303552"/>
              <a:gd name="connsiteY44" fmla="*/ 872465 h 2086232"/>
              <a:gd name="connsiteX45" fmla="*/ 1702467 w 3303552"/>
              <a:gd name="connsiteY45" fmla="*/ 871024 h 2086232"/>
              <a:gd name="connsiteX46" fmla="*/ 1702468 w 3303552"/>
              <a:gd name="connsiteY46" fmla="*/ 871023 h 2086232"/>
              <a:gd name="connsiteX47" fmla="*/ 1607698 w 3303552"/>
              <a:gd name="connsiteY47" fmla="*/ 868907 h 2086232"/>
              <a:gd name="connsiteX48" fmla="*/ 826164 w 3303552"/>
              <a:gd name="connsiteY48" fmla="*/ 1089922 h 2086232"/>
              <a:gd name="connsiteX49" fmla="*/ 756474 w 3303552"/>
              <a:gd name="connsiteY49" fmla="*/ 1134991 h 2086232"/>
              <a:gd name="connsiteX50" fmla="*/ 756474 w 3303552"/>
              <a:gd name="connsiteY50" fmla="*/ 1134992 h 2086232"/>
              <a:gd name="connsiteX51" fmla="*/ 684171 w 3303552"/>
              <a:gd name="connsiteY51" fmla="*/ 1181751 h 2086232"/>
              <a:gd name="connsiteX52" fmla="*/ 104838 w 3303552"/>
              <a:gd name="connsiteY52" fmla="*/ 1941918 h 2086232"/>
              <a:gd name="connsiteX53" fmla="*/ 58689 w 3303552"/>
              <a:gd name="connsiteY53" fmla="*/ 2086232 h 2086232"/>
              <a:gd name="connsiteX54" fmla="*/ 56558 w 3303552"/>
              <a:gd name="connsiteY54" fmla="*/ 2079566 h 2086232"/>
              <a:gd name="connsiteX55" fmla="*/ 221572 w 3303552"/>
              <a:gd name="connsiteY55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2024347 w 3303552"/>
              <a:gd name="connsiteY17" fmla="*/ 450843 h 2086232"/>
              <a:gd name="connsiteX18" fmla="*/ 2128267 w 3303552"/>
              <a:gd name="connsiteY18" fmla="*/ 361041 h 2086232"/>
              <a:gd name="connsiteX19" fmla="*/ 2171916 w 3303552"/>
              <a:gd name="connsiteY19" fmla="*/ 326769 h 2086232"/>
              <a:gd name="connsiteX20" fmla="*/ 2330192 w 3303552"/>
              <a:gd name="connsiteY20" fmla="*/ 221573 h 2086232"/>
              <a:gd name="connsiteX21" fmla="*/ 2404068 w 3303552"/>
              <a:gd name="connsiteY21" fmla="*/ 183754 h 2086232"/>
              <a:gd name="connsiteX22" fmla="*/ 2477942 w 3303552"/>
              <a:gd name="connsiteY22" fmla="*/ 221573 h 2086232"/>
              <a:gd name="connsiteX23" fmla="*/ 3060115 w 3303552"/>
              <a:gd name="connsiteY23" fmla="*/ 787892 h 2086232"/>
              <a:gd name="connsiteX24" fmla="*/ 3105667 w 3303552"/>
              <a:gd name="connsiteY24" fmla="*/ 871023 h 2086232"/>
              <a:gd name="connsiteX25" fmla="*/ 3105668 w 3303552"/>
              <a:gd name="connsiteY25" fmla="*/ 871023 h 2086232"/>
              <a:gd name="connsiteX26" fmla="*/ 3136690 w 3303552"/>
              <a:gd name="connsiteY26" fmla="*/ 927638 h 2086232"/>
              <a:gd name="connsiteX27" fmla="*/ 3299995 w 3303552"/>
              <a:gd name="connsiteY27" fmla="*/ 1537099 h 2086232"/>
              <a:gd name="connsiteX28" fmla="*/ 3300697 w 3303552"/>
              <a:gd name="connsiteY28" fmla="*/ 1568560 h 2086232"/>
              <a:gd name="connsiteX29" fmla="*/ 3300697 w 3303552"/>
              <a:gd name="connsiteY29" fmla="*/ 1568560 h 2086232"/>
              <a:gd name="connsiteX30" fmla="*/ 3303552 w 3303552"/>
              <a:gd name="connsiteY30" fmla="*/ 1696410 h 2086232"/>
              <a:gd name="connsiteX31" fmla="*/ 3263817 w 3303552"/>
              <a:gd name="connsiteY31" fmla="*/ 2015432 h 2086232"/>
              <a:gd name="connsiteX32" fmla="*/ 3244078 w 3303552"/>
              <a:gd name="connsiteY32" fmla="*/ 2086228 h 2086232"/>
              <a:gd name="connsiteX33" fmla="*/ 3219919 w 3303552"/>
              <a:gd name="connsiteY33" fmla="*/ 1999587 h 2086232"/>
              <a:gd name="connsiteX34" fmla="*/ 3082536 w 3303552"/>
              <a:gd name="connsiteY34" fmla="*/ 1694516 h 2086232"/>
              <a:gd name="connsiteX35" fmla="*/ 2887029 w 3303552"/>
              <a:gd name="connsiteY35" fmla="*/ 1423003 h 2086232"/>
              <a:gd name="connsiteX36" fmla="*/ 2824074 w 3303552"/>
              <a:gd name="connsiteY36" fmla="*/ 1358761 h 2086232"/>
              <a:gd name="connsiteX37" fmla="*/ 2824074 w 3303552"/>
              <a:gd name="connsiteY37" fmla="*/ 1358761 h 2086232"/>
              <a:gd name="connsiteX38" fmla="*/ 2772631 w 3303552"/>
              <a:gd name="connsiteY38" fmla="*/ 1306265 h 2086232"/>
              <a:gd name="connsiteX39" fmla="*/ 2516217 w 3303552"/>
              <a:gd name="connsiteY39" fmla="*/ 1112344 h 2086232"/>
              <a:gd name="connsiteX40" fmla="*/ 2404069 w 3303552"/>
              <a:gd name="connsiteY40" fmla="*/ 1050892 h 2086232"/>
              <a:gd name="connsiteX41" fmla="*/ 2404068 w 3303552"/>
              <a:gd name="connsiteY41" fmla="*/ 1050893 h 2086232"/>
              <a:gd name="connsiteX42" fmla="*/ 2376469 w 3303552"/>
              <a:gd name="connsiteY42" fmla="*/ 1035770 h 2086232"/>
              <a:gd name="connsiteX43" fmla="*/ 1767009 w 3303552"/>
              <a:gd name="connsiteY43" fmla="*/ 872465 h 2086232"/>
              <a:gd name="connsiteX44" fmla="*/ 1702467 w 3303552"/>
              <a:gd name="connsiteY44" fmla="*/ 871024 h 2086232"/>
              <a:gd name="connsiteX45" fmla="*/ 1702468 w 3303552"/>
              <a:gd name="connsiteY45" fmla="*/ 871023 h 2086232"/>
              <a:gd name="connsiteX46" fmla="*/ 1607698 w 3303552"/>
              <a:gd name="connsiteY46" fmla="*/ 868907 h 2086232"/>
              <a:gd name="connsiteX47" fmla="*/ 826164 w 3303552"/>
              <a:gd name="connsiteY47" fmla="*/ 1089922 h 2086232"/>
              <a:gd name="connsiteX48" fmla="*/ 756474 w 3303552"/>
              <a:gd name="connsiteY48" fmla="*/ 1134991 h 2086232"/>
              <a:gd name="connsiteX49" fmla="*/ 756474 w 3303552"/>
              <a:gd name="connsiteY49" fmla="*/ 1134992 h 2086232"/>
              <a:gd name="connsiteX50" fmla="*/ 684171 w 3303552"/>
              <a:gd name="connsiteY50" fmla="*/ 1181751 h 2086232"/>
              <a:gd name="connsiteX51" fmla="*/ 104838 w 3303552"/>
              <a:gd name="connsiteY51" fmla="*/ 1941918 h 2086232"/>
              <a:gd name="connsiteX52" fmla="*/ 58689 w 3303552"/>
              <a:gd name="connsiteY52" fmla="*/ 2086232 h 2086232"/>
              <a:gd name="connsiteX53" fmla="*/ 56558 w 3303552"/>
              <a:gd name="connsiteY53" fmla="*/ 2079566 h 2086232"/>
              <a:gd name="connsiteX54" fmla="*/ 221572 w 3303552"/>
              <a:gd name="connsiteY54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1962843 w 3303552"/>
              <a:gd name="connsiteY15" fmla="*/ 509264 h 2086232"/>
              <a:gd name="connsiteX16" fmla="*/ 2024347 w 3303552"/>
              <a:gd name="connsiteY16" fmla="*/ 450843 h 2086232"/>
              <a:gd name="connsiteX17" fmla="*/ 2128267 w 3303552"/>
              <a:gd name="connsiteY17" fmla="*/ 361041 h 2086232"/>
              <a:gd name="connsiteX18" fmla="*/ 2171916 w 3303552"/>
              <a:gd name="connsiteY18" fmla="*/ 326769 h 2086232"/>
              <a:gd name="connsiteX19" fmla="*/ 2330192 w 3303552"/>
              <a:gd name="connsiteY19" fmla="*/ 221573 h 2086232"/>
              <a:gd name="connsiteX20" fmla="*/ 2404068 w 3303552"/>
              <a:gd name="connsiteY20" fmla="*/ 183754 h 2086232"/>
              <a:gd name="connsiteX21" fmla="*/ 2477942 w 3303552"/>
              <a:gd name="connsiteY21" fmla="*/ 221573 h 2086232"/>
              <a:gd name="connsiteX22" fmla="*/ 3060115 w 3303552"/>
              <a:gd name="connsiteY22" fmla="*/ 787892 h 2086232"/>
              <a:gd name="connsiteX23" fmla="*/ 3105667 w 3303552"/>
              <a:gd name="connsiteY23" fmla="*/ 871023 h 2086232"/>
              <a:gd name="connsiteX24" fmla="*/ 3105668 w 3303552"/>
              <a:gd name="connsiteY24" fmla="*/ 871023 h 2086232"/>
              <a:gd name="connsiteX25" fmla="*/ 3136690 w 3303552"/>
              <a:gd name="connsiteY25" fmla="*/ 927638 h 2086232"/>
              <a:gd name="connsiteX26" fmla="*/ 3299995 w 3303552"/>
              <a:gd name="connsiteY26" fmla="*/ 1537099 h 2086232"/>
              <a:gd name="connsiteX27" fmla="*/ 3300697 w 3303552"/>
              <a:gd name="connsiteY27" fmla="*/ 1568560 h 2086232"/>
              <a:gd name="connsiteX28" fmla="*/ 3300697 w 3303552"/>
              <a:gd name="connsiteY28" fmla="*/ 1568560 h 2086232"/>
              <a:gd name="connsiteX29" fmla="*/ 3303552 w 3303552"/>
              <a:gd name="connsiteY29" fmla="*/ 1696410 h 2086232"/>
              <a:gd name="connsiteX30" fmla="*/ 3263817 w 3303552"/>
              <a:gd name="connsiteY30" fmla="*/ 2015432 h 2086232"/>
              <a:gd name="connsiteX31" fmla="*/ 3244078 w 3303552"/>
              <a:gd name="connsiteY31" fmla="*/ 2086228 h 2086232"/>
              <a:gd name="connsiteX32" fmla="*/ 3219919 w 3303552"/>
              <a:gd name="connsiteY32" fmla="*/ 1999587 h 2086232"/>
              <a:gd name="connsiteX33" fmla="*/ 3082536 w 3303552"/>
              <a:gd name="connsiteY33" fmla="*/ 1694516 h 2086232"/>
              <a:gd name="connsiteX34" fmla="*/ 2887029 w 3303552"/>
              <a:gd name="connsiteY34" fmla="*/ 1423003 h 2086232"/>
              <a:gd name="connsiteX35" fmla="*/ 2824074 w 3303552"/>
              <a:gd name="connsiteY35" fmla="*/ 1358761 h 2086232"/>
              <a:gd name="connsiteX36" fmla="*/ 2824074 w 3303552"/>
              <a:gd name="connsiteY36" fmla="*/ 1358761 h 2086232"/>
              <a:gd name="connsiteX37" fmla="*/ 2772631 w 3303552"/>
              <a:gd name="connsiteY37" fmla="*/ 1306265 h 2086232"/>
              <a:gd name="connsiteX38" fmla="*/ 2516217 w 3303552"/>
              <a:gd name="connsiteY38" fmla="*/ 1112344 h 2086232"/>
              <a:gd name="connsiteX39" fmla="*/ 2404069 w 3303552"/>
              <a:gd name="connsiteY39" fmla="*/ 1050892 h 2086232"/>
              <a:gd name="connsiteX40" fmla="*/ 2404068 w 3303552"/>
              <a:gd name="connsiteY40" fmla="*/ 1050893 h 2086232"/>
              <a:gd name="connsiteX41" fmla="*/ 2376469 w 3303552"/>
              <a:gd name="connsiteY41" fmla="*/ 1035770 h 2086232"/>
              <a:gd name="connsiteX42" fmla="*/ 1767009 w 3303552"/>
              <a:gd name="connsiteY42" fmla="*/ 872465 h 2086232"/>
              <a:gd name="connsiteX43" fmla="*/ 1702467 w 3303552"/>
              <a:gd name="connsiteY43" fmla="*/ 871024 h 2086232"/>
              <a:gd name="connsiteX44" fmla="*/ 1702468 w 3303552"/>
              <a:gd name="connsiteY44" fmla="*/ 871023 h 2086232"/>
              <a:gd name="connsiteX45" fmla="*/ 1607698 w 3303552"/>
              <a:gd name="connsiteY45" fmla="*/ 868907 h 2086232"/>
              <a:gd name="connsiteX46" fmla="*/ 826164 w 3303552"/>
              <a:gd name="connsiteY46" fmla="*/ 1089922 h 2086232"/>
              <a:gd name="connsiteX47" fmla="*/ 756474 w 3303552"/>
              <a:gd name="connsiteY47" fmla="*/ 1134991 h 2086232"/>
              <a:gd name="connsiteX48" fmla="*/ 756474 w 3303552"/>
              <a:gd name="connsiteY48" fmla="*/ 1134992 h 2086232"/>
              <a:gd name="connsiteX49" fmla="*/ 684171 w 3303552"/>
              <a:gd name="connsiteY49" fmla="*/ 1181751 h 2086232"/>
              <a:gd name="connsiteX50" fmla="*/ 104838 w 3303552"/>
              <a:gd name="connsiteY50" fmla="*/ 1941918 h 2086232"/>
              <a:gd name="connsiteX51" fmla="*/ 58689 w 3303552"/>
              <a:gd name="connsiteY51" fmla="*/ 2086232 h 2086232"/>
              <a:gd name="connsiteX52" fmla="*/ 56558 w 3303552"/>
              <a:gd name="connsiteY52" fmla="*/ 2079566 h 2086232"/>
              <a:gd name="connsiteX53" fmla="*/ 221572 w 3303552"/>
              <a:gd name="connsiteY53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2024347 w 3303552"/>
              <a:gd name="connsiteY15" fmla="*/ 450843 h 2086232"/>
              <a:gd name="connsiteX16" fmla="*/ 2128267 w 3303552"/>
              <a:gd name="connsiteY16" fmla="*/ 361041 h 2086232"/>
              <a:gd name="connsiteX17" fmla="*/ 2171916 w 3303552"/>
              <a:gd name="connsiteY17" fmla="*/ 326769 h 2086232"/>
              <a:gd name="connsiteX18" fmla="*/ 2330192 w 3303552"/>
              <a:gd name="connsiteY18" fmla="*/ 221573 h 2086232"/>
              <a:gd name="connsiteX19" fmla="*/ 2404068 w 3303552"/>
              <a:gd name="connsiteY19" fmla="*/ 183754 h 2086232"/>
              <a:gd name="connsiteX20" fmla="*/ 2477942 w 3303552"/>
              <a:gd name="connsiteY20" fmla="*/ 221573 h 2086232"/>
              <a:gd name="connsiteX21" fmla="*/ 3060115 w 3303552"/>
              <a:gd name="connsiteY21" fmla="*/ 787892 h 2086232"/>
              <a:gd name="connsiteX22" fmla="*/ 3105667 w 3303552"/>
              <a:gd name="connsiteY22" fmla="*/ 871023 h 2086232"/>
              <a:gd name="connsiteX23" fmla="*/ 3105668 w 3303552"/>
              <a:gd name="connsiteY23" fmla="*/ 871023 h 2086232"/>
              <a:gd name="connsiteX24" fmla="*/ 3136690 w 3303552"/>
              <a:gd name="connsiteY24" fmla="*/ 927638 h 2086232"/>
              <a:gd name="connsiteX25" fmla="*/ 3299995 w 3303552"/>
              <a:gd name="connsiteY25" fmla="*/ 1537099 h 2086232"/>
              <a:gd name="connsiteX26" fmla="*/ 3300697 w 3303552"/>
              <a:gd name="connsiteY26" fmla="*/ 1568560 h 2086232"/>
              <a:gd name="connsiteX27" fmla="*/ 3300697 w 3303552"/>
              <a:gd name="connsiteY27" fmla="*/ 1568560 h 2086232"/>
              <a:gd name="connsiteX28" fmla="*/ 3303552 w 3303552"/>
              <a:gd name="connsiteY28" fmla="*/ 1696410 h 2086232"/>
              <a:gd name="connsiteX29" fmla="*/ 3263817 w 3303552"/>
              <a:gd name="connsiteY29" fmla="*/ 2015432 h 2086232"/>
              <a:gd name="connsiteX30" fmla="*/ 3244078 w 3303552"/>
              <a:gd name="connsiteY30" fmla="*/ 2086228 h 2086232"/>
              <a:gd name="connsiteX31" fmla="*/ 3219919 w 3303552"/>
              <a:gd name="connsiteY31" fmla="*/ 1999587 h 2086232"/>
              <a:gd name="connsiteX32" fmla="*/ 3082536 w 3303552"/>
              <a:gd name="connsiteY32" fmla="*/ 1694516 h 2086232"/>
              <a:gd name="connsiteX33" fmla="*/ 2887029 w 3303552"/>
              <a:gd name="connsiteY33" fmla="*/ 1423003 h 2086232"/>
              <a:gd name="connsiteX34" fmla="*/ 2824074 w 3303552"/>
              <a:gd name="connsiteY34" fmla="*/ 1358761 h 2086232"/>
              <a:gd name="connsiteX35" fmla="*/ 2824074 w 3303552"/>
              <a:gd name="connsiteY35" fmla="*/ 1358761 h 2086232"/>
              <a:gd name="connsiteX36" fmla="*/ 2772631 w 3303552"/>
              <a:gd name="connsiteY36" fmla="*/ 1306265 h 2086232"/>
              <a:gd name="connsiteX37" fmla="*/ 2516217 w 3303552"/>
              <a:gd name="connsiteY37" fmla="*/ 1112344 h 2086232"/>
              <a:gd name="connsiteX38" fmla="*/ 2404069 w 3303552"/>
              <a:gd name="connsiteY38" fmla="*/ 1050892 h 2086232"/>
              <a:gd name="connsiteX39" fmla="*/ 2404068 w 3303552"/>
              <a:gd name="connsiteY39" fmla="*/ 1050893 h 2086232"/>
              <a:gd name="connsiteX40" fmla="*/ 2376469 w 3303552"/>
              <a:gd name="connsiteY40" fmla="*/ 1035770 h 2086232"/>
              <a:gd name="connsiteX41" fmla="*/ 1767009 w 3303552"/>
              <a:gd name="connsiteY41" fmla="*/ 872465 h 2086232"/>
              <a:gd name="connsiteX42" fmla="*/ 1702467 w 3303552"/>
              <a:gd name="connsiteY42" fmla="*/ 871024 h 2086232"/>
              <a:gd name="connsiteX43" fmla="*/ 1702468 w 3303552"/>
              <a:gd name="connsiteY43" fmla="*/ 871023 h 2086232"/>
              <a:gd name="connsiteX44" fmla="*/ 1607698 w 3303552"/>
              <a:gd name="connsiteY44" fmla="*/ 868907 h 2086232"/>
              <a:gd name="connsiteX45" fmla="*/ 826164 w 3303552"/>
              <a:gd name="connsiteY45" fmla="*/ 1089922 h 2086232"/>
              <a:gd name="connsiteX46" fmla="*/ 756474 w 3303552"/>
              <a:gd name="connsiteY46" fmla="*/ 1134991 h 2086232"/>
              <a:gd name="connsiteX47" fmla="*/ 756474 w 3303552"/>
              <a:gd name="connsiteY47" fmla="*/ 1134992 h 2086232"/>
              <a:gd name="connsiteX48" fmla="*/ 684171 w 3303552"/>
              <a:gd name="connsiteY48" fmla="*/ 1181751 h 2086232"/>
              <a:gd name="connsiteX49" fmla="*/ 104838 w 3303552"/>
              <a:gd name="connsiteY49" fmla="*/ 1941918 h 2086232"/>
              <a:gd name="connsiteX50" fmla="*/ 58689 w 3303552"/>
              <a:gd name="connsiteY50" fmla="*/ 2086232 h 2086232"/>
              <a:gd name="connsiteX51" fmla="*/ 56558 w 3303552"/>
              <a:gd name="connsiteY51" fmla="*/ 2079566 h 2086232"/>
              <a:gd name="connsiteX52" fmla="*/ 221572 w 3303552"/>
              <a:gd name="connsiteY52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2024347 w 3303552"/>
              <a:gd name="connsiteY14" fmla="*/ 450843 h 2086232"/>
              <a:gd name="connsiteX15" fmla="*/ 2128267 w 3303552"/>
              <a:gd name="connsiteY15" fmla="*/ 361041 h 2086232"/>
              <a:gd name="connsiteX16" fmla="*/ 2171916 w 3303552"/>
              <a:gd name="connsiteY16" fmla="*/ 326769 h 2086232"/>
              <a:gd name="connsiteX17" fmla="*/ 2330192 w 3303552"/>
              <a:gd name="connsiteY17" fmla="*/ 221573 h 2086232"/>
              <a:gd name="connsiteX18" fmla="*/ 2404068 w 3303552"/>
              <a:gd name="connsiteY18" fmla="*/ 183754 h 2086232"/>
              <a:gd name="connsiteX19" fmla="*/ 2477942 w 3303552"/>
              <a:gd name="connsiteY19" fmla="*/ 221573 h 2086232"/>
              <a:gd name="connsiteX20" fmla="*/ 3060115 w 3303552"/>
              <a:gd name="connsiteY20" fmla="*/ 787892 h 2086232"/>
              <a:gd name="connsiteX21" fmla="*/ 3105667 w 3303552"/>
              <a:gd name="connsiteY21" fmla="*/ 871023 h 2086232"/>
              <a:gd name="connsiteX22" fmla="*/ 3105668 w 3303552"/>
              <a:gd name="connsiteY22" fmla="*/ 871023 h 2086232"/>
              <a:gd name="connsiteX23" fmla="*/ 3136690 w 3303552"/>
              <a:gd name="connsiteY23" fmla="*/ 927638 h 2086232"/>
              <a:gd name="connsiteX24" fmla="*/ 3299995 w 3303552"/>
              <a:gd name="connsiteY24" fmla="*/ 1537099 h 2086232"/>
              <a:gd name="connsiteX25" fmla="*/ 3300697 w 3303552"/>
              <a:gd name="connsiteY25" fmla="*/ 1568560 h 2086232"/>
              <a:gd name="connsiteX26" fmla="*/ 3300697 w 3303552"/>
              <a:gd name="connsiteY26" fmla="*/ 1568560 h 2086232"/>
              <a:gd name="connsiteX27" fmla="*/ 3303552 w 3303552"/>
              <a:gd name="connsiteY27" fmla="*/ 1696410 h 2086232"/>
              <a:gd name="connsiteX28" fmla="*/ 3263817 w 3303552"/>
              <a:gd name="connsiteY28" fmla="*/ 2015432 h 2086232"/>
              <a:gd name="connsiteX29" fmla="*/ 3244078 w 3303552"/>
              <a:gd name="connsiteY29" fmla="*/ 2086228 h 2086232"/>
              <a:gd name="connsiteX30" fmla="*/ 3219919 w 3303552"/>
              <a:gd name="connsiteY30" fmla="*/ 1999587 h 2086232"/>
              <a:gd name="connsiteX31" fmla="*/ 3082536 w 3303552"/>
              <a:gd name="connsiteY31" fmla="*/ 1694516 h 2086232"/>
              <a:gd name="connsiteX32" fmla="*/ 2887029 w 3303552"/>
              <a:gd name="connsiteY32" fmla="*/ 1423003 h 2086232"/>
              <a:gd name="connsiteX33" fmla="*/ 2824074 w 3303552"/>
              <a:gd name="connsiteY33" fmla="*/ 1358761 h 2086232"/>
              <a:gd name="connsiteX34" fmla="*/ 2824074 w 3303552"/>
              <a:gd name="connsiteY34" fmla="*/ 1358761 h 2086232"/>
              <a:gd name="connsiteX35" fmla="*/ 2772631 w 3303552"/>
              <a:gd name="connsiteY35" fmla="*/ 1306265 h 2086232"/>
              <a:gd name="connsiteX36" fmla="*/ 2516217 w 3303552"/>
              <a:gd name="connsiteY36" fmla="*/ 1112344 h 2086232"/>
              <a:gd name="connsiteX37" fmla="*/ 2404069 w 3303552"/>
              <a:gd name="connsiteY37" fmla="*/ 1050892 h 2086232"/>
              <a:gd name="connsiteX38" fmla="*/ 2404068 w 3303552"/>
              <a:gd name="connsiteY38" fmla="*/ 1050893 h 2086232"/>
              <a:gd name="connsiteX39" fmla="*/ 2376469 w 3303552"/>
              <a:gd name="connsiteY39" fmla="*/ 1035770 h 2086232"/>
              <a:gd name="connsiteX40" fmla="*/ 1767009 w 3303552"/>
              <a:gd name="connsiteY40" fmla="*/ 872465 h 2086232"/>
              <a:gd name="connsiteX41" fmla="*/ 1702467 w 3303552"/>
              <a:gd name="connsiteY41" fmla="*/ 871024 h 2086232"/>
              <a:gd name="connsiteX42" fmla="*/ 1702468 w 3303552"/>
              <a:gd name="connsiteY42" fmla="*/ 871023 h 2086232"/>
              <a:gd name="connsiteX43" fmla="*/ 1607698 w 3303552"/>
              <a:gd name="connsiteY43" fmla="*/ 868907 h 2086232"/>
              <a:gd name="connsiteX44" fmla="*/ 826164 w 3303552"/>
              <a:gd name="connsiteY44" fmla="*/ 1089922 h 2086232"/>
              <a:gd name="connsiteX45" fmla="*/ 756474 w 3303552"/>
              <a:gd name="connsiteY45" fmla="*/ 1134991 h 2086232"/>
              <a:gd name="connsiteX46" fmla="*/ 756474 w 3303552"/>
              <a:gd name="connsiteY46" fmla="*/ 1134992 h 2086232"/>
              <a:gd name="connsiteX47" fmla="*/ 684171 w 3303552"/>
              <a:gd name="connsiteY47" fmla="*/ 1181751 h 2086232"/>
              <a:gd name="connsiteX48" fmla="*/ 104838 w 3303552"/>
              <a:gd name="connsiteY48" fmla="*/ 1941918 h 2086232"/>
              <a:gd name="connsiteX49" fmla="*/ 58689 w 3303552"/>
              <a:gd name="connsiteY49" fmla="*/ 2086232 h 2086232"/>
              <a:gd name="connsiteX50" fmla="*/ 56558 w 3303552"/>
              <a:gd name="connsiteY50" fmla="*/ 2079566 h 2086232"/>
              <a:gd name="connsiteX51" fmla="*/ 221572 w 3303552"/>
              <a:gd name="connsiteY51" fmla="*/ 826165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74178 w 3303552"/>
              <a:gd name="connsiteY48" fmla="*/ 403510 h 2086232"/>
              <a:gd name="connsiteX49" fmla="*/ 2024347 w 3303552"/>
              <a:gd name="connsiteY49" fmla="*/ 450843 h 2086232"/>
              <a:gd name="connsiteX50" fmla="*/ 2115787 w 3303552"/>
              <a:gd name="connsiteY50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49" fmla="*/ 2115787 w 3303552"/>
              <a:gd name="connsiteY49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71916 w 3303552"/>
              <a:gd name="connsiteY44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0" fmla="*/ 2128267 w 3303552"/>
              <a:gd name="connsiteY0" fmla="*/ 361041 h 2086232"/>
              <a:gd name="connsiteX1" fmla="*/ 2330192 w 3303552"/>
              <a:gd name="connsiteY1" fmla="*/ 221573 h 2086232"/>
              <a:gd name="connsiteX2" fmla="*/ 2404068 w 3303552"/>
              <a:gd name="connsiteY2" fmla="*/ 183754 h 2086232"/>
              <a:gd name="connsiteX3" fmla="*/ 2477942 w 3303552"/>
              <a:gd name="connsiteY3" fmla="*/ 221573 h 2086232"/>
              <a:gd name="connsiteX4" fmla="*/ 3060115 w 3303552"/>
              <a:gd name="connsiteY4" fmla="*/ 787892 h 2086232"/>
              <a:gd name="connsiteX5" fmla="*/ 3105667 w 3303552"/>
              <a:gd name="connsiteY5" fmla="*/ 871023 h 2086232"/>
              <a:gd name="connsiteX6" fmla="*/ 3105668 w 3303552"/>
              <a:gd name="connsiteY6" fmla="*/ 871023 h 2086232"/>
              <a:gd name="connsiteX7" fmla="*/ 3136690 w 3303552"/>
              <a:gd name="connsiteY7" fmla="*/ 927638 h 2086232"/>
              <a:gd name="connsiteX8" fmla="*/ 3299995 w 3303552"/>
              <a:gd name="connsiteY8" fmla="*/ 1537099 h 2086232"/>
              <a:gd name="connsiteX9" fmla="*/ 3300697 w 3303552"/>
              <a:gd name="connsiteY9" fmla="*/ 1568560 h 2086232"/>
              <a:gd name="connsiteX10" fmla="*/ 3300697 w 3303552"/>
              <a:gd name="connsiteY10" fmla="*/ 1568560 h 2086232"/>
              <a:gd name="connsiteX11" fmla="*/ 3303552 w 3303552"/>
              <a:gd name="connsiteY11" fmla="*/ 1696410 h 2086232"/>
              <a:gd name="connsiteX12" fmla="*/ 3263817 w 3303552"/>
              <a:gd name="connsiteY12" fmla="*/ 2015432 h 2086232"/>
              <a:gd name="connsiteX13" fmla="*/ 3244078 w 3303552"/>
              <a:gd name="connsiteY13" fmla="*/ 2086228 h 2086232"/>
              <a:gd name="connsiteX14" fmla="*/ 3219919 w 3303552"/>
              <a:gd name="connsiteY14" fmla="*/ 1999587 h 2086232"/>
              <a:gd name="connsiteX15" fmla="*/ 3082536 w 3303552"/>
              <a:gd name="connsiteY15" fmla="*/ 1694516 h 2086232"/>
              <a:gd name="connsiteX16" fmla="*/ 2887029 w 3303552"/>
              <a:gd name="connsiteY16" fmla="*/ 1423003 h 2086232"/>
              <a:gd name="connsiteX17" fmla="*/ 2824074 w 3303552"/>
              <a:gd name="connsiteY17" fmla="*/ 1358761 h 2086232"/>
              <a:gd name="connsiteX18" fmla="*/ 2824074 w 3303552"/>
              <a:gd name="connsiteY18" fmla="*/ 1358761 h 2086232"/>
              <a:gd name="connsiteX19" fmla="*/ 2772631 w 3303552"/>
              <a:gd name="connsiteY19" fmla="*/ 1306265 h 2086232"/>
              <a:gd name="connsiteX20" fmla="*/ 2516217 w 3303552"/>
              <a:gd name="connsiteY20" fmla="*/ 1112344 h 2086232"/>
              <a:gd name="connsiteX21" fmla="*/ 2404069 w 3303552"/>
              <a:gd name="connsiteY21" fmla="*/ 1050892 h 2086232"/>
              <a:gd name="connsiteX22" fmla="*/ 2404068 w 3303552"/>
              <a:gd name="connsiteY22" fmla="*/ 1050893 h 2086232"/>
              <a:gd name="connsiteX23" fmla="*/ 2376469 w 3303552"/>
              <a:gd name="connsiteY23" fmla="*/ 1035770 h 2086232"/>
              <a:gd name="connsiteX24" fmla="*/ 1767009 w 3303552"/>
              <a:gd name="connsiteY24" fmla="*/ 872465 h 2086232"/>
              <a:gd name="connsiteX25" fmla="*/ 1702467 w 3303552"/>
              <a:gd name="connsiteY25" fmla="*/ 871024 h 2086232"/>
              <a:gd name="connsiteX26" fmla="*/ 1702468 w 3303552"/>
              <a:gd name="connsiteY26" fmla="*/ 871023 h 2086232"/>
              <a:gd name="connsiteX27" fmla="*/ 1607698 w 3303552"/>
              <a:gd name="connsiteY27" fmla="*/ 868907 h 2086232"/>
              <a:gd name="connsiteX28" fmla="*/ 826164 w 3303552"/>
              <a:gd name="connsiteY28" fmla="*/ 1089922 h 2086232"/>
              <a:gd name="connsiteX29" fmla="*/ 756474 w 3303552"/>
              <a:gd name="connsiteY29" fmla="*/ 1134991 h 2086232"/>
              <a:gd name="connsiteX30" fmla="*/ 756474 w 3303552"/>
              <a:gd name="connsiteY30" fmla="*/ 1134992 h 2086232"/>
              <a:gd name="connsiteX31" fmla="*/ 684171 w 3303552"/>
              <a:gd name="connsiteY31" fmla="*/ 1181751 h 2086232"/>
              <a:gd name="connsiteX32" fmla="*/ 104838 w 3303552"/>
              <a:gd name="connsiteY32" fmla="*/ 1941918 h 2086232"/>
              <a:gd name="connsiteX33" fmla="*/ 58689 w 3303552"/>
              <a:gd name="connsiteY33" fmla="*/ 2086232 h 2086232"/>
              <a:gd name="connsiteX34" fmla="*/ 56558 w 3303552"/>
              <a:gd name="connsiteY34" fmla="*/ 2079566 h 2086232"/>
              <a:gd name="connsiteX35" fmla="*/ 221572 w 3303552"/>
              <a:gd name="connsiteY35" fmla="*/ 826165 h 2086232"/>
              <a:gd name="connsiteX36" fmla="*/ 1224542 w 3303552"/>
              <a:gd name="connsiteY36" fmla="*/ 56558 h 2086232"/>
              <a:gd name="connsiteX37" fmla="*/ 1231379 w 3303552"/>
              <a:gd name="connsiteY37" fmla="*/ 55072 h 2086232"/>
              <a:gd name="connsiteX38" fmla="*/ 1231379 w 3303552"/>
              <a:gd name="connsiteY38" fmla="*/ 55072 h 2086232"/>
              <a:gd name="connsiteX39" fmla="*/ 1379430 w 3303552"/>
              <a:gd name="connsiteY39" fmla="*/ 22882 h 2086232"/>
              <a:gd name="connsiteX40" fmla="*/ 2327420 w 3303552"/>
              <a:gd name="connsiteY40" fmla="*/ 144515 h 2086232"/>
              <a:gd name="connsiteX41" fmla="*/ 2404069 w 3303552"/>
              <a:gd name="connsiteY41" fmla="*/ 183753 h 2086232"/>
              <a:gd name="connsiteX42" fmla="*/ 2330193 w 3303552"/>
              <a:gd name="connsiteY42" fmla="*/ 221572 h 2086232"/>
              <a:gd name="connsiteX0" fmla="*/ 2330192 w 3303552"/>
              <a:gd name="connsiteY0" fmla="*/ 221573 h 2086232"/>
              <a:gd name="connsiteX1" fmla="*/ 2404068 w 3303552"/>
              <a:gd name="connsiteY1" fmla="*/ 183754 h 2086232"/>
              <a:gd name="connsiteX2" fmla="*/ 2477942 w 3303552"/>
              <a:gd name="connsiteY2" fmla="*/ 221573 h 2086232"/>
              <a:gd name="connsiteX3" fmla="*/ 3060115 w 3303552"/>
              <a:gd name="connsiteY3" fmla="*/ 787892 h 2086232"/>
              <a:gd name="connsiteX4" fmla="*/ 3105667 w 3303552"/>
              <a:gd name="connsiteY4" fmla="*/ 871023 h 2086232"/>
              <a:gd name="connsiteX5" fmla="*/ 3105668 w 3303552"/>
              <a:gd name="connsiteY5" fmla="*/ 871023 h 2086232"/>
              <a:gd name="connsiteX6" fmla="*/ 3136690 w 3303552"/>
              <a:gd name="connsiteY6" fmla="*/ 927638 h 2086232"/>
              <a:gd name="connsiteX7" fmla="*/ 3299995 w 3303552"/>
              <a:gd name="connsiteY7" fmla="*/ 1537099 h 2086232"/>
              <a:gd name="connsiteX8" fmla="*/ 3300697 w 3303552"/>
              <a:gd name="connsiteY8" fmla="*/ 1568560 h 2086232"/>
              <a:gd name="connsiteX9" fmla="*/ 3300697 w 3303552"/>
              <a:gd name="connsiteY9" fmla="*/ 1568560 h 2086232"/>
              <a:gd name="connsiteX10" fmla="*/ 3303552 w 3303552"/>
              <a:gd name="connsiteY10" fmla="*/ 1696410 h 2086232"/>
              <a:gd name="connsiteX11" fmla="*/ 3263817 w 3303552"/>
              <a:gd name="connsiteY11" fmla="*/ 2015432 h 2086232"/>
              <a:gd name="connsiteX12" fmla="*/ 3244078 w 3303552"/>
              <a:gd name="connsiteY12" fmla="*/ 2086228 h 2086232"/>
              <a:gd name="connsiteX13" fmla="*/ 3219919 w 3303552"/>
              <a:gd name="connsiteY13" fmla="*/ 1999587 h 2086232"/>
              <a:gd name="connsiteX14" fmla="*/ 3082536 w 3303552"/>
              <a:gd name="connsiteY14" fmla="*/ 1694516 h 2086232"/>
              <a:gd name="connsiteX15" fmla="*/ 2887029 w 3303552"/>
              <a:gd name="connsiteY15" fmla="*/ 1423003 h 2086232"/>
              <a:gd name="connsiteX16" fmla="*/ 2824074 w 3303552"/>
              <a:gd name="connsiteY16" fmla="*/ 1358761 h 2086232"/>
              <a:gd name="connsiteX17" fmla="*/ 2824074 w 3303552"/>
              <a:gd name="connsiteY17" fmla="*/ 1358761 h 2086232"/>
              <a:gd name="connsiteX18" fmla="*/ 2772631 w 3303552"/>
              <a:gd name="connsiteY18" fmla="*/ 1306265 h 2086232"/>
              <a:gd name="connsiteX19" fmla="*/ 2516217 w 3303552"/>
              <a:gd name="connsiteY19" fmla="*/ 1112344 h 2086232"/>
              <a:gd name="connsiteX20" fmla="*/ 2404069 w 3303552"/>
              <a:gd name="connsiteY20" fmla="*/ 1050892 h 2086232"/>
              <a:gd name="connsiteX21" fmla="*/ 2404068 w 3303552"/>
              <a:gd name="connsiteY21" fmla="*/ 1050893 h 2086232"/>
              <a:gd name="connsiteX22" fmla="*/ 2376469 w 3303552"/>
              <a:gd name="connsiteY22" fmla="*/ 1035770 h 2086232"/>
              <a:gd name="connsiteX23" fmla="*/ 1767009 w 3303552"/>
              <a:gd name="connsiteY23" fmla="*/ 872465 h 2086232"/>
              <a:gd name="connsiteX24" fmla="*/ 1702467 w 3303552"/>
              <a:gd name="connsiteY24" fmla="*/ 871024 h 2086232"/>
              <a:gd name="connsiteX25" fmla="*/ 1702468 w 3303552"/>
              <a:gd name="connsiteY25" fmla="*/ 871023 h 2086232"/>
              <a:gd name="connsiteX26" fmla="*/ 1607698 w 3303552"/>
              <a:gd name="connsiteY26" fmla="*/ 868907 h 2086232"/>
              <a:gd name="connsiteX27" fmla="*/ 826164 w 3303552"/>
              <a:gd name="connsiteY27" fmla="*/ 1089922 h 2086232"/>
              <a:gd name="connsiteX28" fmla="*/ 756474 w 3303552"/>
              <a:gd name="connsiteY28" fmla="*/ 1134991 h 2086232"/>
              <a:gd name="connsiteX29" fmla="*/ 756474 w 3303552"/>
              <a:gd name="connsiteY29" fmla="*/ 1134992 h 2086232"/>
              <a:gd name="connsiteX30" fmla="*/ 684171 w 3303552"/>
              <a:gd name="connsiteY30" fmla="*/ 1181751 h 2086232"/>
              <a:gd name="connsiteX31" fmla="*/ 104838 w 3303552"/>
              <a:gd name="connsiteY31" fmla="*/ 1941918 h 2086232"/>
              <a:gd name="connsiteX32" fmla="*/ 58689 w 3303552"/>
              <a:gd name="connsiteY32" fmla="*/ 2086232 h 2086232"/>
              <a:gd name="connsiteX33" fmla="*/ 56558 w 3303552"/>
              <a:gd name="connsiteY33" fmla="*/ 2079566 h 2086232"/>
              <a:gd name="connsiteX34" fmla="*/ 221572 w 3303552"/>
              <a:gd name="connsiteY34" fmla="*/ 826165 h 2086232"/>
              <a:gd name="connsiteX35" fmla="*/ 1224542 w 3303552"/>
              <a:gd name="connsiteY35" fmla="*/ 56558 h 2086232"/>
              <a:gd name="connsiteX36" fmla="*/ 1231379 w 3303552"/>
              <a:gd name="connsiteY36" fmla="*/ 55072 h 2086232"/>
              <a:gd name="connsiteX37" fmla="*/ 1231379 w 3303552"/>
              <a:gd name="connsiteY37" fmla="*/ 55072 h 2086232"/>
              <a:gd name="connsiteX38" fmla="*/ 1379430 w 3303552"/>
              <a:gd name="connsiteY38" fmla="*/ 22882 h 2086232"/>
              <a:gd name="connsiteX39" fmla="*/ 2327420 w 3303552"/>
              <a:gd name="connsiteY39" fmla="*/ 144515 h 2086232"/>
              <a:gd name="connsiteX40" fmla="*/ 2404069 w 3303552"/>
              <a:gd name="connsiteY40" fmla="*/ 183753 h 2086232"/>
              <a:gd name="connsiteX41" fmla="*/ 2330193 w 3303552"/>
              <a:gd name="connsiteY41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  <a:gd name="connsiteX40" fmla="*/ 2330193 w 3303552"/>
              <a:gd name="connsiteY40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03552" h="2086232">
                <a:moveTo>
                  <a:pt x="2404068" y="183754"/>
                </a:moveTo>
                <a:lnTo>
                  <a:pt x="2477942" y="221573"/>
                </a:lnTo>
                <a:cubicBezTo>
                  <a:pt x="2724828" y="364112"/>
                  <a:pt x="2920995" y="560761"/>
                  <a:pt x="3060115" y="787892"/>
                </a:cubicBezTo>
                <a:lnTo>
                  <a:pt x="3105667" y="871023"/>
                </a:lnTo>
                <a:lnTo>
                  <a:pt x="3105668" y="871023"/>
                </a:lnTo>
                <a:lnTo>
                  <a:pt x="3136690" y="927638"/>
                </a:lnTo>
                <a:cubicBezTo>
                  <a:pt x="3229527" y="1118342"/>
                  <a:pt x="3285043" y="1325527"/>
                  <a:pt x="3299995" y="1537099"/>
                </a:cubicBezTo>
                <a:lnTo>
                  <a:pt x="3300697" y="1568560"/>
                </a:lnTo>
                <a:lnTo>
                  <a:pt x="3300697" y="1568560"/>
                </a:lnTo>
                <a:cubicBezTo>
                  <a:pt x="3301649" y="1611177"/>
                  <a:pt x="3302600" y="1653793"/>
                  <a:pt x="3303552" y="1696410"/>
                </a:cubicBezTo>
                <a:cubicBezTo>
                  <a:pt x="3300786" y="1802915"/>
                  <a:pt x="3287676" y="1909759"/>
                  <a:pt x="3263817" y="2015432"/>
                </a:cubicBezTo>
                <a:lnTo>
                  <a:pt x="3244078" y="2086228"/>
                </a:lnTo>
                <a:lnTo>
                  <a:pt x="3219919" y="1999587"/>
                </a:lnTo>
                <a:cubicBezTo>
                  <a:pt x="3185212" y="1895464"/>
                  <a:pt x="3139552" y="1793270"/>
                  <a:pt x="3082536" y="1694516"/>
                </a:cubicBezTo>
                <a:cubicBezTo>
                  <a:pt x="3025521" y="1595761"/>
                  <a:pt x="2959847" y="1505122"/>
                  <a:pt x="2887029" y="1423003"/>
                </a:cubicBezTo>
                <a:lnTo>
                  <a:pt x="2824074" y="1358761"/>
                </a:lnTo>
                <a:lnTo>
                  <a:pt x="2824074" y="1358761"/>
                </a:lnTo>
                <a:lnTo>
                  <a:pt x="2772631" y="1306265"/>
                </a:lnTo>
                <a:cubicBezTo>
                  <a:pt x="2693045" y="1232766"/>
                  <a:pt x="2607070" y="1167991"/>
                  <a:pt x="2516217" y="1112344"/>
                </a:cubicBezTo>
                <a:lnTo>
                  <a:pt x="2404069" y="1050892"/>
                </a:lnTo>
                <a:lnTo>
                  <a:pt x="2404068" y="1050893"/>
                </a:lnTo>
                <a:lnTo>
                  <a:pt x="2376469" y="1035770"/>
                </a:lnTo>
                <a:cubicBezTo>
                  <a:pt x="2185767" y="942932"/>
                  <a:pt x="1978580" y="887417"/>
                  <a:pt x="1767009" y="872465"/>
                </a:cubicBezTo>
                <a:lnTo>
                  <a:pt x="1702467" y="871024"/>
                </a:lnTo>
                <a:lnTo>
                  <a:pt x="1702468" y="871023"/>
                </a:lnTo>
                <a:lnTo>
                  <a:pt x="1607698" y="868907"/>
                </a:lnTo>
                <a:cubicBezTo>
                  <a:pt x="1341437" y="875821"/>
                  <a:pt x="1073050" y="947383"/>
                  <a:pt x="826164" y="1089922"/>
                </a:cubicBezTo>
                <a:lnTo>
                  <a:pt x="756474" y="1134991"/>
                </a:lnTo>
                <a:lnTo>
                  <a:pt x="756474" y="1134992"/>
                </a:lnTo>
                <a:lnTo>
                  <a:pt x="684171" y="1181751"/>
                </a:lnTo>
                <a:cubicBezTo>
                  <a:pt x="412556" y="1377637"/>
                  <a:pt x="215798" y="1644635"/>
                  <a:pt x="104838" y="1941918"/>
                </a:cubicBezTo>
                <a:lnTo>
                  <a:pt x="58689" y="2086232"/>
                </a:lnTo>
                <a:lnTo>
                  <a:pt x="56558" y="2079566"/>
                </a:lnTo>
                <a:cubicBezTo>
                  <a:pt x="-52851" y="1671244"/>
                  <a:pt x="-6491" y="1221181"/>
                  <a:pt x="221572" y="826165"/>
                </a:cubicBezTo>
                <a:cubicBezTo>
                  <a:pt x="449634" y="431148"/>
                  <a:pt x="816219" y="165969"/>
                  <a:pt x="1224542" y="56558"/>
                </a:cubicBezTo>
                <a:lnTo>
                  <a:pt x="1231379" y="55072"/>
                </a:lnTo>
                <a:lnTo>
                  <a:pt x="1231379" y="55072"/>
                </a:lnTo>
                <a:lnTo>
                  <a:pt x="1379430" y="22882"/>
                </a:lnTo>
                <a:cubicBezTo>
                  <a:pt x="1692364" y="-29664"/>
                  <a:pt x="2021971" y="7233"/>
                  <a:pt x="2327420" y="144515"/>
                </a:cubicBezTo>
                <a:lnTo>
                  <a:pt x="2404069" y="183753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 rot="18000000">
            <a:off x="2132685" y="2712059"/>
            <a:ext cx="2709708" cy="1711213"/>
          </a:xfrm>
          <a:custGeom>
            <a:avLst/>
            <a:gdLst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1043945 w 3303552"/>
              <a:gd name="connsiteY9" fmla="*/ 281571 h 2086232"/>
              <a:gd name="connsiteX10" fmla="*/ 1129450 w 3303552"/>
              <a:gd name="connsiteY10" fmla="*/ 167228 h 2086232"/>
              <a:gd name="connsiteX11" fmla="*/ 1057034 w 3303552"/>
              <a:gd name="connsiteY11" fmla="*/ 261685 h 2086232"/>
              <a:gd name="connsiteX12" fmla="*/ 944736 w 3303552"/>
              <a:gd name="connsiteY12" fmla="*/ 444896 h 2086232"/>
              <a:gd name="connsiteX13" fmla="*/ 932993 w 3303552"/>
              <a:gd name="connsiteY13" fmla="*/ 465904 h 2086232"/>
              <a:gd name="connsiteX14" fmla="*/ 882114 w 3303552"/>
              <a:gd name="connsiteY14" fmla="*/ 574891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221572 w 3303552"/>
              <a:gd name="connsiteY18" fmla="*/ 826165 h 2086232"/>
              <a:gd name="connsiteX19" fmla="*/ 1224542 w 3303552"/>
              <a:gd name="connsiteY19" fmla="*/ 56558 h 2086232"/>
              <a:gd name="connsiteX20" fmla="*/ 1231379 w 3303552"/>
              <a:gd name="connsiteY20" fmla="*/ 55072 h 2086232"/>
              <a:gd name="connsiteX21" fmla="*/ 1231379 w 3303552"/>
              <a:gd name="connsiteY21" fmla="*/ 55072 h 2086232"/>
              <a:gd name="connsiteX22" fmla="*/ 1379430 w 3303552"/>
              <a:gd name="connsiteY22" fmla="*/ 22882 h 2086232"/>
              <a:gd name="connsiteX23" fmla="*/ 2327420 w 3303552"/>
              <a:gd name="connsiteY23" fmla="*/ 144515 h 2086232"/>
              <a:gd name="connsiteX24" fmla="*/ 2404069 w 3303552"/>
              <a:gd name="connsiteY24" fmla="*/ 183753 h 2086232"/>
              <a:gd name="connsiteX25" fmla="*/ 2330193 w 3303552"/>
              <a:gd name="connsiteY25" fmla="*/ 221572 h 2086232"/>
              <a:gd name="connsiteX26" fmla="*/ 2196711 w 3303552"/>
              <a:gd name="connsiteY26" fmla="*/ 307301 h 2086232"/>
              <a:gd name="connsiteX27" fmla="*/ 2171916 w 3303552"/>
              <a:gd name="connsiteY27" fmla="*/ 326769 h 2086232"/>
              <a:gd name="connsiteX28" fmla="*/ 2154637 w 3303552"/>
              <a:gd name="connsiteY28" fmla="*/ 338254 h 2086232"/>
              <a:gd name="connsiteX29" fmla="*/ 2128267 w 3303552"/>
              <a:gd name="connsiteY29" fmla="*/ 361041 h 2086232"/>
              <a:gd name="connsiteX30" fmla="*/ 2074178 w 3303552"/>
              <a:gd name="connsiteY30" fmla="*/ 403510 h 2086232"/>
              <a:gd name="connsiteX31" fmla="*/ 2024347 w 3303552"/>
              <a:gd name="connsiteY31" fmla="*/ 450843 h 2086232"/>
              <a:gd name="connsiteX32" fmla="*/ 1998694 w 3303552"/>
              <a:gd name="connsiteY32" fmla="*/ 473011 h 2086232"/>
              <a:gd name="connsiteX33" fmla="*/ 1984928 w 3303552"/>
              <a:gd name="connsiteY33" fmla="*/ 488286 h 2086232"/>
              <a:gd name="connsiteX34" fmla="*/ 1962843 w 3303552"/>
              <a:gd name="connsiteY34" fmla="*/ 509264 h 2086232"/>
              <a:gd name="connsiteX35" fmla="*/ 1862957 w 3303552"/>
              <a:gd name="connsiteY35" fmla="*/ 623628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783371 w 3303552"/>
              <a:gd name="connsiteY3" fmla="*/ 901212 h 2086232"/>
              <a:gd name="connsiteX4" fmla="*/ 819825 w 3303552"/>
              <a:gd name="connsiteY4" fmla="*/ 752843 h 2086232"/>
              <a:gd name="connsiteX5" fmla="*/ 804292 w 3303552"/>
              <a:gd name="connsiteY5" fmla="*/ 805074 h 2086232"/>
              <a:gd name="connsiteX6" fmla="*/ 792709 w 3303552"/>
              <a:gd name="connsiteY6" fmla="*/ 858299 h 2086232"/>
              <a:gd name="connsiteX7" fmla="*/ 819825 w 3303552"/>
              <a:gd name="connsiteY7" fmla="*/ 752843 h 2086232"/>
              <a:gd name="connsiteX8" fmla="*/ 882078 w 3303552"/>
              <a:gd name="connsiteY8" fmla="*/ 574975 h 2086232"/>
              <a:gd name="connsiteX9" fmla="*/ 839077 w 3303552"/>
              <a:gd name="connsiteY9" fmla="*/ 688106 h 2086232"/>
              <a:gd name="connsiteX10" fmla="*/ 832166 w 3303552"/>
              <a:gd name="connsiteY10" fmla="*/ 711343 h 2086232"/>
              <a:gd name="connsiteX11" fmla="*/ 882078 w 3303552"/>
              <a:gd name="connsiteY11" fmla="*/ 574975 h 2086232"/>
              <a:gd name="connsiteX12" fmla="*/ 1043945 w 3303552"/>
              <a:gd name="connsiteY12" fmla="*/ 281571 h 2086232"/>
              <a:gd name="connsiteX13" fmla="*/ 1129450 w 3303552"/>
              <a:gd name="connsiteY13" fmla="*/ 167228 h 2086232"/>
              <a:gd name="connsiteX14" fmla="*/ 1057034 w 3303552"/>
              <a:gd name="connsiteY14" fmla="*/ 261685 h 2086232"/>
              <a:gd name="connsiteX15" fmla="*/ 1043945 w 3303552"/>
              <a:gd name="connsiteY15" fmla="*/ 281571 h 2086232"/>
              <a:gd name="connsiteX16" fmla="*/ 944736 w 3303552"/>
              <a:gd name="connsiteY16" fmla="*/ 444896 h 2086232"/>
              <a:gd name="connsiteX17" fmla="*/ 932993 w 3303552"/>
              <a:gd name="connsiteY17" fmla="*/ 465904 h 2086232"/>
              <a:gd name="connsiteX18" fmla="*/ 882114 w 3303552"/>
              <a:gd name="connsiteY18" fmla="*/ 574891 h 2086232"/>
              <a:gd name="connsiteX19" fmla="*/ 944736 w 3303552"/>
              <a:gd name="connsiteY19" fmla="*/ 444896 h 2086232"/>
              <a:gd name="connsiteX20" fmla="*/ 991423 w 3303552"/>
              <a:gd name="connsiteY20" fmla="*/ 361372 h 2086232"/>
              <a:gd name="connsiteX21" fmla="*/ 965522 w 3303552"/>
              <a:gd name="connsiteY21" fmla="*/ 407708 h 2086232"/>
              <a:gd name="connsiteX22" fmla="*/ 1020649 w 3303552"/>
              <a:gd name="connsiteY22" fmla="*/ 316967 h 2086232"/>
              <a:gd name="connsiteX23" fmla="*/ 991423 w 3303552"/>
              <a:gd name="connsiteY23" fmla="*/ 361372 h 2086232"/>
              <a:gd name="connsiteX24" fmla="*/ 221572 w 3303552"/>
              <a:gd name="connsiteY24" fmla="*/ 826165 h 2086232"/>
              <a:gd name="connsiteX25" fmla="*/ 1224542 w 3303552"/>
              <a:gd name="connsiteY25" fmla="*/ 56558 h 2086232"/>
              <a:gd name="connsiteX26" fmla="*/ 1231379 w 3303552"/>
              <a:gd name="connsiteY26" fmla="*/ 55072 h 2086232"/>
              <a:gd name="connsiteX27" fmla="*/ 1231379 w 3303552"/>
              <a:gd name="connsiteY27" fmla="*/ 55072 h 2086232"/>
              <a:gd name="connsiteX28" fmla="*/ 1379430 w 3303552"/>
              <a:gd name="connsiteY28" fmla="*/ 22882 h 2086232"/>
              <a:gd name="connsiteX29" fmla="*/ 2327420 w 3303552"/>
              <a:gd name="connsiteY29" fmla="*/ 144515 h 2086232"/>
              <a:gd name="connsiteX30" fmla="*/ 2404069 w 3303552"/>
              <a:gd name="connsiteY30" fmla="*/ 183753 h 2086232"/>
              <a:gd name="connsiteX31" fmla="*/ 2330193 w 3303552"/>
              <a:gd name="connsiteY31" fmla="*/ 221572 h 2086232"/>
              <a:gd name="connsiteX32" fmla="*/ 2196711 w 3303552"/>
              <a:gd name="connsiteY32" fmla="*/ 307301 h 2086232"/>
              <a:gd name="connsiteX33" fmla="*/ 2171916 w 3303552"/>
              <a:gd name="connsiteY33" fmla="*/ 326769 h 2086232"/>
              <a:gd name="connsiteX34" fmla="*/ 2154637 w 3303552"/>
              <a:gd name="connsiteY34" fmla="*/ 338254 h 2086232"/>
              <a:gd name="connsiteX35" fmla="*/ 2128267 w 3303552"/>
              <a:gd name="connsiteY35" fmla="*/ 361041 h 2086232"/>
              <a:gd name="connsiteX36" fmla="*/ 2074178 w 3303552"/>
              <a:gd name="connsiteY36" fmla="*/ 403510 h 2086232"/>
              <a:gd name="connsiteX37" fmla="*/ 2024347 w 3303552"/>
              <a:gd name="connsiteY37" fmla="*/ 450843 h 2086232"/>
              <a:gd name="connsiteX38" fmla="*/ 1998694 w 3303552"/>
              <a:gd name="connsiteY38" fmla="*/ 473011 h 2086232"/>
              <a:gd name="connsiteX39" fmla="*/ 1984928 w 3303552"/>
              <a:gd name="connsiteY39" fmla="*/ 488286 h 2086232"/>
              <a:gd name="connsiteX40" fmla="*/ 1962843 w 3303552"/>
              <a:gd name="connsiteY40" fmla="*/ 509264 h 2086232"/>
              <a:gd name="connsiteX41" fmla="*/ 1862957 w 3303552"/>
              <a:gd name="connsiteY41" fmla="*/ 623628 h 2086232"/>
              <a:gd name="connsiteX42" fmla="*/ 1984928 w 3303552"/>
              <a:gd name="connsiteY42" fmla="*/ 488286 h 2086232"/>
              <a:gd name="connsiteX43" fmla="*/ 2024347 w 3303552"/>
              <a:gd name="connsiteY43" fmla="*/ 450843 h 2086232"/>
              <a:gd name="connsiteX44" fmla="*/ 2128267 w 3303552"/>
              <a:gd name="connsiteY44" fmla="*/ 361041 h 2086232"/>
              <a:gd name="connsiteX45" fmla="*/ 2171916 w 3303552"/>
              <a:gd name="connsiteY45" fmla="*/ 326769 h 2086232"/>
              <a:gd name="connsiteX46" fmla="*/ 2330192 w 3303552"/>
              <a:gd name="connsiteY46" fmla="*/ 221573 h 2086232"/>
              <a:gd name="connsiteX47" fmla="*/ 2404068 w 3303552"/>
              <a:gd name="connsiteY47" fmla="*/ 183754 h 2086232"/>
              <a:gd name="connsiteX48" fmla="*/ 2477942 w 3303552"/>
              <a:gd name="connsiteY48" fmla="*/ 221573 h 2086232"/>
              <a:gd name="connsiteX49" fmla="*/ 3060115 w 3303552"/>
              <a:gd name="connsiteY49" fmla="*/ 787892 h 2086232"/>
              <a:gd name="connsiteX50" fmla="*/ 3105667 w 3303552"/>
              <a:gd name="connsiteY50" fmla="*/ 871023 h 2086232"/>
              <a:gd name="connsiteX51" fmla="*/ 3105668 w 3303552"/>
              <a:gd name="connsiteY51" fmla="*/ 871023 h 2086232"/>
              <a:gd name="connsiteX52" fmla="*/ 3136690 w 3303552"/>
              <a:gd name="connsiteY52" fmla="*/ 927638 h 2086232"/>
              <a:gd name="connsiteX53" fmla="*/ 3299995 w 3303552"/>
              <a:gd name="connsiteY53" fmla="*/ 1537099 h 2086232"/>
              <a:gd name="connsiteX54" fmla="*/ 3300697 w 3303552"/>
              <a:gd name="connsiteY54" fmla="*/ 1568560 h 2086232"/>
              <a:gd name="connsiteX55" fmla="*/ 3300697 w 3303552"/>
              <a:gd name="connsiteY55" fmla="*/ 1568560 h 2086232"/>
              <a:gd name="connsiteX56" fmla="*/ 3303552 w 3303552"/>
              <a:gd name="connsiteY56" fmla="*/ 1696410 h 2086232"/>
              <a:gd name="connsiteX57" fmla="*/ 3263817 w 3303552"/>
              <a:gd name="connsiteY57" fmla="*/ 2015432 h 2086232"/>
              <a:gd name="connsiteX58" fmla="*/ 3244078 w 3303552"/>
              <a:gd name="connsiteY58" fmla="*/ 2086228 h 2086232"/>
              <a:gd name="connsiteX59" fmla="*/ 3219919 w 3303552"/>
              <a:gd name="connsiteY59" fmla="*/ 1999587 h 2086232"/>
              <a:gd name="connsiteX60" fmla="*/ 3082536 w 3303552"/>
              <a:gd name="connsiteY60" fmla="*/ 1694516 h 2086232"/>
              <a:gd name="connsiteX61" fmla="*/ 2887029 w 3303552"/>
              <a:gd name="connsiteY61" fmla="*/ 1423003 h 2086232"/>
              <a:gd name="connsiteX62" fmla="*/ 2824074 w 3303552"/>
              <a:gd name="connsiteY62" fmla="*/ 1358761 h 2086232"/>
              <a:gd name="connsiteX63" fmla="*/ 2824074 w 3303552"/>
              <a:gd name="connsiteY63" fmla="*/ 1358761 h 2086232"/>
              <a:gd name="connsiteX64" fmla="*/ 2772631 w 3303552"/>
              <a:gd name="connsiteY64" fmla="*/ 1306265 h 2086232"/>
              <a:gd name="connsiteX65" fmla="*/ 2516217 w 3303552"/>
              <a:gd name="connsiteY65" fmla="*/ 1112344 h 2086232"/>
              <a:gd name="connsiteX66" fmla="*/ 2404069 w 3303552"/>
              <a:gd name="connsiteY66" fmla="*/ 1050892 h 2086232"/>
              <a:gd name="connsiteX67" fmla="*/ 2404068 w 3303552"/>
              <a:gd name="connsiteY67" fmla="*/ 1050893 h 2086232"/>
              <a:gd name="connsiteX68" fmla="*/ 2376469 w 3303552"/>
              <a:gd name="connsiteY68" fmla="*/ 1035770 h 2086232"/>
              <a:gd name="connsiteX69" fmla="*/ 1767009 w 3303552"/>
              <a:gd name="connsiteY69" fmla="*/ 872465 h 2086232"/>
              <a:gd name="connsiteX70" fmla="*/ 1702467 w 3303552"/>
              <a:gd name="connsiteY70" fmla="*/ 871024 h 2086232"/>
              <a:gd name="connsiteX71" fmla="*/ 1702468 w 3303552"/>
              <a:gd name="connsiteY71" fmla="*/ 871023 h 2086232"/>
              <a:gd name="connsiteX72" fmla="*/ 1607698 w 3303552"/>
              <a:gd name="connsiteY72" fmla="*/ 868907 h 2086232"/>
              <a:gd name="connsiteX73" fmla="*/ 826164 w 3303552"/>
              <a:gd name="connsiteY73" fmla="*/ 1089922 h 2086232"/>
              <a:gd name="connsiteX74" fmla="*/ 756474 w 3303552"/>
              <a:gd name="connsiteY74" fmla="*/ 1134991 h 2086232"/>
              <a:gd name="connsiteX75" fmla="*/ 756474 w 3303552"/>
              <a:gd name="connsiteY75" fmla="*/ 1134992 h 2086232"/>
              <a:gd name="connsiteX76" fmla="*/ 684171 w 3303552"/>
              <a:gd name="connsiteY76" fmla="*/ 1181751 h 2086232"/>
              <a:gd name="connsiteX77" fmla="*/ 104838 w 3303552"/>
              <a:gd name="connsiteY77" fmla="*/ 1941918 h 2086232"/>
              <a:gd name="connsiteX78" fmla="*/ 58689 w 3303552"/>
              <a:gd name="connsiteY78" fmla="*/ 2086232 h 2086232"/>
              <a:gd name="connsiteX79" fmla="*/ 56558 w 3303552"/>
              <a:gd name="connsiteY79" fmla="*/ 2079566 h 2086232"/>
              <a:gd name="connsiteX80" fmla="*/ 221572 w 3303552"/>
              <a:gd name="connsiteY80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19825 w 3303552"/>
              <a:gd name="connsiteY6" fmla="*/ 752843 h 2086232"/>
              <a:gd name="connsiteX7" fmla="*/ 882078 w 3303552"/>
              <a:gd name="connsiteY7" fmla="*/ 574975 h 2086232"/>
              <a:gd name="connsiteX8" fmla="*/ 839077 w 3303552"/>
              <a:gd name="connsiteY8" fmla="*/ 688106 h 2086232"/>
              <a:gd name="connsiteX9" fmla="*/ 832166 w 3303552"/>
              <a:gd name="connsiteY9" fmla="*/ 711343 h 2086232"/>
              <a:gd name="connsiteX10" fmla="*/ 882078 w 3303552"/>
              <a:gd name="connsiteY10" fmla="*/ 574975 h 2086232"/>
              <a:gd name="connsiteX11" fmla="*/ 1043945 w 3303552"/>
              <a:gd name="connsiteY11" fmla="*/ 281571 h 2086232"/>
              <a:gd name="connsiteX12" fmla="*/ 1129450 w 3303552"/>
              <a:gd name="connsiteY12" fmla="*/ 167228 h 2086232"/>
              <a:gd name="connsiteX13" fmla="*/ 1057034 w 3303552"/>
              <a:gd name="connsiteY13" fmla="*/ 261685 h 2086232"/>
              <a:gd name="connsiteX14" fmla="*/ 1043945 w 3303552"/>
              <a:gd name="connsiteY14" fmla="*/ 281571 h 2086232"/>
              <a:gd name="connsiteX15" fmla="*/ 944736 w 3303552"/>
              <a:gd name="connsiteY15" fmla="*/ 444896 h 2086232"/>
              <a:gd name="connsiteX16" fmla="*/ 932993 w 3303552"/>
              <a:gd name="connsiteY16" fmla="*/ 465904 h 2086232"/>
              <a:gd name="connsiteX17" fmla="*/ 882114 w 3303552"/>
              <a:gd name="connsiteY17" fmla="*/ 574891 h 2086232"/>
              <a:gd name="connsiteX18" fmla="*/ 944736 w 3303552"/>
              <a:gd name="connsiteY18" fmla="*/ 444896 h 2086232"/>
              <a:gd name="connsiteX19" fmla="*/ 991423 w 3303552"/>
              <a:gd name="connsiteY19" fmla="*/ 361372 h 2086232"/>
              <a:gd name="connsiteX20" fmla="*/ 965522 w 3303552"/>
              <a:gd name="connsiteY20" fmla="*/ 407708 h 2086232"/>
              <a:gd name="connsiteX21" fmla="*/ 1020649 w 3303552"/>
              <a:gd name="connsiteY21" fmla="*/ 316967 h 2086232"/>
              <a:gd name="connsiteX22" fmla="*/ 991423 w 3303552"/>
              <a:gd name="connsiteY22" fmla="*/ 361372 h 2086232"/>
              <a:gd name="connsiteX23" fmla="*/ 221572 w 3303552"/>
              <a:gd name="connsiteY23" fmla="*/ 826165 h 2086232"/>
              <a:gd name="connsiteX24" fmla="*/ 1224542 w 3303552"/>
              <a:gd name="connsiteY24" fmla="*/ 56558 h 2086232"/>
              <a:gd name="connsiteX25" fmla="*/ 1231379 w 3303552"/>
              <a:gd name="connsiteY25" fmla="*/ 55072 h 2086232"/>
              <a:gd name="connsiteX26" fmla="*/ 1231379 w 3303552"/>
              <a:gd name="connsiteY26" fmla="*/ 55072 h 2086232"/>
              <a:gd name="connsiteX27" fmla="*/ 1379430 w 3303552"/>
              <a:gd name="connsiteY27" fmla="*/ 22882 h 2086232"/>
              <a:gd name="connsiteX28" fmla="*/ 2327420 w 3303552"/>
              <a:gd name="connsiteY28" fmla="*/ 144515 h 2086232"/>
              <a:gd name="connsiteX29" fmla="*/ 2404069 w 3303552"/>
              <a:gd name="connsiteY29" fmla="*/ 183753 h 2086232"/>
              <a:gd name="connsiteX30" fmla="*/ 2330193 w 3303552"/>
              <a:gd name="connsiteY30" fmla="*/ 221572 h 2086232"/>
              <a:gd name="connsiteX31" fmla="*/ 2196711 w 3303552"/>
              <a:gd name="connsiteY31" fmla="*/ 307301 h 2086232"/>
              <a:gd name="connsiteX32" fmla="*/ 2171916 w 3303552"/>
              <a:gd name="connsiteY32" fmla="*/ 326769 h 2086232"/>
              <a:gd name="connsiteX33" fmla="*/ 2154637 w 3303552"/>
              <a:gd name="connsiteY33" fmla="*/ 338254 h 2086232"/>
              <a:gd name="connsiteX34" fmla="*/ 2128267 w 3303552"/>
              <a:gd name="connsiteY34" fmla="*/ 361041 h 2086232"/>
              <a:gd name="connsiteX35" fmla="*/ 2074178 w 3303552"/>
              <a:gd name="connsiteY35" fmla="*/ 403510 h 2086232"/>
              <a:gd name="connsiteX36" fmla="*/ 2024347 w 3303552"/>
              <a:gd name="connsiteY36" fmla="*/ 450843 h 2086232"/>
              <a:gd name="connsiteX37" fmla="*/ 1998694 w 3303552"/>
              <a:gd name="connsiteY37" fmla="*/ 473011 h 2086232"/>
              <a:gd name="connsiteX38" fmla="*/ 1984928 w 3303552"/>
              <a:gd name="connsiteY38" fmla="*/ 488286 h 2086232"/>
              <a:gd name="connsiteX39" fmla="*/ 1962843 w 3303552"/>
              <a:gd name="connsiteY39" fmla="*/ 509264 h 2086232"/>
              <a:gd name="connsiteX40" fmla="*/ 1862957 w 3303552"/>
              <a:gd name="connsiteY40" fmla="*/ 623628 h 2086232"/>
              <a:gd name="connsiteX41" fmla="*/ 1984928 w 3303552"/>
              <a:gd name="connsiteY41" fmla="*/ 488286 h 2086232"/>
              <a:gd name="connsiteX42" fmla="*/ 2024347 w 3303552"/>
              <a:gd name="connsiteY42" fmla="*/ 450843 h 2086232"/>
              <a:gd name="connsiteX43" fmla="*/ 2128267 w 3303552"/>
              <a:gd name="connsiteY43" fmla="*/ 361041 h 2086232"/>
              <a:gd name="connsiteX44" fmla="*/ 2171916 w 3303552"/>
              <a:gd name="connsiteY44" fmla="*/ 326769 h 2086232"/>
              <a:gd name="connsiteX45" fmla="*/ 2330192 w 3303552"/>
              <a:gd name="connsiteY45" fmla="*/ 221573 h 2086232"/>
              <a:gd name="connsiteX46" fmla="*/ 2404068 w 3303552"/>
              <a:gd name="connsiteY46" fmla="*/ 183754 h 2086232"/>
              <a:gd name="connsiteX47" fmla="*/ 2477942 w 3303552"/>
              <a:gd name="connsiteY47" fmla="*/ 221573 h 2086232"/>
              <a:gd name="connsiteX48" fmla="*/ 3060115 w 3303552"/>
              <a:gd name="connsiteY48" fmla="*/ 787892 h 2086232"/>
              <a:gd name="connsiteX49" fmla="*/ 3105667 w 3303552"/>
              <a:gd name="connsiteY49" fmla="*/ 871023 h 2086232"/>
              <a:gd name="connsiteX50" fmla="*/ 3105668 w 3303552"/>
              <a:gd name="connsiteY50" fmla="*/ 871023 h 2086232"/>
              <a:gd name="connsiteX51" fmla="*/ 3136690 w 3303552"/>
              <a:gd name="connsiteY51" fmla="*/ 927638 h 2086232"/>
              <a:gd name="connsiteX52" fmla="*/ 3299995 w 3303552"/>
              <a:gd name="connsiteY52" fmla="*/ 1537099 h 2086232"/>
              <a:gd name="connsiteX53" fmla="*/ 3300697 w 3303552"/>
              <a:gd name="connsiteY53" fmla="*/ 1568560 h 2086232"/>
              <a:gd name="connsiteX54" fmla="*/ 3300697 w 3303552"/>
              <a:gd name="connsiteY54" fmla="*/ 1568560 h 2086232"/>
              <a:gd name="connsiteX55" fmla="*/ 3303552 w 3303552"/>
              <a:gd name="connsiteY55" fmla="*/ 1696410 h 2086232"/>
              <a:gd name="connsiteX56" fmla="*/ 3263817 w 3303552"/>
              <a:gd name="connsiteY56" fmla="*/ 2015432 h 2086232"/>
              <a:gd name="connsiteX57" fmla="*/ 3244078 w 3303552"/>
              <a:gd name="connsiteY57" fmla="*/ 2086228 h 2086232"/>
              <a:gd name="connsiteX58" fmla="*/ 3219919 w 3303552"/>
              <a:gd name="connsiteY58" fmla="*/ 1999587 h 2086232"/>
              <a:gd name="connsiteX59" fmla="*/ 3082536 w 3303552"/>
              <a:gd name="connsiteY59" fmla="*/ 1694516 h 2086232"/>
              <a:gd name="connsiteX60" fmla="*/ 2887029 w 3303552"/>
              <a:gd name="connsiteY60" fmla="*/ 1423003 h 2086232"/>
              <a:gd name="connsiteX61" fmla="*/ 2824074 w 3303552"/>
              <a:gd name="connsiteY61" fmla="*/ 1358761 h 2086232"/>
              <a:gd name="connsiteX62" fmla="*/ 2824074 w 3303552"/>
              <a:gd name="connsiteY62" fmla="*/ 1358761 h 2086232"/>
              <a:gd name="connsiteX63" fmla="*/ 2772631 w 3303552"/>
              <a:gd name="connsiteY63" fmla="*/ 1306265 h 2086232"/>
              <a:gd name="connsiteX64" fmla="*/ 2516217 w 3303552"/>
              <a:gd name="connsiteY64" fmla="*/ 1112344 h 2086232"/>
              <a:gd name="connsiteX65" fmla="*/ 2404069 w 3303552"/>
              <a:gd name="connsiteY65" fmla="*/ 1050892 h 2086232"/>
              <a:gd name="connsiteX66" fmla="*/ 2404068 w 3303552"/>
              <a:gd name="connsiteY66" fmla="*/ 1050893 h 2086232"/>
              <a:gd name="connsiteX67" fmla="*/ 2376469 w 3303552"/>
              <a:gd name="connsiteY67" fmla="*/ 1035770 h 2086232"/>
              <a:gd name="connsiteX68" fmla="*/ 1767009 w 3303552"/>
              <a:gd name="connsiteY68" fmla="*/ 872465 h 2086232"/>
              <a:gd name="connsiteX69" fmla="*/ 1702467 w 3303552"/>
              <a:gd name="connsiteY69" fmla="*/ 871024 h 2086232"/>
              <a:gd name="connsiteX70" fmla="*/ 1702468 w 3303552"/>
              <a:gd name="connsiteY70" fmla="*/ 871023 h 2086232"/>
              <a:gd name="connsiteX71" fmla="*/ 1607698 w 3303552"/>
              <a:gd name="connsiteY71" fmla="*/ 868907 h 2086232"/>
              <a:gd name="connsiteX72" fmla="*/ 826164 w 3303552"/>
              <a:gd name="connsiteY72" fmla="*/ 1089922 h 2086232"/>
              <a:gd name="connsiteX73" fmla="*/ 756474 w 3303552"/>
              <a:gd name="connsiteY73" fmla="*/ 1134991 h 2086232"/>
              <a:gd name="connsiteX74" fmla="*/ 756474 w 3303552"/>
              <a:gd name="connsiteY74" fmla="*/ 1134992 h 2086232"/>
              <a:gd name="connsiteX75" fmla="*/ 684171 w 3303552"/>
              <a:gd name="connsiteY75" fmla="*/ 1181751 h 2086232"/>
              <a:gd name="connsiteX76" fmla="*/ 104838 w 3303552"/>
              <a:gd name="connsiteY76" fmla="*/ 1941918 h 2086232"/>
              <a:gd name="connsiteX77" fmla="*/ 58689 w 3303552"/>
              <a:gd name="connsiteY77" fmla="*/ 2086232 h 2086232"/>
              <a:gd name="connsiteX78" fmla="*/ 56558 w 3303552"/>
              <a:gd name="connsiteY78" fmla="*/ 2079566 h 2086232"/>
              <a:gd name="connsiteX79" fmla="*/ 221572 w 3303552"/>
              <a:gd name="connsiteY79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819825 w 3303552"/>
              <a:gd name="connsiteY5" fmla="*/ 752843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882078 w 3303552"/>
              <a:gd name="connsiteY9" fmla="*/ 574975 h 2086232"/>
              <a:gd name="connsiteX10" fmla="*/ 1043945 w 3303552"/>
              <a:gd name="connsiteY10" fmla="*/ 281571 h 2086232"/>
              <a:gd name="connsiteX11" fmla="*/ 1129450 w 3303552"/>
              <a:gd name="connsiteY11" fmla="*/ 167228 h 2086232"/>
              <a:gd name="connsiteX12" fmla="*/ 1057034 w 3303552"/>
              <a:gd name="connsiteY12" fmla="*/ 261685 h 2086232"/>
              <a:gd name="connsiteX13" fmla="*/ 1043945 w 3303552"/>
              <a:gd name="connsiteY13" fmla="*/ 281571 h 2086232"/>
              <a:gd name="connsiteX14" fmla="*/ 944736 w 3303552"/>
              <a:gd name="connsiteY14" fmla="*/ 444896 h 2086232"/>
              <a:gd name="connsiteX15" fmla="*/ 932993 w 3303552"/>
              <a:gd name="connsiteY15" fmla="*/ 465904 h 2086232"/>
              <a:gd name="connsiteX16" fmla="*/ 882114 w 3303552"/>
              <a:gd name="connsiteY16" fmla="*/ 574891 h 2086232"/>
              <a:gd name="connsiteX17" fmla="*/ 944736 w 3303552"/>
              <a:gd name="connsiteY17" fmla="*/ 444896 h 2086232"/>
              <a:gd name="connsiteX18" fmla="*/ 991423 w 3303552"/>
              <a:gd name="connsiteY18" fmla="*/ 361372 h 2086232"/>
              <a:gd name="connsiteX19" fmla="*/ 965522 w 3303552"/>
              <a:gd name="connsiteY19" fmla="*/ 407708 h 2086232"/>
              <a:gd name="connsiteX20" fmla="*/ 1020649 w 3303552"/>
              <a:gd name="connsiteY20" fmla="*/ 316967 h 2086232"/>
              <a:gd name="connsiteX21" fmla="*/ 991423 w 3303552"/>
              <a:gd name="connsiteY21" fmla="*/ 361372 h 2086232"/>
              <a:gd name="connsiteX22" fmla="*/ 221572 w 3303552"/>
              <a:gd name="connsiteY22" fmla="*/ 826165 h 2086232"/>
              <a:gd name="connsiteX23" fmla="*/ 1224542 w 3303552"/>
              <a:gd name="connsiteY23" fmla="*/ 56558 h 2086232"/>
              <a:gd name="connsiteX24" fmla="*/ 1231379 w 3303552"/>
              <a:gd name="connsiteY24" fmla="*/ 55072 h 2086232"/>
              <a:gd name="connsiteX25" fmla="*/ 1231379 w 3303552"/>
              <a:gd name="connsiteY25" fmla="*/ 55072 h 2086232"/>
              <a:gd name="connsiteX26" fmla="*/ 1379430 w 3303552"/>
              <a:gd name="connsiteY26" fmla="*/ 22882 h 2086232"/>
              <a:gd name="connsiteX27" fmla="*/ 2327420 w 3303552"/>
              <a:gd name="connsiteY27" fmla="*/ 144515 h 2086232"/>
              <a:gd name="connsiteX28" fmla="*/ 2404069 w 3303552"/>
              <a:gd name="connsiteY28" fmla="*/ 183753 h 2086232"/>
              <a:gd name="connsiteX29" fmla="*/ 2330193 w 3303552"/>
              <a:gd name="connsiteY29" fmla="*/ 221572 h 2086232"/>
              <a:gd name="connsiteX30" fmla="*/ 2196711 w 3303552"/>
              <a:gd name="connsiteY30" fmla="*/ 307301 h 2086232"/>
              <a:gd name="connsiteX31" fmla="*/ 2171916 w 3303552"/>
              <a:gd name="connsiteY31" fmla="*/ 326769 h 2086232"/>
              <a:gd name="connsiteX32" fmla="*/ 2154637 w 3303552"/>
              <a:gd name="connsiteY32" fmla="*/ 338254 h 2086232"/>
              <a:gd name="connsiteX33" fmla="*/ 2128267 w 3303552"/>
              <a:gd name="connsiteY33" fmla="*/ 361041 h 2086232"/>
              <a:gd name="connsiteX34" fmla="*/ 2074178 w 3303552"/>
              <a:gd name="connsiteY34" fmla="*/ 403510 h 2086232"/>
              <a:gd name="connsiteX35" fmla="*/ 2024347 w 3303552"/>
              <a:gd name="connsiteY35" fmla="*/ 450843 h 2086232"/>
              <a:gd name="connsiteX36" fmla="*/ 1998694 w 3303552"/>
              <a:gd name="connsiteY36" fmla="*/ 473011 h 2086232"/>
              <a:gd name="connsiteX37" fmla="*/ 1984928 w 3303552"/>
              <a:gd name="connsiteY37" fmla="*/ 488286 h 2086232"/>
              <a:gd name="connsiteX38" fmla="*/ 1962843 w 3303552"/>
              <a:gd name="connsiteY38" fmla="*/ 509264 h 2086232"/>
              <a:gd name="connsiteX39" fmla="*/ 1862957 w 3303552"/>
              <a:gd name="connsiteY39" fmla="*/ 623628 h 2086232"/>
              <a:gd name="connsiteX40" fmla="*/ 1984928 w 3303552"/>
              <a:gd name="connsiteY40" fmla="*/ 488286 h 2086232"/>
              <a:gd name="connsiteX41" fmla="*/ 2024347 w 3303552"/>
              <a:gd name="connsiteY41" fmla="*/ 450843 h 2086232"/>
              <a:gd name="connsiteX42" fmla="*/ 2128267 w 3303552"/>
              <a:gd name="connsiteY42" fmla="*/ 361041 h 2086232"/>
              <a:gd name="connsiteX43" fmla="*/ 2171916 w 3303552"/>
              <a:gd name="connsiteY43" fmla="*/ 326769 h 2086232"/>
              <a:gd name="connsiteX44" fmla="*/ 2330192 w 3303552"/>
              <a:gd name="connsiteY44" fmla="*/ 221573 h 2086232"/>
              <a:gd name="connsiteX45" fmla="*/ 2404068 w 3303552"/>
              <a:gd name="connsiteY45" fmla="*/ 183754 h 2086232"/>
              <a:gd name="connsiteX46" fmla="*/ 2477942 w 3303552"/>
              <a:gd name="connsiteY46" fmla="*/ 221573 h 2086232"/>
              <a:gd name="connsiteX47" fmla="*/ 3060115 w 3303552"/>
              <a:gd name="connsiteY47" fmla="*/ 787892 h 2086232"/>
              <a:gd name="connsiteX48" fmla="*/ 3105667 w 3303552"/>
              <a:gd name="connsiteY48" fmla="*/ 871023 h 2086232"/>
              <a:gd name="connsiteX49" fmla="*/ 3105668 w 3303552"/>
              <a:gd name="connsiteY49" fmla="*/ 871023 h 2086232"/>
              <a:gd name="connsiteX50" fmla="*/ 3136690 w 3303552"/>
              <a:gd name="connsiteY50" fmla="*/ 927638 h 2086232"/>
              <a:gd name="connsiteX51" fmla="*/ 3299995 w 3303552"/>
              <a:gd name="connsiteY51" fmla="*/ 1537099 h 2086232"/>
              <a:gd name="connsiteX52" fmla="*/ 3300697 w 3303552"/>
              <a:gd name="connsiteY52" fmla="*/ 1568560 h 2086232"/>
              <a:gd name="connsiteX53" fmla="*/ 3300697 w 3303552"/>
              <a:gd name="connsiteY53" fmla="*/ 1568560 h 2086232"/>
              <a:gd name="connsiteX54" fmla="*/ 3303552 w 3303552"/>
              <a:gd name="connsiteY54" fmla="*/ 1696410 h 2086232"/>
              <a:gd name="connsiteX55" fmla="*/ 3263817 w 3303552"/>
              <a:gd name="connsiteY55" fmla="*/ 2015432 h 2086232"/>
              <a:gd name="connsiteX56" fmla="*/ 3244078 w 3303552"/>
              <a:gd name="connsiteY56" fmla="*/ 2086228 h 2086232"/>
              <a:gd name="connsiteX57" fmla="*/ 3219919 w 3303552"/>
              <a:gd name="connsiteY57" fmla="*/ 1999587 h 2086232"/>
              <a:gd name="connsiteX58" fmla="*/ 3082536 w 3303552"/>
              <a:gd name="connsiteY58" fmla="*/ 1694516 h 2086232"/>
              <a:gd name="connsiteX59" fmla="*/ 2887029 w 3303552"/>
              <a:gd name="connsiteY59" fmla="*/ 1423003 h 2086232"/>
              <a:gd name="connsiteX60" fmla="*/ 2824074 w 3303552"/>
              <a:gd name="connsiteY60" fmla="*/ 1358761 h 2086232"/>
              <a:gd name="connsiteX61" fmla="*/ 2824074 w 3303552"/>
              <a:gd name="connsiteY61" fmla="*/ 1358761 h 2086232"/>
              <a:gd name="connsiteX62" fmla="*/ 2772631 w 3303552"/>
              <a:gd name="connsiteY62" fmla="*/ 1306265 h 2086232"/>
              <a:gd name="connsiteX63" fmla="*/ 2516217 w 3303552"/>
              <a:gd name="connsiteY63" fmla="*/ 1112344 h 2086232"/>
              <a:gd name="connsiteX64" fmla="*/ 2404069 w 3303552"/>
              <a:gd name="connsiteY64" fmla="*/ 1050892 h 2086232"/>
              <a:gd name="connsiteX65" fmla="*/ 2404068 w 3303552"/>
              <a:gd name="connsiteY65" fmla="*/ 1050893 h 2086232"/>
              <a:gd name="connsiteX66" fmla="*/ 2376469 w 3303552"/>
              <a:gd name="connsiteY66" fmla="*/ 1035770 h 2086232"/>
              <a:gd name="connsiteX67" fmla="*/ 1767009 w 3303552"/>
              <a:gd name="connsiteY67" fmla="*/ 872465 h 2086232"/>
              <a:gd name="connsiteX68" fmla="*/ 1702467 w 3303552"/>
              <a:gd name="connsiteY68" fmla="*/ 871024 h 2086232"/>
              <a:gd name="connsiteX69" fmla="*/ 1702468 w 3303552"/>
              <a:gd name="connsiteY69" fmla="*/ 871023 h 2086232"/>
              <a:gd name="connsiteX70" fmla="*/ 1607698 w 3303552"/>
              <a:gd name="connsiteY70" fmla="*/ 868907 h 2086232"/>
              <a:gd name="connsiteX71" fmla="*/ 826164 w 3303552"/>
              <a:gd name="connsiteY71" fmla="*/ 1089922 h 2086232"/>
              <a:gd name="connsiteX72" fmla="*/ 756474 w 3303552"/>
              <a:gd name="connsiteY72" fmla="*/ 1134991 h 2086232"/>
              <a:gd name="connsiteX73" fmla="*/ 756474 w 3303552"/>
              <a:gd name="connsiteY73" fmla="*/ 1134992 h 2086232"/>
              <a:gd name="connsiteX74" fmla="*/ 684171 w 3303552"/>
              <a:gd name="connsiteY74" fmla="*/ 1181751 h 2086232"/>
              <a:gd name="connsiteX75" fmla="*/ 104838 w 3303552"/>
              <a:gd name="connsiteY75" fmla="*/ 1941918 h 2086232"/>
              <a:gd name="connsiteX76" fmla="*/ 58689 w 3303552"/>
              <a:gd name="connsiteY76" fmla="*/ 2086232 h 2086232"/>
              <a:gd name="connsiteX77" fmla="*/ 56558 w 3303552"/>
              <a:gd name="connsiteY77" fmla="*/ 2079566 h 2086232"/>
              <a:gd name="connsiteX78" fmla="*/ 221572 w 3303552"/>
              <a:gd name="connsiteY78" fmla="*/ 826165 h 2086232"/>
              <a:gd name="connsiteX0" fmla="*/ 819825 w 3303552"/>
              <a:gd name="connsiteY0" fmla="*/ 752843 h 2086232"/>
              <a:gd name="connsiteX1" fmla="*/ 804292 w 3303552"/>
              <a:gd name="connsiteY1" fmla="*/ 805074 h 2086232"/>
              <a:gd name="connsiteX2" fmla="*/ 819825 w 3303552"/>
              <a:gd name="connsiteY2" fmla="*/ 752843 h 2086232"/>
              <a:gd name="connsiteX3" fmla="*/ 882078 w 3303552"/>
              <a:gd name="connsiteY3" fmla="*/ 574975 h 2086232"/>
              <a:gd name="connsiteX4" fmla="*/ 839077 w 3303552"/>
              <a:gd name="connsiteY4" fmla="*/ 688106 h 2086232"/>
              <a:gd name="connsiteX5" fmla="*/ 832166 w 3303552"/>
              <a:gd name="connsiteY5" fmla="*/ 711343 h 2086232"/>
              <a:gd name="connsiteX6" fmla="*/ 882078 w 3303552"/>
              <a:gd name="connsiteY6" fmla="*/ 574975 h 2086232"/>
              <a:gd name="connsiteX7" fmla="*/ 1043945 w 3303552"/>
              <a:gd name="connsiteY7" fmla="*/ 281571 h 2086232"/>
              <a:gd name="connsiteX8" fmla="*/ 1129450 w 3303552"/>
              <a:gd name="connsiteY8" fmla="*/ 167228 h 2086232"/>
              <a:gd name="connsiteX9" fmla="*/ 1057034 w 3303552"/>
              <a:gd name="connsiteY9" fmla="*/ 261685 h 2086232"/>
              <a:gd name="connsiteX10" fmla="*/ 1043945 w 3303552"/>
              <a:gd name="connsiteY10" fmla="*/ 281571 h 2086232"/>
              <a:gd name="connsiteX11" fmla="*/ 944736 w 3303552"/>
              <a:gd name="connsiteY11" fmla="*/ 444896 h 2086232"/>
              <a:gd name="connsiteX12" fmla="*/ 932993 w 3303552"/>
              <a:gd name="connsiteY12" fmla="*/ 465904 h 2086232"/>
              <a:gd name="connsiteX13" fmla="*/ 882114 w 3303552"/>
              <a:gd name="connsiteY13" fmla="*/ 574891 h 2086232"/>
              <a:gd name="connsiteX14" fmla="*/ 944736 w 3303552"/>
              <a:gd name="connsiteY14" fmla="*/ 444896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991423 w 3303552"/>
              <a:gd name="connsiteY18" fmla="*/ 361372 h 2086232"/>
              <a:gd name="connsiteX19" fmla="*/ 221572 w 3303552"/>
              <a:gd name="connsiteY19" fmla="*/ 826165 h 2086232"/>
              <a:gd name="connsiteX20" fmla="*/ 1224542 w 3303552"/>
              <a:gd name="connsiteY20" fmla="*/ 56558 h 2086232"/>
              <a:gd name="connsiteX21" fmla="*/ 1231379 w 3303552"/>
              <a:gd name="connsiteY21" fmla="*/ 55072 h 2086232"/>
              <a:gd name="connsiteX22" fmla="*/ 1231379 w 3303552"/>
              <a:gd name="connsiteY22" fmla="*/ 55072 h 2086232"/>
              <a:gd name="connsiteX23" fmla="*/ 1379430 w 3303552"/>
              <a:gd name="connsiteY23" fmla="*/ 22882 h 2086232"/>
              <a:gd name="connsiteX24" fmla="*/ 2327420 w 3303552"/>
              <a:gd name="connsiteY24" fmla="*/ 144515 h 2086232"/>
              <a:gd name="connsiteX25" fmla="*/ 2404069 w 3303552"/>
              <a:gd name="connsiteY25" fmla="*/ 183753 h 2086232"/>
              <a:gd name="connsiteX26" fmla="*/ 2330193 w 3303552"/>
              <a:gd name="connsiteY26" fmla="*/ 221572 h 2086232"/>
              <a:gd name="connsiteX27" fmla="*/ 2196711 w 3303552"/>
              <a:gd name="connsiteY27" fmla="*/ 307301 h 2086232"/>
              <a:gd name="connsiteX28" fmla="*/ 2171916 w 3303552"/>
              <a:gd name="connsiteY28" fmla="*/ 326769 h 2086232"/>
              <a:gd name="connsiteX29" fmla="*/ 2154637 w 3303552"/>
              <a:gd name="connsiteY29" fmla="*/ 338254 h 2086232"/>
              <a:gd name="connsiteX30" fmla="*/ 2128267 w 3303552"/>
              <a:gd name="connsiteY30" fmla="*/ 361041 h 2086232"/>
              <a:gd name="connsiteX31" fmla="*/ 2074178 w 3303552"/>
              <a:gd name="connsiteY31" fmla="*/ 403510 h 2086232"/>
              <a:gd name="connsiteX32" fmla="*/ 2024347 w 3303552"/>
              <a:gd name="connsiteY32" fmla="*/ 450843 h 2086232"/>
              <a:gd name="connsiteX33" fmla="*/ 1998694 w 3303552"/>
              <a:gd name="connsiteY33" fmla="*/ 473011 h 2086232"/>
              <a:gd name="connsiteX34" fmla="*/ 1984928 w 3303552"/>
              <a:gd name="connsiteY34" fmla="*/ 488286 h 2086232"/>
              <a:gd name="connsiteX35" fmla="*/ 1962843 w 3303552"/>
              <a:gd name="connsiteY35" fmla="*/ 509264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882114 w 3303552"/>
              <a:gd name="connsiteY10" fmla="*/ 574891 h 2086232"/>
              <a:gd name="connsiteX11" fmla="*/ 944736 w 3303552"/>
              <a:gd name="connsiteY11" fmla="*/ 444896 h 2086232"/>
              <a:gd name="connsiteX12" fmla="*/ 991423 w 3303552"/>
              <a:gd name="connsiteY12" fmla="*/ 361372 h 2086232"/>
              <a:gd name="connsiteX13" fmla="*/ 965522 w 3303552"/>
              <a:gd name="connsiteY13" fmla="*/ 407708 h 2086232"/>
              <a:gd name="connsiteX14" fmla="*/ 1020649 w 3303552"/>
              <a:gd name="connsiteY14" fmla="*/ 316967 h 2086232"/>
              <a:gd name="connsiteX15" fmla="*/ 991423 w 3303552"/>
              <a:gd name="connsiteY15" fmla="*/ 361372 h 2086232"/>
              <a:gd name="connsiteX16" fmla="*/ 221572 w 3303552"/>
              <a:gd name="connsiteY16" fmla="*/ 826165 h 2086232"/>
              <a:gd name="connsiteX17" fmla="*/ 1224542 w 3303552"/>
              <a:gd name="connsiteY17" fmla="*/ 56558 h 2086232"/>
              <a:gd name="connsiteX18" fmla="*/ 1231379 w 3303552"/>
              <a:gd name="connsiteY18" fmla="*/ 55072 h 2086232"/>
              <a:gd name="connsiteX19" fmla="*/ 1231379 w 3303552"/>
              <a:gd name="connsiteY19" fmla="*/ 55072 h 2086232"/>
              <a:gd name="connsiteX20" fmla="*/ 1379430 w 3303552"/>
              <a:gd name="connsiteY20" fmla="*/ 22882 h 2086232"/>
              <a:gd name="connsiteX21" fmla="*/ 2327420 w 3303552"/>
              <a:gd name="connsiteY21" fmla="*/ 144515 h 2086232"/>
              <a:gd name="connsiteX22" fmla="*/ 2404069 w 3303552"/>
              <a:gd name="connsiteY22" fmla="*/ 183753 h 2086232"/>
              <a:gd name="connsiteX23" fmla="*/ 2330193 w 3303552"/>
              <a:gd name="connsiteY23" fmla="*/ 221572 h 2086232"/>
              <a:gd name="connsiteX24" fmla="*/ 2196711 w 3303552"/>
              <a:gd name="connsiteY24" fmla="*/ 307301 h 2086232"/>
              <a:gd name="connsiteX25" fmla="*/ 2171916 w 3303552"/>
              <a:gd name="connsiteY25" fmla="*/ 326769 h 2086232"/>
              <a:gd name="connsiteX26" fmla="*/ 2154637 w 3303552"/>
              <a:gd name="connsiteY26" fmla="*/ 338254 h 2086232"/>
              <a:gd name="connsiteX27" fmla="*/ 2128267 w 3303552"/>
              <a:gd name="connsiteY27" fmla="*/ 361041 h 2086232"/>
              <a:gd name="connsiteX28" fmla="*/ 2074178 w 3303552"/>
              <a:gd name="connsiteY28" fmla="*/ 403510 h 2086232"/>
              <a:gd name="connsiteX29" fmla="*/ 2024347 w 3303552"/>
              <a:gd name="connsiteY29" fmla="*/ 450843 h 2086232"/>
              <a:gd name="connsiteX30" fmla="*/ 1998694 w 3303552"/>
              <a:gd name="connsiteY30" fmla="*/ 473011 h 2086232"/>
              <a:gd name="connsiteX31" fmla="*/ 1984928 w 3303552"/>
              <a:gd name="connsiteY31" fmla="*/ 488286 h 2086232"/>
              <a:gd name="connsiteX32" fmla="*/ 1962843 w 3303552"/>
              <a:gd name="connsiteY32" fmla="*/ 509264 h 2086232"/>
              <a:gd name="connsiteX33" fmla="*/ 1862957 w 3303552"/>
              <a:gd name="connsiteY33" fmla="*/ 623628 h 2086232"/>
              <a:gd name="connsiteX34" fmla="*/ 1984928 w 3303552"/>
              <a:gd name="connsiteY34" fmla="*/ 488286 h 2086232"/>
              <a:gd name="connsiteX35" fmla="*/ 2024347 w 3303552"/>
              <a:gd name="connsiteY35" fmla="*/ 450843 h 2086232"/>
              <a:gd name="connsiteX36" fmla="*/ 2128267 w 3303552"/>
              <a:gd name="connsiteY36" fmla="*/ 361041 h 2086232"/>
              <a:gd name="connsiteX37" fmla="*/ 2171916 w 3303552"/>
              <a:gd name="connsiteY37" fmla="*/ 326769 h 2086232"/>
              <a:gd name="connsiteX38" fmla="*/ 2330192 w 3303552"/>
              <a:gd name="connsiteY38" fmla="*/ 221573 h 2086232"/>
              <a:gd name="connsiteX39" fmla="*/ 2404068 w 3303552"/>
              <a:gd name="connsiteY39" fmla="*/ 183754 h 2086232"/>
              <a:gd name="connsiteX40" fmla="*/ 2477942 w 3303552"/>
              <a:gd name="connsiteY40" fmla="*/ 221573 h 2086232"/>
              <a:gd name="connsiteX41" fmla="*/ 3060115 w 3303552"/>
              <a:gd name="connsiteY41" fmla="*/ 787892 h 2086232"/>
              <a:gd name="connsiteX42" fmla="*/ 3105667 w 3303552"/>
              <a:gd name="connsiteY42" fmla="*/ 871023 h 2086232"/>
              <a:gd name="connsiteX43" fmla="*/ 3105668 w 3303552"/>
              <a:gd name="connsiteY43" fmla="*/ 871023 h 2086232"/>
              <a:gd name="connsiteX44" fmla="*/ 3136690 w 3303552"/>
              <a:gd name="connsiteY44" fmla="*/ 927638 h 2086232"/>
              <a:gd name="connsiteX45" fmla="*/ 3299995 w 3303552"/>
              <a:gd name="connsiteY45" fmla="*/ 1537099 h 2086232"/>
              <a:gd name="connsiteX46" fmla="*/ 3300697 w 3303552"/>
              <a:gd name="connsiteY46" fmla="*/ 1568560 h 2086232"/>
              <a:gd name="connsiteX47" fmla="*/ 3300697 w 3303552"/>
              <a:gd name="connsiteY47" fmla="*/ 1568560 h 2086232"/>
              <a:gd name="connsiteX48" fmla="*/ 3303552 w 3303552"/>
              <a:gd name="connsiteY48" fmla="*/ 1696410 h 2086232"/>
              <a:gd name="connsiteX49" fmla="*/ 3263817 w 3303552"/>
              <a:gd name="connsiteY49" fmla="*/ 2015432 h 2086232"/>
              <a:gd name="connsiteX50" fmla="*/ 3244078 w 3303552"/>
              <a:gd name="connsiteY50" fmla="*/ 2086228 h 2086232"/>
              <a:gd name="connsiteX51" fmla="*/ 3219919 w 3303552"/>
              <a:gd name="connsiteY51" fmla="*/ 1999587 h 2086232"/>
              <a:gd name="connsiteX52" fmla="*/ 3082536 w 3303552"/>
              <a:gd name="connsiteY52" fmla="*/ 1694516 h 2086232"/>
              <a:gd name="connsiteX53" fmla="*/ 2887029 w 3303552"/>
              <a:gd name="connsiteY53" fmla="*/ 1423003 h 2086232"/>
              <a:gd name="connsiteX54" fmla="*/ 2824074 w 3303552"/>
              <a:gd name="connsiteY54" fmla="*/ 1358761 h 2086232"/>
              <a:gd name="connsiteX55" fmla="*/ 2824074 w 3303552"/>
              <a:gd name="connsiteY55" fmla="*/ 1358761 h 2086232"/>
              <a:gd name="connsiteX56" fmla="*/ 2772631 w 3303552"/>
              <a:gd name="connsiteY56" fmla="*/ 1306265 h 2086232"/>
              <a:gd name="connsiteX57" fmla="*/ 2516217 w 3303552"/>
              <a:gd name="connsiteY57" fmla="*/ 1112344 h 2086232"/>
              <a:gd name="connsiteX58" fmla="*/ 2404069 w 3303552"/>
              <a:gd name="connsiteY58" fmla="*/ 1050892 h 2086232"/>
              <a:gd name="connsiteX59" fmla="*/ 2404068 w 3303552"/>
              <a:gd name="connsiteY59" fmla="*/ 1050893 h 2086232"/>
              <a:gd name="connsiteX60" fmla="*/ 2376469 w 3303552"/>
              <a:gd name="connsiteY60" fmla="*/ 1035770 h 2086232"/>
              <a:gd name="connsiteX61" fmla="*/ 1767009 w 3303552"/>
              <a:gd name="connsiteY61" fmla="*/ 872465 h 2086232"/>
              <a:gd name="connsiteX62" fmla="*/ 1702467 w 3303552"/>
              <a:gd name="connsiteY62" fmla="*/ 871024 h 2086232"/>
              <a:gd name="connsiteX63" fmla="*/ 1702468 w 3303552"/>
              <a:gd name="connsiteY63" fmla="*/ 871023 h 2086232"/>
              <a:gd name="connsiteX64" fmla="*/ 1607698 w 3303552"/>
              <a:gd name="connsiteY64" fmla="*/ 868907 h 2086232"/>
              <a:gd name="connsiteX65" fmla="*/ 826164 w 3303552"/>
              <a:gd name="connsiteY65" fmla="*/ 1089922 h 2086232"/>
              <a:gd name="connsiteX66" fmla="*/ 756474 w 3303552"/>
              <a:gd name="connsiteY66" fmla="*/ 1134991 h 2086232"/>
              <a:gd name="connsiteX67" fmla="*/ 756474 w 3303552"/>
              <a:gd name="connsiteY67" fmla="*/ 1134992 h 2086232"/>
              <a:gd name="connsiteX68" fmla="*/ 684171 w 3303552"/>
              <a:gd name="connsiteY68" fmla="*/ 1181751 h 2086232"/>
              <a:gd name="connsiteX69" fmla="*/ 104838 w 3303552"/>
              <a:gd name="connsiteY69" fmla="*/ 1941918 h 2086232"/>
              <a:gd name="connsiteX70" fmla="*/ 58689 w 3303552"/>
              <a:gd name="connsiteY70" fmla="*/ 2086232 h 2086232"/>
              <a:gd name="connsiteX71" fmla="*/ 56558 w 3303552"/>
              <a:gd name="connsiteY71" fmla="*/ 2079566 h 2086232"/>
              <a:gd name="connsiteX72" fmla="*/ 221572 w 3303552"/>
              <a:gd name="connsiteY72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944736 w 3303552"/>
              <a:gd name="connsiteY10" fmla="*/ 444896 h 2086232"/>
              <a:gd name="connsiteX11" fmla="*/ 991423 w 3303552"/>
              <a:gd name="connsiteY11" fmla="*/ 361372 h 2086232"/>
              <a:gd name="connsiteX12" fmla="*/ 965522 w 3303552"/>
              <a:gd name="connsiteY12" fmla="*/ 407708 h 2086232"/>
              <a:gd name="connsiteX13" fmla="*/ 1020649 w 3303552"/>
              <a:gd name="connsiteY13" fmla="*/ 316967 h 2086232"/>
              <a:gd name="connsiteX14" fmla="*/ 991423 w 3303552"/>
              <a:gd name="connsiteY14" fmla="*/ 361372 h 2086232"/>
              <a:gd name="connsiteX15" fmla="*/ 221572 w 3303552"/>
              <a:gd name="connsiteY15" fmla="*/ 826165 h 2086232"/>
              <a:gd name="connsiteX16" fmla="*/ 1224542 w 3303552"/>
              <a:gd name="connsiteY16" fmla="*/ 56558 h 2086232"/>
              <a:gd name="connsiteX17" fmla="*/ 1231379 w 3303552"/>
              <a:gd name="connsiteY17" fmla="*/ 55072 h 2086232"/>
              <a:gd name="connsiteX18" fmla="*/ 1231379 w 3303552"/>
              <a:gd name="connsiteY18" fmla="*/ 55072 h 2086232"/>
              <a:gd name="connsiteX19" fmla="*/ 1379430 w 3303552"/>
              <a:gd name="connsiteY19" fmla="*/ 22882 h 2086232"/>
              <a:gd name="connsiteX20" fmla="*/ 2327420 w 3303552"/>
              <a:gd name="connsiteY20" fmla="*/ 144515 h 2086232"/>
              <a:gd name="connsiteX21" fmla="*/ 2404069 w 3303552"/>
              <a:gd name="connsiteY21" fmla="*/ 183753 h 2086232"/>
              <a:gd name="connsiteX22" fmla="*/ 2330193 w 3303552"/>
              <a:gd name="connsiteY22" fmla="*/ 221572 h 2086232"/>
              <a:gd name="connsiteX23" fmla="*/ 2196711 w 3303552"/>
              <a:gd name="connsiteY23" fmla="*/ 307301 h 2086232"/>
              <a:gd name="connsiteX24" fmla="*/ 2171916 w 3303552"/>
              <a:gd name="connsiteY24" fmla="*/ 326769 h 2086232"/>
              <a:gd name="connsiteX25" fmla="*/ 2154637 w 3303552"/>
              <a:gd name="connsiteY25" fmla="*/ 338254 h 2086232"/>
              <a:gd name="connsiteX26" fmla="*/ 2128267 w 3303552"/>
              <a:gd name="connsiteY26" fmla="*/ 361041 h 2086232"/>
              <a:gd name="connsiteX27" fmla="*/ 2074178 w 3303552"/>
              <a:gd name="connsiteY27" fmla="*/ 403510 h 2086232"/>
              <a:gd name="connsiteX28" fmla="*/ 2024347 w 3303552"/>
              <a:gd name="connsiteY28" fmla="*/ 450843 h 2086232"/>
              <a:gd name="connsiteX29" fmla="*/ 1998694 w 3303552"/>
              <a:gd name="connsiteY29" fmla="*/ 473011 h 2086232"/>
              <a:gd name="connsiteX30" fmla="*/ 1984928 w 3303552"/>
              <a:gd name="connsiteY30" fmla="*/ 488286 h 2086232"/>
              <a:gd name="connsiteX31" fmla="*/ 1962843 w 3303552"/>
              <a:gd name="connsiteY31" fmla="*/ 509264 h 2086232"/>
              <a:gd name="connsiteX32" fmla="*/ 1862957 w 3303552"/>
              <a:gd name="connsiteY32" fmla="*/ 623628 h 2086232"/>
              <a:gd name="connsiteX33" fmla="*/ 1984928 w 3303552"/>
              <a:gd name="connsiteY33" fmla="*/ 488286 h 2086232"/>
              <a:gd name="connsiteX34" fmla="*/ 2024347 w 3303552"/>
              <a:gd name="connsiteY34" fmla="*/ 450843 h 2086232"/>
              <a:gd name="connsiteX35" fmla="*/ 2128267 w 3303552"/>
              <a:gd name="connsiteY35" fmla="*/ 361041 h 2086232"/>
              <a:gd name="connsiteX36" fmla="*/ 2171916 w 3303552"/>
              <a:gd name="connsiteY36" fmla="*/ 326769 h 2086232"/>
              <a:gd name="connsiteX37" fmla="*/ 2330192 w 3303552"/>
              <a:gd name="connsiteY37" fmla="*/ 221573 h 2086232"/>
              <a:gd name="connsiteX38" fmla="*/ 2404068 w 3303552"/>
              <a:gd name="connsiteY38" fmla="*/ 183754 h 2086232"/>
              <a:gd name="connsiteX39" fmla="*/ 2477942 w 3303552"/>
              <a:gd name="connsiteY39" fmla="*/ 221573 h 2086232"/>
              <a:gd name="connsiteX40" fmla="*/ 3060115 w 3303552"/>
              <a:gd name="connsiteY40" fmla="*/ 787892 h 2086232"/>
              <a:gd name="connsiteX41" fmla="*/ 3105667 w 3303552"/>
              <a:gd name="connsiteY41" fmla="*/ 871023 h 2086232"/>
              <a:gd name="connsiteX42" fmla="*/ 3105668 w 3303552"/>
              <a:gd name="connsiteY42" fmla="*/ 871023 h 2086232"/>
              <a:gd name="connsiteX43" fmla="*/ 3136690 w 3303552"/>
              <a:gd name="connsiteY43" fmla="*/ 927638 h 2086232"/>
              <a:gd name="connsiteX44" fmla="*/ 3299995 w 3303552"/>
              <a:gd name="connsiteY44" fmla="*/ 1537099 h 2086232"/>
              <a:gd name="connsiteX45" fmla="*/ 3300697 w 3303552"/>
              <a:gd name="connsiteY45" fmla="*/ 1568560 h 2086232"/>
              <a:gd name="connsiteX46" fmla="*/ 3300697 w 3303552"/>
              <a:gd name="connsiteY46" fmla="*/ 1568560 h 2086232"/>
              <a:gd name="connsiteX47" fmla="*/ 3303552 w 3303552"/>
              <a:gd name="connsiteY47" fmla="*/ 1696410 h 2086232"/>
              <a:gd name="connsiteX48" fmla="*/ 3263817 w 3303552"/>
              <a:gd name="connsiteY48" fmla="*/ 2015432 h 2086232"/>
              <a:gd name="connsiteX49" fmla="*/ 3244078 w 3303552"/>
              <a:gd name="connsiteY49" fmla="*/ 2086228 h 2086232"/>
              <a:gd name="connsiteX50" fmla="*/ 3219919 w 3303552"/>
              <a:gd name="connsiteY50" fmla="*/ 1999587 h 2086232"/>
              <a:gd name="connsiteX51" fmla="*/ 3082536 w 3303552"/>
              <a:gd name="connsiteY51" fmla="*/ 1694516 h 2086232"/>
              <a:gd name="connsiteX52" fmla="*/ 2887029 w 3303552"/>
              <a:gd name="connsiteY52" fmla="*/ 1423003 h 2086232"/>
              <a:gd name="connsiteX53" fmla="*/ 2824074 w 3303552"/>
              <a:gd name="connsiteY53" fmla="*/ 1358761 h 2086232"/>
              <a:gd name="connsiteX54" fmla="*/ 2824074 w 3303552"/>
              <a:gd name="connsiteY54" fmla="*/ 1358761 h 2086232"/>
              <a:gd name="connsiteX55" fmla="*/ 2772631 w 3303552"/>
              <a:gd name="connsiteY55" fmla="*/ 1306265 h 2086232"/>
              <a:gd name="connsiteX56" fmla="*/ 2516217 w 3303552"/>
              <a:gd name="connsiteY56" fmla="*/ 1112344 h 2086232"/>
              <a:gd name="connsiteX57" fmla="*/ 2404069 w 3303552"/>
              <a:gd name="connsiteY57" fmla="*/ 1050892 h 2086232"/>
              <a:gd name="connsiteX58" fmla="*/ 2404068 w 3303552"/>
              <a:gd name="connsiteY58" fmla="*/ 1050893 h 2086232"/>
              <a:gd name="connsiteX59" fmla="*/ 2376469 w 3303552"/>
              <a:gd name="connsiteY59" fmla="*/ 1035770 h 2086232"/>
              <a:gd name="connsiteX60" fmla="*/ 1767009 w 3303552"/>
              <a:gd name="connsiteY60" fmla="*/ 872465 h 2086232"/>
              <a:gd name="connsiteX61" fmla="*/ 1702467 w 3303552"/>
              <a:gd name="connsiteY61" fmla="*/ 871024 h 2086232"/>
              <a:gd name="connsiteX62" fmla="*/ 1702468 w 3303552"/>
              <a:gd name="connsiteY62" fmla="*/ 871023 h 2086232"/>
              <a:gd name="connsiteX63" fmla="*/ 1607698 w 3303552"/>
              <a:gd name="connsiteY63" fmla="*/ 868907 h 2086232"/>
              <a:gd name="connsiteX64" fmla="*/ 826164 w 3303552"/>
              <a:gd name="connsiteY64" fmla="*/ 1089922 h 2086232"/>
              <a:gd name="connsiteX65" fmla="*/ 756474 w 3303552"/>
              <a:gd name="connsiteY65" fmla="*/ 1134991 h 2086232"/>
              <a:gd name="connsiteX66" fmla="*/ 756474 w 3303552"/>
              <a:gd name="connsiteY66" fmla="*/ 1134992 h 2086232"/>
              <a:gd name="connsiteX67" fmla="*/ 684171 w 3303552"/>
              <a:gd name="connsiteY67" fmla="*/ 1181751 h 2086232"/>
              <a:gd name="connsiteX68" fmla="*/ 104838 w 3303552"/>
              <a:gd name="connsiteY68" fmla="*/ 1941918 h 2086232"/>
              <a:gd name="connsiteX69" fmla="*/ 58689 w 3303552"/>
              <a:gd name="connsiteY69" fmla="*/ 2086232 h 2086232"/>
              <a:gd name="connsiteX70" fmla="*/ 56558 w 3303552"/>
              <a:gd name="connsiteY70" fmla="*/ 2079566 h 2086232"/>
              <a:gd name="connsiteX71" fmla="*/ 221572 w 3303552"/>
              <a:gd name="connsiteY71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91423 w 3303552"/>
              <a:gd name="connsiteY8" fmla="*/ 361372 h 2086232"/>
              <a:gd name="connsiteX9" fmla="*/ 965522 w 3303552"/>
              <a:gd name="connsiteY9" fmla="*/ 407708 h 2086232"/>
              <a:gd name="connsiteX10" fmla="*/ 1020649 w 3303552"/>
              <a:gd name="connsiteY10" fmla="*/ 316967 h 2086232"/>
              <a:gd name="connsiteX11" fmla="*/ 991423 w 3303552"/>
              <a:gd name="connsiteY11" fmla="*/ 361372 h 2086232"/>
              <a:gd name="connsiteX12" fmla="*/ 221572 w 3303552"/>
              <a:gd name="connsiteY12" fmla="*/ 826165 h 2086232"/>
              <a:gd name="connsiteX13" fmla="*/ 1224542 w 3303552"/>
              <a:gd name="connsiteY13" fmla="*/ 56558 h 2086232"/>
              <a:gd name="connsiteX14" fmla="*/ 1231379 w 3303552"/>
              <a:gd name="connsiteY14" fmla="*/ 55072 h 2086232"/>
              <a:gd name="connsiteX15" fmla="*/ 1231379 w 3303552"/>
              <a:gd name="connsiteY15" fmla="*/ 55072 h 2086232"/>
              <a:gd name="connsiteX16" fmla="*/ 1379430 w 3303552"/>
              <a:gd name="connsiteY16" fmla="*/ 22882 h 2086232"/>
              <a:gd name="connsiteX17" fmla="*/ 2327420 w 3303552"/>
              <a:gd name="connsiteY17" fmla="*/ 144515 h 2086232"/>
              <a:gd name="connsiteX18" fmla="*/ 2404069 w 3303552"/>
              <a:gd name="connsiteY18" fmla="*/ 183753 h 2086232"/>
              <a:gd name="connsiteX19" fmla="*/ 2330193 w 3303552"/>
              <a:gd name="connsiteY19" fmla="*/ 221572 h 2086232"/>
              <a:gd name="connsiteX20" fmla="*/ 2196711 w 3303552"/>
              <a:gd name="connsiteY20" fmla="*/ 307301 h 2086232"/>
              <a:gd name="connsiteX21" fmla="*/ 2171916 w 3303552"/>
              <a:gd name="connsiteY21" fmla="*/ 326769 h 2086232"/>
              <a:gd name="connsiteX22" fmla="*/ 2154637 w 3303552"/>
              <a:gd name="connsiteY22" fmla="*/ 338254 h 2086232"/>
              <a:gd name="connsiteX23" fmla="*/ 2128267 w 3303552"/>
              <a:gd name="connsiteY23" fmla="*/ 361041 h 2086232"/>
              <a:gd name="connsiteX24" fmla="*/ 2074178 w 3303552"/>
              <a:gd name="connsiteY24" fmla="*/ 403510 h 2086232"/>
              <a:gd name="connsiteX25" fmla="*/ 2024347 w 3303552"/>
              <a:gd name="connsiteY25" fmla="*/ 450843 h 2086232"/>
              <a:gd name="connsiteX26" fmla="*/ 1998694 w 3303552"/>
              <a:gd name="connsiteY26" fmla="*/ 473011 h 2086232"/>
              <a:gd name="connsiteX27" fmla="*/ 1984928 w 3303552"/>
              <a:gd name="connsiteY27" fmla="*/ 488286 h 2086232"/>
              <a:gd name="connsiteX28" fmla="*/ 1962843 w 3303552"/>
              <a:gd name="connsiteY28" fmla="*/ 509264 h 2086232"/>
              <a:gd name="connsiteX29" fmla="*/ 1862957 w 3303552"/>
              <a:gd name="connsiteY29" fmla="*/ 623628 h 2086232"/>
              <a:gd name="connsiteX30" fmla="*/ 1984928 w 3303552"/>
              <a:gd name="connsiteY30" fmla="*/ 488286 h 2086232"/>
              <a:gd name="connsiteX31" fmla="*/ 2024347 w 3303552"/>
              <a:gd name="connsiteY31" fmla="*/ 450843 h 2086232"/>
              <a:gd name="connsiteX32" fmla="*/ 2128267 w 3303552"/>
              <a:gd name="connsiteY32" fmla="*/ 361041 h 2086232"/>
              <a:gd name="connsiteX33" fmla="*/ 2171916 w 3303552"/>
              <a:gd name="connsiteY33" fmla="*/ 326769 h 2086232"/>
              <a:gd name="connsiteX34" fmla="*/ 2330192 w 3303552"/>
              <a:gd name="connsiteY34" fmla="*/ 221573 h 2086232"/>
              <a:gd name="connsiteX35" fmla="*/ 2404068 w 3303552"/>
              <a:gd name="connsiteY35" fmla="*/ 183754 h 2086232"/>
              <a:gd name="connsiteX36" fmla="*/ 2477942 w 3303552"/>
              <a:gd name="connsiteY36" fmla="*/ 221573 h 2086232"/>
              <a:gd name="connsiteX37" fmla="*/ 3060115 w 3303552"/>
              <a:gd name="connsiteY37" fmla="*/ 787892 h 2086232"/>
              <a:gd name="connsiteX38" fmla="*/ 3105667 w 3303552"/>
              <a:gd name="connsiteY38" fmla="*/ 871023 h 2086232"/>
              <a:gd name="connsiteX39" fmla="*/ 3105668 w 3303552"/>
              <a:gd name="connsiteY39" fmla="*/ 871023 h 2086232"/>
              <a:gd name="connsiteX40" fmla="*/ 3136690 w 3303552"/>
              <a:gd name="connsiteY40" fmla="*/ 927638 h 2086232"/>
              <a:gd name="connsiteX41" fmla="*/ 3299995 w 3303552"/>
              <a:gd name="connsiteY41" fmla="*/ 1537099 h 2086232"/>
              <a:gd name="connsiteX42" fmla="*/ 3300697 w 3303552"/>
              <a:gd name="connsiteY42" fmla="*/ 1568560 h 2086232"/>
              <a:gd name="connsiteX43" fmla="*/ 3300697 w 3303552"/>
              <a:gd name="connsiteY43" fmla="*/ 1568560 h 2086232"/>
              <a:gd name="connsiteX44" fmla="*/ 3303552 w 3303552"/>
              <a:gd name="connsiteY44" fmla="*/ 1696410 h 2086232"/>
              <a:gd name="connsiteX45" fmla="*/ 3263817 w 3303552"/>
              <a:gd name="connsiteY45" fmla="*/ 2015432 h 2086232"/>
              <a:gd name="connsiteX46" fmla="*/ 3244078 w 3303552"/>
              <a:gd name="connsiteY46" fmla="*/ 2086228 h 2086232"/>
              <a:gd name="connsiteX47" fmla="*/ 3219919 w 3303552"/>
              <a:gd name="connsiteY47" fmla="*/ 1999587 h 2086232"/>
              <a:gd name="connsiteX48" fmla="*/ 3082536 w 3303552"/>
              <a:gd name="connsiteY48" fmla="*/ 1694516 h 2086232"/>
              <a:gd name="connsiteX49" fmla="*/ 2887029 w 3303552"/>
              <a:gd name="connsiteY49" fmla="*/ 1423003 h 2086232"/>
              <a:gd name="connsiteX50" fmla="*/ 2824074 w 3303552"/>
              <a:gd name="connsiteY50" fmla="*/ 1358761 h 2086232"/>
              <a:gd name="connsiteX51" fmla="*/ 2824074 w 3303552"/>
              <a:gd name="connsiteY51" fmla="*/ 1358761 h 2086232"/>
              <a:gd name="connsiteX52" fmla="*/ 2772631 w 3303552"/>
              <a:gd name="connsiteY52" fmla="*/ 1306265 h 2086232"/>
              <a:gd name="connsiteX53" fmla="*/ 2516217 w 3303552"/>
              <a:gd name="connsiteY53" fmla="*/ 1112344 h 2086232"/>
              <a:gd name="connsiteX54" fmla="*/ 2404069 w 3303552"/>
              <a:gd name="connsiteY54" fmla="*/ 1050892 h 2086232"/>
              <a:gd name="connsiteX55" fmla="*/ 2404068 w 3303552"/>
              <a:gd name="connsiteY55" fmla="*/ 1050893 h 2086232"/>
              <a:gd name="connsiteX56" fmla="*/ 2376469 w 3303552"/>
              <a:gd name="connsiteY56" fmla="*/ 1035770 h 2086232"/>
              <a:gd name="connsiteX57" fmla="*/ 1767009 w 3303552"/>
              <a:gd name="connsiteY57" fmla="*/ 872465 h 2086232"/>
              <a:gd name="connsiteX58" fmla="*/ 1702467 w 3303552"/>
              <a:gd name="connsiteY58" fmla="*/ 871024 h 2086232"/>
              <a:gd name="connsiteX59" fmla="*/ 1702468 w 3303552"/>
              <a:gd name="connsiteY59" fmla="*/ 871023 h 2086232"/>
              <a:gd name="connsiteX60" fmla="*/ 1607698 w 3303552"/>
              <a:gd name="connsiteY60" fmla="*/ 868907 h 2086232"/>
              <a:gd name="connsiteX61" fmla="*/ 826164 w 3303552"/>
              <a:gd name="connsiteY61" fmla="*/ 1089922 h 2086232"/>
              <a:gd name="connsiteX62" fmla="*/ 756474 w 3303552"/>
              <a:gd name="connsiteY62" fmla="*/ 1134991 h 2086232"/>
              <a:gd name="connsiteX63" fmla="*/ 756474 w 3303552"/>
              <a:gd name="connsiteY63" fmla="*/ 1134992 h 2086232"/>
              <a:gd name="connsiteX64" fmla="*/ 684171 w 3303552"/>
              <a:gd name="connsiteY64" fmla="*/ 1181751 h 2086232"/>
              <a:gd name="connsiteX65" fmla="*/ 104838 w 3303552"/>
              <a:gd name="connsiteY65" fmla="*/ 1941918 h 2086232"/>
              <a:gd name="connsiteX66" fmla="*/ 58689 w 3303552"/>
              <a:gd name="connsiteY66" fmla="*/ 2086232 h 2086232"/>
              <a:gd name="connsiteX67" fmla="*/ 56558 w 3303552"/>
              <a:gd name="connsiteY67" fmla="*/ 2079566 h 2086232"/>
              <a:gd name="connsiteX68" fmla="*/ 221572 w 3303552"/>
              <a:gd name="connsiteY68" fmla="*/ 826165 h 2086232"/>
              <a:gd name="connsiteX0" fmla="*/ 832166 w 3303552"/>
              <a:gd name="connsiteY0" fmla="*/ 711343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1043945 w 3303552"/>
              <a:gd name="connsiteY3" fmla="*/ 281571 h 2086232"/>
              <a:gd name="connsiteX4" fmla="*/ 1129450 w 3303552"/>
              <a:gd name="connsiteY4" fmla="*/ 167228 h 2086232"/>
              <a:gd name="connsiteX5" fmla="*/ 1057034 w 3303552"/>
              <a:gd name="connsiteY5" fmla="*/ 261685 h 2086232"/>
              <a:gd name="connsiteX6" fmla="*/ 1043945 w 3303552"/>
              <a:gd name="connsiteY6" fmla="*/ 281571 h 2086232"/>
              <a:gd name="connsiteX7" fmla="*/ 991423 w 3303552"/>
              <a:gd name="connsiteY7" fmla="*/ 361372 h 2086232"/>
              <a:gd name="connsiteX8" fmla="*/ 965522 w 3303552"/>
              <a:gd name="connsiteY8" fmla="*/ 407708 h 2086232"/>
              <a:gd name="connsiteX9" fmla="*/ 1020649 w 3303552"/>
              <a:gd name="connsiteY9" fmla="*/ 316967 h 2086232"/>
              <a:gd name="connsiteX10" fmla="*/ 991423 w 3303552"/>
              <a:gd name="connsiteY10" fmla="*/ 361372 h 2086232"/>
              <a:gd name="connsiteX11" fmla="*/ 221572 w 3303552"/>
              <a:gd name="connsiteY11" fmla="*/ 826165 h 2086232"/>
              <a:gd name="connsiteX12" fmla="*/ 1224542 w 3303552"/>
              <a:gd name="connsiteY12" fmla="*/ 56558 h 2086232"/>
              <a:gd name="connsiteX13" fmla="*/ 1231379 w 3303552"/>
              <a:gd name="connsiteY13" fmla="*/ 55072 h 2086232"/>
              <a:gd name="connsiteX14" fmla="*/ 1231379 w 3303552"/>
              <a:gd name="connsiteY14" fmla="*/ 55072 h 2086232"/>
              <a:gd name="connsiteX15" fmla="*/ 1379430 w 3303552"/>
              <a:gd name="connsiteY15" fmla="*/ 22882 h 2086232"/>
              <a:gd name="connsiteX16" fmla="*/ 2327420 w 3303552"/>
              <a:gd name="connsiteY16" fmla="*/ 144515 h 2086232"/>
              <a:gd name="connsiteX17" fmla="*/ 2404069 w 3303552"/>
              <a:gd name="connsiteY17" fmla="*/ 183753 h 2086232"/>
              <a:gd name="connsiteX18" fmla="*/ 2330193 w 3303552"/>
              <a:gd name="connsiteY18" fmla="*/ 221572 h 2086232"/>
              <a:gd name="connsiteX19" fmla="*/ 2196711 w 3303552"/>
              <a:gd name="connsiteY19" fmla="*/ 307301 h 2086232"/>
              <a:gd name="connsiteX20" fmla="*/ 2171916 w 3303552"/>
              <a:gd name="connsiteY20" fmla="*/ 326769 h 2086232"/>
              <a:gd name="connsiteX21" fmla="*/ 2154637 w 3303552"/>
              <a:gd name="connsiteY21" fmla="*/ 338254 h 2086232"/>
              <a:gd name="connsiteX22" fmla="*/ 2128267 w 3303552"/>
              <a:gd name="connsiteY22" fmla="*/ 361041 h 2086232"/>
              <a:gd name="connsiteX23" fmla="*/ 2074178 w 3303552"/>
              <a:gd name="connsiteY23" fmla="*/ 403510 h 2086232"/>
              <a:gd name="connsiteX24" fmla="*/ 2024347 w 3303552"/>
              <a:gd name="connsiteY24" fmla="*/ 450843 h 2086232"/>
              <a:gd name="connsiteX25" fmla="*/ 1998694 w 3303552"/>
              <a:gd name="connsiteY25" fmla="*/ 473011 h 2086232"/>
              <a:gd name="connsiteX26" fmla="*/ 1984928 w 3303552"/>
              <a:gd name="connsiteY26" fmla="*/ 488286 h 2086232"/>
              <a:gd name="connsiteX27" fmla="*/ 1962843 w 3303552"/>
              <a:gd name="connsiteY27" fmla="*/ 509264 h 2086232"/>
              <a:gd name="connsiteX28" fmla="*/ 1862957 w 3303552"/>
              <a:gd name="connsiteY28" fmla="*/ 623628 h 2086232"/>
              <a:gd name="connsiteX29" fmla="*/ 1984928 w 3303552"/>
              <a:gd name="connsiteY29" fmla="*/ 488286 h 2086232"/>
              <a:gd name="connsiteX30" fmla="*/ 2024347 w 3303552"/>
              <a:gd name="connsiteY30" fmla="*/ 450843 h 2086232"/>
              <a:gd name="connsiteX31" fmla="*/ 2128267 w 3303552"/>
              <a:gd name="connsiteY31" fmla="*/ 361041 h 2086232"/>
              <a:gd name="connsiteX32" fmla="*/ 2171916 w 3303552"/>
              <a:gd name="connsiteY32" fmla="*/ 326769 h 2086232"/>
              <a:gd name="connsiteX33" fmla="*/ 2330192 w 3303552"/>
              <a:gd name="connsiteY33" fmla="*/ 221573 h 2086232"/>
              <a:gd name="connsiteX34" fmla="*/ 2404068 w 3303552"/>
              <a:gd name="connsiteY34" fmla="*/ 183754 h 2086232"/>
              <a:gd name="connsiteX35" fmla="*/ 2477942 w 3303552"/>
              <a:gd name="connsiteY35" fmla="*/ 221573 h 2086232"/>
              <a:gd name="connsiteX36" fmla="*/ 3060115 w 3303552"/>
              <a:gd name="connsiteY36" fmla="*/ 787892 h 2086232"/>
              <a:gd name="connsiteX37" fmla="*/ 3105667 w 3303552"/>
              <a:gd name="connsiteY37" fmla="*/ 871023 h 2086232"/>
              <a:gd name="connsiteX38" fmla="*/ 3105668 w 3303552"/>
              <a:gd name="connsiteY38" fmla="*/ 871023 h 2086232"/>
              <a:gd name="connsiteX39" fmla="*/ 3136690 w 3303552"/>
              <a:gd name="connsiteY39" fmla="*/ 927638 h 2086232"/>
              <a:gd name="connsiteX40" fmla="*/ 3299995 w 3303552"/>
              <a:gd name="connsiteY40" fmla="*/ 1537099 h 2086232"/>
              <a:gd name="connsiteX41" fmla="*/ 3300697 w 3303552"/>
              <a:gd name="connsiteY41" fmla="*/ 1568560 h 2086232"/>
              <a:gd name="connsiteX42" fmla="*/ 3300697 w 3303552"/>
              <a:gd name="connsiteY42" fmla="*/ 1568560 h 2086232"/>
              <a:gd name="connsiteX43" fmla="*/ 3303552 w 3303552"/>
              <a:gd name="connsiteY43" fmla="*/ 1696410 h 2086232"/>
              <a:gd name="connsiteX44" fmla="*/ 3263817 w 3303552"/>
              <a:gd name="connsiteY44" fmla="*/ 2015432 h 2086232"/>
              <a:gd name="connsiteX45" fmla="*/ 3244078 w 3303552"/>
              <a:gd name="connsiteY45" fmla="*/ 2086228 h 2086232"/>
              <a:gd name="connsiteX46" fmla="*/ 3219919 w 3303552"/>
              <a:gd name="connsiteY46" fmla="*/ 1999587 h 2086232"/>
              <a:gd name="connsiteX47" fmla="*/ 3082536 w 3303552"/>
              <a:gd name="connsiteY47" fmla="*/ 1694516 h 2086232"/>
              <a:gd name="connsiteX48" fmla="*/ 2887029 w 3303552"/>
              <a:gd name="connsiteY48" fmla="*/ 1423003 h 2086232"/>
              <a:gd name="connsiteX49" fmla="*/ 2824074 w 3303552"/>
              <a:gd name="connsiteY49" fmla="*/ 1358761 h 2086232"/>
              <a:gd name="connsiteX50" fmla="*/ 2824074 w 3303552"/>
              <a:gd name="connsiteY50" fmla="*/ 1358761 h 2086232"/>
              <a:gd name="connsiteX51" fmla="*/ 2772631 w 3303552"/>
              <a:gd name="connsiteY51" fmla="*/ 1306265 h 2086232"/>
              <a:gd name="connsiteX52" fmla="*/ 2516217 w 3303552"/>
              <a:gd name="connsiteY52" fmla="*/ 1112344 h 2086232"/>
              <a:gd name="connsiteX53" fmla="*/ 2404069 w 3303552"/>
              <a:gd name="connsiteY53" fmla="*/ 1050892 h 2086232"/>
              <a:gd name="connsiteX54" fmla="*/ 2404068 w 3303552"/>
              <a:gd name="connsiteY54" fmla="*/ 1050893 h 2086232"/>
              <a:gd name="connsiteX55" fmla="*/ 2376469 w 3303552"/>
              <a:gd name="connsiteY55" fmla="*/ 1035770 h 2086232"/>
              <a:gd name="connsiteX56" fmla="*/ 1767009 w 3303552"/>
              <a:gd name="connsiteY56" fmla="*/ 872465 h 2086232"/>
              <a:gd name="connsiteX57" fmla="*/ 1702467 w 3303552"/>
              <a:gd name="connsiteY57" fmla="*/ 871024 h 2086232"/>
              <a:gd name="connsiteX58" fmla="*/ 1702468 w 3303552"/>
              <a:gd name="connsiteY58" fmla="*/ 871023 h 2086232"/>
              <a:gd name="connsiteX59" fmla="*/ 1607698 w 3303552"/>
              <a:gd name="connsiteY59" fmla="*/ 868907 h 2086232"/>
              <a:gd name="connsiteX60" fmla="*/ 826164 w 3303552"/>
              <a:gd name="connsiteY60" fmla="*/ 1089922 h 2086232"/>
              <a:gd name="connsiteX61" fmla="*/ 756474 w 3303552"/>
              <a:gd name="connsiteY61" fmla="*/ 1134991 h 2086232"/>
              <a:gd name="connsiteX62" fmla="*/ 756474 w 3303552"/>
              <a:gd name="connsiteY62" fmla="*/ 1134992 h 2086232"/>
              <a:gd name="connsiteX63" fmla="*/ 684171 w 3303552"/>
              <a:gd name="connsiteY63" fmla="*/ 1181751 h 2086232"/>
              <a:gd name="connsiteX64" fmla="*/ 104838 w 3303552"/>
              <a:gd name="connsiteY64" fmla="*/ 1941918 h 2086232"/>
              <a:gd name="connsiteX65" fmla="*/ 58689 w 3303552"/>
              <a:gd name="connsiteY65" fmla="*/ 2086232 h 2086232"/>
              <a:gd name="connsiteX66" fmla="*/ 56558 w 3303552"/>
              <a:gd name="connsiteY66" fmla="*/ 2079566 h 2086232"/>
              <a:gd name="connsiteX67" fmla="*/ 221572 w 3303552"/>
              <a:gd name="connsiteY67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965522 w 3303552"/>
              <a:gd name="connsiteY5" fmla="*/ 407708 h 2086232"/>
              <a:gd name="connsiteX6" fmla="*/ 1020649 w 3303552"/>
              <a:gd name="connsiteY6" fmla="*/ 316967 h 2086232"/>
              <a:gd name="connsiteX7" fmla="*/ 991423 w 3303552"/>
              <a:gd name="connsiteY7" fmla="*/ 361372 h 2086232"/>
              <a:gd name="connsiteX8" fmla="*/ 221572 w 3303552"/>
              <a:gd name="connsiteY8" fmla="*/ 826165 h 2086232"/>
              <a:gd name="connsiteX9" fmla="*/ 1224542 w 3303552"/>
              <a:gd name="connsiteY9" fmla="*/ 56558 h 2086232"/>
              <a:gd name="connsiteX10" fmla="*/ 1231379 w 3303552"/>
              <a:gd name="connsiteY10" fmla="*/ 55072 h 2086232"/>
              <a:gd name="connsiteX11" fmla="*/ 1231379 w 3303552"/>
              <a:gd name="connsiteY11" fmla="*/ 55072 h 2086232"/>
              <a:gd name="connsiteX12" fmla="*/ 1379430 w 3303552"/>
              <a:gd name="connsiteY12" fmla="*/ 22882 h 2086232"/>
              <a:gd name="connsiteX13" fmla="*/ 2327420 w 3303552"/>
              <a:gd name="connsiteY13" fmla="*/ 144515 h 2086232"/>
              <a:gd name="connsiteX14" fmla="*/ 2404069 w 3303552"/>
              <a:gd name="connsiteY14" fmla="*/ 183753 h 2086232"/>
              <a:gd name="connsiteX15" fmla="*/ 2330193 w 3303552"/>
              <a:gd name="connsiteY15" fmla="*/ 221572 h 2086232"/>
              <a:gd name="connsiteX16" fmla="*/ 2196711 w 3303552"/>
              <a:gd name="connsiteY16" fmla="*/ 307301 h 2086232"/>
              <a:gd name="connsiteX17" fmla="*/ 2171916 w 3303552"/>
              <a:gd name="connsiteY17" fmla="*/ 326769 h 2086232"/>
              <a:gd name="connsiteX18" fmla="*/ 2154637 w 3303552"/>
              <a:gd name="connsiteY18" fmla="*/ 338254 h 2086232"/>
              <a:gd name="connsiteX19" fmla="*/ 2128267 w 3303552"/>
              <a:gd name="connsiteY19" fmla="*/ 361041 h 2086232"/>
              <a:gd name="connsiteX20" fmla="*/ 2074178 w 3303552"/>
              <a:gd name="connsiteY20" fmla="*/ 403510 h 2086232"/>
              <a:gd name="connsiteX21" fmla="*/ 2024347 w 3303552"/>
              <a:gd name="connsiteY21" fmla="*/ 450843 h 2086232"/>
              <a:gd name="connsiteX22" fmla="*/ 1998694 w 3303552"/>
              <a:gd name="connsiteY22" fmla="*/ 473011 h 2086232"/>
              <a:gd name="connsiteX23" fmla="*/ 1984928 w 3303552"/>
              <a:gd name="connsiteY23" fmla="*/ 488286 h 2086232"/>
              <a:gd name="connsiteX24" fmla="*/ 1962843 w 3303552"/>
              <a:gd name="connsiteY24" fmla="*/ 509264 h 2086232"/>
              <a:gd name="connsiteX25" fmla="*/ 1862957 w 3303552"/>
              <a:gd name="connsiteY25" fmla="*/ 623628 h 2086232"/>
              <a:gd name="connsiteX26" fmla="*/ 1984928 w 3303552"/>
              <a:gd name="connsiteY26" fmla="*/ 488286 h 2086232"/>
              <a:gd name="connsiteX27" fmla="*/ 2024347 w 3303552"/>
              <a:gd name="connsiteY27" fmla="*/ 450843 h 2086232"/>
              <a:gd name="connsiteX28" fmla="*/ 2128267 w 3303552"/>
              <a:gd name="connsiteY28" fmla="*/ 361041 h 2086232"/>
              <a:gd name="connsiteX29" fmla="*/ 2171916 w 3303552"/>
              <a:gd name="connsiteY29" fmla="*/ 326769 h 2086232"/>
              <a:gd name="connsiteX30" fmla="*/ 2330192 w 3303552"/>
              <a:gd name="connsiteY30" fmla="*/ 221573 h 2086232"/>
              <a:gd name="connsiteX31" fmla="*/ 2404068 w 3303552"/>
              <a:gd name="connsiteY31" fmla="*/ 183754 h 2086232"/>
              <a:gd name="connsiteX32" fmla="*/ 2477942 w 3303552"/>
              <a:gd name="connsiteY32" fmla="*/ 221573 h 2086232"/>
              <a:gd name="connsiteX33" fmla="*/ 3060115 w 3303552"/>
              <a:gd name="connsiteY33" fmla="*/ 787892 h 2086232"/>
              <a:gd name="connsiteX34" fmla="*/ 3105667 w 3303552"/>
              <a:gd name="connsiteY34" fmla="*/ 871023 h 2086232"/>
              <a:gd name="connsiteX35" fmla="*/ 3105668 w 3303552"/>
              <a:gd name="connsiteY35" fmla="*/ 871023 h 2086232"/>
              <a:gd name="connsiteX36" fmla="*/ 3136690 w 3303552"/>
              <a:gd name="connsiteY36" fmla="*/ 927638 h 2086232"/>
              <a:gd name="connsiteX37" fmla="*/ 3299995 w 3303552"/>
              <a:gd name="connsiteY37" fmla="*/ 1537099 h 2086232"/>
              <a:gd name="connsiteX38" fmla="*/ 3300697 w 3303552"/>
              <a:gd name="connsiteY38" fmla="*/ 1568560 h 2086232"/>
              <a:gd name="connsiteX39" fmla="*/ 3300697 w 3303552"/>
              <a:gd name="connsiteY39" fmla="*/ 1568560 h 2086232"/>
              <a:gd name="connsiteX40" fmla="*/ 3303552 w 3303552"/>
              <a:gd name="connsiteY40" fmla="*/ 1696410 h 2086232"/>
              <a:gd name="connsiteX41" fmla="*/ 3263817 w 3303552"/>
              <a:gd name="connsiteY41" fmla="*/ 2015432 h 2086232"/>
              <a:gd name="connsiteX42" fmla="*/ 3244078 w 3303552"/>
              <a:gd name="connsiteY42" fmla="*/ 2086228 h 2086232"/>
              <a:gd name="connsiteX43" fmla="*/ 3219919 w 3303552"/>
              <a:gd name="connsiteY43" fmla="*/ 1999587 h 2086232"/>
              <a:gd name="connsiteX44" fmla="*/ 3082536 w 3303552"/>
              <a:gd name="connsiteY44" fmla="*/ 1694516 h 2086232"/>
              <a:gd name="connsiteX45" fmla="*/ 2887029 w 3303552"/>
              <a:gd name="connsiteY45" fmla="*/ 1423003 h 2086232"/>
              <a:gd name="connsiteX46" fmla="*/ 2824074 w 3303552"/>
              <a:gd name="connsiteY46" fmla="*/ 1358761 h 2086232"/>
              <a:gd name="connsiteX47" fmla="*/ 2824074 w 3303552"/>
              <a:gd name="connsiteY47" fmla="*/ 1358761 h 2086232"/>
              <a:gd name="connsiteX48" fmla="*/ 2772631 w 3303552"/>
              <a:gd name="connsiteY48" fmla="*/ 1306265 h 2086232"/>
              <a:gd name="connsiteX49" fmla="*/ 2516217 w 3303552"/>
              <a:gd name="connsiteY49" fmla="*/ 1112344 h 2086232"/>
              <a:gd name="connsiteX50" fmla="*/ 2404069 w 3303552"/>
              <a:gd name="connsiteY50" fmla="*/ 1050892 h 2086232"/>
              <a:gd name="connsiteX51" fmla="*/ 2404068 w 3303552"/>
              <a:gd name="connsiteY51" fmla="*/ 1050893 h 2086232"/>
              <a:gd name="connsiteX52" fmla="*/ 2376469 w 3303552"/>
              <a:gd name="connsiteY52" fmla="*/ 1035770 h 2086232"/>
              <a:gd name="connsiteX53" fmla="*/ 1767009 w 3303552"/>
              <a:gd name="connsiteY53" fmla="*/ 872465 h 2086232"/>
              <a:gd name="connsiteX54" fmla="*/ 1702467 w 3303552"/>
              <a:gd name="connsiteY54" fmla="*/ 871024 h 2086232"/>
              <a:gd name="connsiteX55" fmla="*/ 1702468 w 3303552"/>
              <a:gd name="connsiteY55" fmla="*/ 871023 h 2086232"/>
              <a:gd name="connsiteX56" fmla="*/ 1607698 w 3303552"/>
              <a:gd name="connsiteY56" fmla="*/ 868907 h 2086232"/>
              <a:gd name="connsiteX57" fmla="*/ 826164 w 3303552"/>
              <a:gd name="connsiteY57" fmla="*/ 1089922 h 2086232"/>
              <a:gd name="connsiteX58" fmla="*/ 756474 w 3303552"/>
              <a:gd name="connsiteY58" fmla="*/ 1134991 h 2086232"/>
              <a:gd name="connsiteX59" fmla="*/ 756474 w 3303552"/>
              <a:gd name="connsiteY59" fmla="*/ 1134992 h 2086232"/>
              <a:gd name="connsiteX60" fmla="*/ 684171 w 3303552"/>
              <a:gd name="connsiteY60" fmla="*/ 1181751 h 2086232"/>
              <a:gd name="connsiteX61" fmla="*/ 104838 w 3303552"/>
              <a:gd name="connsiteY61" fmla="*/ 1941918 h 2086232"/>
              <a:gd name="connsiteX62" fmla="*/ 58689 w 3303552"/>
              <a:gd name="connsiteY62" fmla="*/ 2086232 h 2086232"/>
              <a:gd name="connsiteX63" fmla="*/ 56558 w 3303552"/>
              <a:gd name="connsiteY63" fmla="*/ 2079566 h 2086232"/>
              <a:gd name="connsiteX64" fmla="*/ 221572 w 3303552"/>
              <a:gd name="connsiteY64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1020649 w 3303552"/>
              <a:gd name="connsiteY5" fmla="*/ 316967 h 2086232"/>
              <a:gd name="connsiteX6" fmla="*/ 991423 w 3303552"/>
              <a:gd name="connsiteY6" fmla="*/ 361372 h 2086232"/>
              <a:gd name="connsiteX7" fmla="*/ 221572 w 3303552"/>
              <a:gd name="connsiteY7" fmla="*/ 826165 h 2086232"/>
              <a:gd name="connsiteX8" fmla="*/ 1224542 w 3303552"/>
              <a:gd name="connsiteY8" fmla="*/ 56558 h 2086232"/>
              <a:gd name="connsiteX9" fmla="*/ 1231379 w 3303552"/>
              <a:gd name="connsiteY9" fmla="*/ 55072 h 2086232"/>
              <a:gd name="connsiteX10" fmla="*/ 1231379 w 3303552"/>
              <a:gd name="connsiteY10" fmla="*/ 55072 h 2086232"/>
              <a:gd name="connsiteX11" fmla="*/ 1379430 w 3303552"/>
              <a:gd name="connsiteY11" fmla="*/ 22882 h 2086232"/>
              <a:gd name="connsiteX12" fmla="*/ 2327420 w 3303552"/>
              <a:gd name="connsiteY12" fmla="*/ 144515 h 2086232"/>
              <a:gd name="connsiteX13" fmla="*/ 2404069 w 3303552"/>
              <a:gd name="connsiteY13" fmla="*/ 183753 h 2086232"/>
              <a:gd name="connsiteX14" fmla="*/ 2330193 w 3303552"/>
              <a:gd name="connsiteY14" fmla="*/ 221572 h 2086232"/>
              <a:gd name="connsiteX15" fmla="*/ 2196711 w 3303552"/>
              <a:gd name="connsiteY15" fmla="*/ 307301 h 2086232"/>
              <a:gd name="connsiteX16" fmla="*/ 2171916 w 3303552"/>
              <a:gd name="connsiteY16" fmla="*/ 326769 h 2086232"/>
              <a:gd name="connsiteX17" fmla="*/ 2154637 w 3303552"/>
              <a:gd name="connsiteY17" fmla="*/ 338254 h 2086232"/>
              <a:gd name="connsiteX18" fmla="*/ 2128267 w 3303552"/>
              <a:gd name="connsiteY18" fmla="*/ 361041 h 2086232"/>
              <a:gd name="connsiteX19" fmla="*/ 2074178 w 3303552"/>
              <a:gd name="connsiteY19" fmla="*/ 403510 h 2086232"/>
              <a:gd name="connsiteX20" fmla="*/ 2024347 w 3303552"/>
              <a:gd name="connsiteY20" fmla="*/ 450843 h 2086232"/>
              <a:gd name="connsiteX21" fmla="*/ 1998694 w 3303552"/>
              <a:gd name="connsiteY21" fmla="*/ 473011 h 2086232"/>
              <a:gd name="connsiteX22" fmla="*/ 1984928 w 3303552"/>
              <a:gd name="connsiteY22" fmla="*/ 488286 h 2086232"/>
              <a:gd name="connsiteX23" fmla="*/ 1962843 w 3303552"/>
              <a:gd name="connsiteY23" fmla="*/ 509264 h 2086232"/>
              <a:gd name="connsiteX24" fmla="*/ 1862957 w 3303552"/>
              <a:gd name="connsiteY24" fmla="*/ 623628 h 2086232"/>
              <a:gd name="connsiteX25" fmla="*/ 1984928 w 3303552"/>
              <a:gd name="connsiteY25" fmla="*/ 488286 h 2086232"/>
              <a:gd name="connsiteX26" fmla="*/ 2024347 w 3303552"/>
              <a:gd name="connsiteY26" fmla="*/ 450843 h 2086232"/>
              <a:gd name="connsiteX27" fmla="*/ 2128267 w 3303552"/>
              <a:gd name="connsiteY27" fmla="*/ 361041 h 2086232"/>
              <a:gd name="connsiteX28" fmla="*/ 2171916 w 3303552"/>
              <a:gd name="connsiteY28" fmla="*/ 326769 h 2086232"/>
              <a:gd name="connsiteX29" fmla="*/ 2330192 w 3303552"/>
              <a:gd name="connsiteY29" fmla="*/ 221573 h 2086232"/>
              <a:gd name="connsiteX30" fmla="*/ 2404068 w 3303552"/>
              <a:gd name="connsiteY30" fmla="*/ 183754 h 2086232"/>
              <a:gd name="connsiteX31" fmla="*/ 2477942 w 3303552"/>
              <a:gd name="connsiteY31" fmla="*/ 221573 h 2086232"/>
              <a:gd name="connsiteX32" fmla="*/ 3060115 w 3303552"/>
              <a:gd name="connsiteY32" fmla="*/ 787892 h 2086232"/>
              <a:gd name="connsiteX33" fmla="*/ 3105667 w 3303552"/>
              <a:gd name="connsiteY33" fmla="*/ 871023 h 2086232"/>
              <a:gd name="connsiteX34" fmla="*/ 3105668 w 3303552"/>
              <a:gd name="connsiteY34" fmla="*/ 871023 h 2086232"/>
              <a:gd name="connsiteX35" fmla="*/ 3136690 w 3303552"/>
              <a:gd name="connsiteY35" fmla="*/ 927638 h 2086232"/>
              <a:gd name="connsiteX36" fmla="*/ 3299995 w 3303552"/>
              <a:gd name="connsiteY36" fmla="*/ 1537099 h 2086232"/>
              <a:gd name="connsiteX37" fmla="*/ 3300697 w 3303552"/>
              <a:gd name="connsiteY37" fmla="*/ 1568560 h 2086232"/>
              <a:gd name="connsiteX38" fmla="*/ 3300697 w 3303552"/>
              <a:gd name="connsiteY38" fmla="*/ 1568560 h 2086232"/>
              <a:gd name="connsiteX39" fmla="*/ 3303552 w 3303552"/>
              <a:gd name="connsiteY39" fmla="*/ 1696410 h 2086232"/>
              <a:gd name="connsiteX40" fmla="*/ 3263817 w 3303552"/>
              <a:gd name="connsiteY40" fmla="*/ 2015432 h 2086232"/>
              <a:gd name="connsiteX41" fmla="*/ 3244078 w 3303552"/>
              <a:gd name="connsiteY41" fmla="*/ 2086228 h 2086232"/>
              <a:gd name="connsiteX42" fmla="*/ 3219919 w 3303552"/>
              <a:gd name="connsiteY42" fmla="*/ 1999587 h 2086232"/>
              <a:gd name="connsiteX43" fmla="*/ 3082536 w 3303552"/>
              <a:gd name="connsiteY43" fmla="*/ 1694516 h 2086232"/>
              <a:gd name="connsiteX44" fmla="*/ 2887029 w 3303552"/>
              <a:gd name="connsiteY44" fmla="*/ 1423003 h 2086232"/>
              <a:gd name="connsiteX45" fmla="*/ 2824074 w 3303552"/>
              <a:gd name="connsiteY45" fmla="*/ 1358761 h 2086232"/>
              <a:gd name="connsiteX46" fmla="*/ 2824074 w 3303552"/>
              <a:gd name="connsiteY46" fmla="*/ 1358761 h 2086232"/>
              <a:gd name="connsiteX47" fmla="*/ 2772631 w 3303552"/>
              <a:gd name="connsiteY47" fmla="*/ 1306265 h 2086232"/>
              <a:gd name="connsiteX48" fmla="*/ 2516217 w 3303552"/>
              <a:gd name="connsiteY48" fmla="*/ 1112344 h 2086232"/>
              <a:gd name="connsiteX49" fmla="*/ 2404069 w 3303552"/>
              <a:gd name="connsiteY49" fmla="*/ 1050892 h 2086232"/>
              <a:gd name="connsiteX50" fmla="*/ 2404068 w 3303552"/>
              <a:gd name="connsiteY50" fmla="*/ 1050893 h 2086232"/>
              <a:gd name="connsiteX51" fmla="*/ 2376469 w 3303552"/>
              <a:gd name="connsiteY51" fmla="*/ 1035770 h 2086232"/>
              <a:gd name="connsiteX52" fmla="*/ 1767009 w 3303552"/>
              <a:gd name="connsiteY52" fmla="*/ 872465 h 2086232"/>
              <a:gd name="connsiteX53" fmla="*/ 1702467 w 3303552"/>
              <a:gd name="connsiteY53" fmla="*/ 871024 h 2086232"/>
              <a:gd name="connsiteX54" fmla="*/ 1702468 w 3303552"/>
              <a:gd name="connsiteY54" fmla="*/ 871023 h 2086232"/>
              <a:gd name="connsiteX55" fmla="*/ 1607698 w 3303552"/>
              <a:gd name="connsiteY55" fmla="*/ 868907 h 2086232"/>
              <a:gd name="connsiteX56" fmla="*/ 826164 w 3303552"/>
              <a:gd name="connsiteY56" fmla="*/ 1089922 h 2086232"/>
              <a:gd name="connsiteX57" fmla="*/ 756474 w 3303552"/>
              <a:gd name="connsiteY57" fmla="*/ 1134991 h 2086232"/>
              <a:gd name="connsiteX58" fmla="*/ 756474 w 3303552"/>
              <a:gd name="connsiteY58" fmla="*/ 1134992 h 2086232"/>
              <a:gd name="connsiteX59" fmla="*/ 684171 w 3303552"/>
              <a:gd name="connsiteY59" fmla="*/ 1181751 h 2086232"/>
              <a:gd name="connsiteX60" fmla="*/ 104838 w 3303552"/>
              <a:gd name="connsiteY60" fmla="*/ 1941918 h 2086232"/>
              <a:gd name="connsiteX61" fmla="*/ 58689 w 3303552"/>
              <a:gd name="connsiteY61" fmla="*/ 2086232 h 2086232"/>
              <a:gd name="connsiteX62" fmla="*/ 56558 w 3303552"/>
              <a:gd name="connsiteY62" fmla="*/ 2079566 h 2086232"/>
              <a:gd name="connsiteX63" fmla="*/ 221572 w 3303552"/>
              <a:gd name="connsiteY63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221572 w 3303552"/>
              <a:gd name="connsiteY4" fmla="*/ 826165 h 2086232"/>
              <a:gd name="connsiteX5" fmla="*/ 1224542 w 3303552"/>
              <a:gd name="connsiteY5" fmla="*/ 56558 h 2086232"/>
              <a:gd name="connsiteX6" fmla="*/ 1231379 w 3303552"/>
              <a:gd name="connsiteY6" fmla="*/ 55072 h 2086232"/>
              <a:gd name="connsiteX7" fmla="*/ 1231379 w 3303552"/>
              <a:gd name="connsiteY7" fmla="*/ 55072 h 2086232"/>
              <a:gd name="connsiteX8" fmla="*/ 1379430 w 3303552"/>
              <a:gd name="connsiteY8" fmla="*/ 22882 h 2086232"/>
              <a:gd name="connsiteX9" fmla="*/ 2327420 w 3303552"/>
              <a:gd name="connsiteY9" fmla="*/ 144515 h 2086232"/>
              <a:gd name="connsiteX10" fmla="*/ 2404069 w 3303552"/>
              <a:gd name="connsiteY10" fmla="*/ 183753 h 2086232"/>
              <a:gd name="connsiteX11" fmla="*/ 2330193 w 3303552"/>
              <a:gd name="connsiteY11" fmla="*/ 221572 h 2086232"/>
              <a:gd name="connsiteX12" fmla="*/ 2196711 w 3303552"/>
              <a:gd name="connsiteY12" fmla="*/ 307301 h 2086232"/>
              <a:gd name="connsiteX13" fmla="*/ 2171916 w 3303552"/>
              <a:gd name="connsiteY13" fmla="*/ 326769 h 2086232"/>
              <a:gd name="connsiteX14" fmla="*/ 2154637 w 3303552"/>
              <a:gd name="connsiteY14" fmla="*/ 338254 h 2086232"/>
              <a:gd name="connsiteX15" fmla="*/ 2128267 w 3303552"/>
              <a:gd name="connsiteY15" fmla="*/ 361041 h 2086232"/>
              <a:gd name="connsiteX16" fmla="*/ 2074178 w 3303552"/>
              <a:gd name="connsiteY16" fmla="*/ 403510 h 2086232"/>
              <a:gd name="connsiteX17" fmla="*/ 2024347 w 3303552"/>
              <a:gd name="connsiteY17" fmla="*/ 450843 h 2086232"/>
              <a:gd name="connsiteX18" fmla="*/ 1998694 w 3303552"/>
              <a:gd name="connsiteY18" fmla="*/ 473011 h 2086232"/>
              <a:gd name="connsiteX19" fmla="*/ 1984928 w 3303552"/>
              <a:gd name="connsiteY19" fmla="*/ 488286 h 2086232"/>
              <a:gd name="connsiteX20" fmla="*/ 1962843 w 3303552"/>
              <a:gd name="connsiteY20" fmla="*/ 509264 h 2086232"/>
              <a:gd name="connsiteX21" fmla="*/ 1862957 w 3303552"/>
              <a:gd name="connsiteY21" fmla="*/ 623628 h 2086232"/>
              <a:gd name="connsiteX22" fmla="*/ 1984928 w 3303552"/>
              <a:gd name="connsiteY22" fmla="*/ 488286 h 2086232"/>
              <a:gd name="connsiteX23" fmla="*/ 2024347 w 3303552"/>
              <a:gd name="connsiteY23" fmla="*/ 450843 h 2086232"/>
              <a:gd name="connsiteX24" fmla="*/ 2128267 w 3303552"/>
              <a:gd name="connsiteY24" fmla="*/ 361041 h 2086232"/>
              <a:gd name="connsiteX25" fmla="*/ 2171916 w 3303552"/>
              <a:gd name="connsiteY25" fmla="*/ 326769 h 2086232"/>
              <a:gd name="connsiteX26" fmla="*/ 2330192 w 3303552"/>
              <a:gd name="connsiteY26" fmla="*/ 221573 h 2086232"/>
              <a:gd name="connsiteX27" fmla="*/ 2404068 w 3303552"/>
              <a:gd name="connsiteY27" fmla="*/ 183754 h 2086232"/>
              <a:gd name="connsiteX28" fmla="*/ 2477942 w 3303552"/>
              <a:gd name="connsiteY28" fmla="*/ 221573 h 2086232"/>
              <a:gd name="connsiteX29" fmla="*/ 3060115 w 3303552"/>
              <a:gd name="connsiteY29" fmla="*/ 787892 h 2086232"/>
              <a:gd name="connsiteX30" fmla="*/ 3105667 w 3303552"/>
              <a:gd name="connsiteY30" fmla="*/ 871023 h 2086232"/>
              <a:gd name="connsiteX31" fmla="*/ 3105668 w 3303552"/>
              <a:gd name="connsiteY31" fmla="*/ 871023 h 2086232"/>
              <a:gd name="connsiteX32" fmla="*/ 3136690 w 3303552"/>
              <a:gd name="connsiteY32" fmla="*/ 927638 h 2086232"/>
              <a:gd name="connsiteX33" fmla="*/ 3299995 w 3303552"/>
              <a:gd name="connsiteY33" fmla="*/ 1537099 h 2086232"/>
              <a:gd name="connsiteX34" fmla="*/ 3300697 w 3303552"/>
              <a:gd name="connsiteY34" fmla="*/ 1568560 h 2086232"/>
              <a:gd name="connsiteX35" fmla="*/ 3300697 w 3303552"/>
              <a:gd name="connsiteY35" fmla="*/ 1568560 h 2086232"/>
              <a:gd name="connsiteX36" fmla="*/ 3303552 w 3303552"/>
              <a:gd name="connsiteY36" fmla="*/ 1696410 h 2086232"/>
              <a:gd name="connsiteX37" fmla="*/ 3263817 w 3303552"/>
              <a:gd name="connsiteY37" fmla="*/ 2015432 h 2086232"/>
              <a:gd name="connsiteX38" fmla="*/ 3244078 w 3303552"/>
              <a:gd name="connsiteY38" fmla="*/ 2086228 h 2086232"/>
              <a:gd name="connsiteX39" fmla="*/ 3219919 w 3303552"/>
              <a:gd name="connsiteY39" fmla="*/ 1999587 h 2086232"/>
              <a:gd name="connsiteX40" fmla="*/ 3082536 w 3303552"/>
              <a:gd name="connsiteY40" fmla="*/ 1694516 h 2086232"/>
              <a:gd name="connsiteX41" fmla="*/ 2887029 w 3303552"/>
              <a:gd name="connsiteY41" fmla="*/ 1423003 h 2086232"/>
              <a:gd name="connsiteX42" fmla="*/ 2824074 w 3303552"/>
              <a:gd name="connsiteY42" fmla="*/ 1358761 h 2086232"/>
              <a:gd name="connsiteX43" fmla="*/ 2824074 w 3303552"/>
              <a:gd name="connsiteY43" fmla="*/ 1358761 h 2086232"/>
              <a:gd name="connsiteX44" fmla="*/ 2772631 w 3303552"/>
              <a:gd name="connsiteY44" fmla="*/ 1306265 h 2086232"/>
              <a:gd name="connsiteX45" fmla="*/ 2516217 w 3303552"/>
              <a:gd name="connsiteY45" fmla="*/ 1112344 h 2086232"/>
              <a:gd name="connsiteX46" fmla="*/ 2404069 w 3303552"/>
              <a:gd name="connsiteY46" fmla="*/ 1050892 h 2086232"/>
              <a:gd name="connsiteX47" fmla="*/ 2404068 w 3303552"/>
              <a:gd name="connsiteY47" fmla="*/ 1050893 h 2086232"/>
              <a:gd name="connsiteX48" fmla="*/ 2376469 w 3303552"/>
              <a:gd name="connsiteY48" fmla="*/ 1035770 h 2086232"/>
              <a:gd name="connsiteX49" fmla="*/ 1767009 w 3303552"/>
              <a:gd name="connsiteY49" fmla="*/ 872465 h 2086232"/>
              <a:gd name="connsiteX50" fmla="*/ 1702467 w 3303552"/>
              <a:gd name="connsiteY50" fmla="*/ 871024 h 2086232"/>
              <a:gd name="connsiteX51" fmla="*/ 1702468 w 3303552"/>
              <a:gd name="connsiteY51" fmla="*/ 871023 h 2086232"/>
              <a:gd name="connsiteX52" fmla="*/ 1607698 w 3303552"/>
              <a:gd name="connsiteY52" fmla="*/ 868907 h 2086232"/>
              <a:gd name="connsiteX53" fmla="*/ 826164 w 3303552"/>
              <a:gd name="connsiteY53" fmla="*/ 1089922 h 2086232"/>
              <a:gd name="connsiteX54" fmla="*/ 756474 w 3303552"/>
              <a:gd name="connsiteY54" fmla="*/ 1134991 h 2086232"/>
              <a:gd name="connsiteX55" fmla="*/ 756474 w 3303552"/>
              <a:gd name="connsiteY55" fmla="*/ 1134992 h 2086232"/>
              <a:gd name="connsiteX56" fmla="*/ 684171 w 3303552"/>
              <a:gd name="connsiteY56" fmla="*/ 1181751 h 2086232"/>
              <a:gd name="connsiteX57" fmla="*/ 104838 w 3303552"/>
              <a:gd name="connsiteY57" fmla="*/ 1941918 h 2086232"/>
              <a:gd name="connsiteX58" fmla="*/ 58689 w 3303552"/>
              <a:gd name="connsiteY58" fmla="*/ 2086232 h 2086232"/>
              <a:gd name="connsiteX59" fmla="*/ 56558 w 3303552"/>
              <a:gd name="connsiteY59" fmla="*/ 2079566 h 2086232"/>
              <a:gd name="connsiteX60" fmla="*/ 221572 w 3303552"/>
              <a:gd name="connsiteY60" fmla="*/ 826165 h 2086232"/>
              <a:gd name="connsiteX0" fmla="*/ 1057034 w 3303552"/>
              <a:gd name="connsiteY0" fmla="*/ 261685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221572 w 3303552"/>
              <a:gd name="connsiteY3" fmla="*/ 826165 h 2086232"/>
              <a:gd name="connsiteX4" fmla="*/ 1224542 w 3303552"/>
              <a:gd name="connsiteY4" fmla="*/ 56558 h 2086232"/>
              <a:gd name="connsiteX5" fmla="*/ 1231379 w 3303552"/>
              <a:gd name="connsiteY5" fmla="*/ 55072 h 2086232"/>
              <a:gd name="connsiteX6" fmla="*/ 1231379 w 3303552"/>
              <a:gd name="connsiteY6" fmla="*/ 55072 h 2086232"/>
              <a:gd name="connsiteX7" fmla="*/ 1379430 w 3303552"/>
              <a:gd name="connsiteY7" fmla="*/ 22882 h 2086232"/>
              <a:gd name="connsiteX8" fmla="*/ 2327420 w 3303552"/>
              <a:gd name="connsiteY8" fmla="*/ 144515 h 2086232"/>
              <a:gd name="connsiteX9" fmla="*/ 2404069 w 3303552"/>
              <a:gd name="connsiteY9" fmla="*/ 183753 h 2086232"/>
              <a:gd name="connsiteX10" fmla="*/ 2330193 w 3303552"/>
              <a:gd name="connsiteY10" fmla="*/ 221572 h 2086232"/>
              <a:gd name="connsiteX11" fmla="*/ 2196711 w 3303552"/>
              <a:gd name="connsiteY11" fmla="*/ 307301 h 2086232"/>
              <a:gd name="connsiteX12" fmla="*/ 2171916 w 3303552"/>
              <a:gd name="connsiteY12" fmla="*/ 326769 h 2086232"/>
              <a:gd name="connsiteX13" fmla="*/ 2154637 w 3303552"/>
              <a:gd name="connsiteY13" fmla="*/ 338254 h 2086232"/>
              <a:gd name="connsiteX14" fmla="*/ 2128267 w 3303552"/>
              <a:gd name="connsiteY14" fmla="*/ 361041 h 2086232"/>
              <a:gd name="connsiteX15" fmla="*/ 2074178 w 3303552"/>
              <a:gd name="connsiteY15" fmla="*/ 403510 h 2086232"/>
              <a:gd name="connsiteX16" fmla="*/ 2024347 w 3303552"/>
              <a:gd name="connsiteY16" fmla="*/ 450843 h 2086232"/>
              <a:gd name="connsiteX17" fmla="*/ 1998694 w 3303552"/>
              <a:gd name="connsiteY17" fmla="*/ 473011 h 2086232"/>
              <a:gd name="connsiteX18" fmla="*/ 1984928 w 3303552"/>
              <a:gd name="connsiteY18" fmla="*/ 488286 h 2086232"/>
              <a:gd name="connsiteX19" fmla="*/ 1962843 w 3303552"/>
              <a:gd name="connsiteY19" fmla="*/ 509264 h 2086232"/>
              <a:gd name="connsiteX20" fmla="*/ 1862957 w 3303552"/>
              <a:gd name="connsiteY20" fmla="*/ 623628 h 2086232"/>
              <a:gd name="connsiteX21" fmla="*/ 1984928 w 3303552"/>
              <a:gd name="connsiteY21" fmla="*/ 488286 h 2086232"/>
              <a:gd name="connsiteX22" fmla="*/ 2024347 w 3303552"/>
              <a:gd name="connsiteY22" fmla="*/ 450843 h 2086232"/>
              <a:gd name="connsiteX23" fmla="*/ 2128267 w 3303552"/>
              <a:gd name="connsiteY23" fmla="*/ 361041 h 2086232"/>
              <a:gd name="connsiteX24" fmla="*/ 2171916 w 3303552"/>
              <a:gd name="connsiteY24" fmla="*/ 326769 h 2086232"/>
              <a:gd name="connsiteX25" fmla="*/ 2330192 w 3303552"/>
              <a:gd name="connsiteY25" fmla="*/ 221573 h 2086232"/>
              <a:gd name="connsiteX26" fmla="*/ 2404068 w 3303552"/>
              <a:gd name="connsiteY26" fmla="*/ 183754 h 2086232"/>
              <a:gd name="connsiteX27" fmla="*/ 2477942 w 3303552"/>
              <a:gd name="connsiteY27" fmla="*/ 221573 h 2086232"/>
              <a:gd name="connsiteX28" fmla="*/ 3060115 w 3303552"/>
              <a:gd name="connsiteY28" fmla="*/ 787892 h 2086232"/>
              <a:gd name="connsiteX29" fmla="*/ 3105667 w 3303552"/>
              <a:gd name="connsiteY29" fmla="*/ 871023 h 2086232"/>
              <a:gd name="connsiteX30" fmla="*/ 3105668 w 3303552"/>
              <a:gd name="connsiteY30" fmla="*/ 871023 h 2086232"/>
              <a:gd name="connsiteX31" fmla="*/ 3136690 w 3303552"/>
              <a:gd name="connsiteY31" fmla="*/ 927638 h 2086232"/>
              <a:gd name="connsiteX32" fmla="*/ 3299995 w 3303552"/>
              <a:gd name="connsiteY32" fmla="*/ 1537099 h 2086232"/>
              <a:gd name="connsiteX33" fmla="*/ 3300697 w 3303552"/>
              <a:gd name="connsiteY33" fmla="*/ 1568560 h 2086232"/>
              <a:gd name="connsiteX34" fmla="*/ 3300697 w 3303552"/>
              <a:gd name="connsiteY34" fmla="*/ 1568560 h 2086232"/>
              <a:gd name="connsiteX35" fmla="*/ 3303552 w 3303552"/>
              <a:gd name="connsiteY35" fmla="*/ 1696410 h 2086232"/>
              <a:gd name="connsiteX36" fmla="*/ 3263817 w 3303552"/>
              <a:gd name="connsiteY36" fmla="*/ 2015432 h 2086232"/>
              <a:gd name="connsiteX37" fmla="*/ 3244078 w 3303552"/>
              <a:gd name="connsiteY37" fmla="*/ 2086228 h 2086232"/>
              <a:gd name="connsiteX38" fmla="*/ 3219919 w 3303552"/>
              <a:gd name="connsiteY38" fmla="*/ 1999587 h 2086232"/>
              <a:gd name="connsiteX39" fmla="*/ 3082536 w 3303552"/>
              <a:gd name="connsiteY39" fmla="*/ 1694516 h 2086232"/>
              <a:gd name="connsiteX40" fmla="*/ 2887029 w 3303552"/>
              <a:gd name="connsiteY40" fmla="*/ 1423003 h 2086232"/>
              <a:gd name="connsiteX41" fmla="*/ 2824074 w 3303552"/>
              <a:gd name="connsiteY41" fmla="*/ 1358761 h 2086232"/>
              <a:gd name="connsiteX42" fmla="*/ 2824074 w 3303552"/>
              <a:gd name="connsiteY42" fmla="*/ 1358761 h 2086232"/>
              <a:gd name="connsiteX43" fmla="*/ 2772631 w 3303552"/>
              <a:gd name="connsiteY43" fmla="*/ 1306265 h 2086232"/>
              <a:gd name="connsiteX44" fmla="*/ 2516217 w 3303552"/>
              <a:gd name="connsiteY44" fmla="*/ 1112344 h 2086232"/>
              <a:gd name="connsiteX45" fmla="*/ 2404069 w 3303552"/>
              <a:gd name="connsiteY45" fmla="*/ 1050892 h 2086232"/>
              <a:gd name="connsiteX46" fmla="*/ 2404068 w 3303552"/>
              <a:gd name="connsiteY46" fmla="*/ 1050893 h 2086232"/>
              <a:gd name="connsiteX47" fmla="*/ 2376469 w 3303552"/>
              <a:gd name="connsiteY47" fmla="*/ 1035770 h 2086232"/>
              <a:gd name="connsiteX48" fmla="*/ 1767009 w 3303552"/>
              <a:gd name="connsiteY48" fmla="*/ 872465 h 2086232"/>
              <a:gd name="connsiteX49" fmla="*/ 1702467 w 3303552"/>
              <a:gd name="connsiteY49" fmla="*/ 871024 h 2086232"/>
              <a:gd name="connsiteX50" fmla="*/ 1702468 w 3303552"/>
              <a:gd name="connsiteY50" fmla="*/ 871023 h 2086232"/>
              <a:gd name="connsiteX51" fmla="*/ 1607698 w 3303552"/>
              <a:gd name="connsiteY51" fmla="*/ 868907 h 2086232"/>
              <a:gd name="connsiteX52" fmla="*/ 826164 w 3303552"/>
              <a:gd name="connsiteY52" fmla="*/ 1089922 h 2086232"/>
              <a:gd name="connsiteX53" fmla="*/ 756474 w 3303552"/>
              <a:gd name="connsiteY53" fmla="*/ 1134991 h 2086232"/>
              <a:gd name="connsiteX54" fmla="*/ 756474 w 3303552"/>
              <a:gd name="connsiteY54" fmla="*/ 1134992 h 2086232"/>
              <a:gd name="connsiteX55" fmla="*/ 684171 w 3303552"/>
              <a:gd name="connsiteY55" fmla="*/ 1181751 h 2086232"/>
              <a:gd name="connsiteX56" fmla="*/ 104838 w 3303552"/>
              <a:gd name="connsiteY56" fmla="*/ 1941918 h 2086232"/>
              <a:gd name="connsiteX57" fmla="*/ 58689 w 3303552"/>
              <a:gd name="connsiteY57" fmla="*/ 2086232 h 2086232"/>
              <a:gd name="connsiteX58" fmla="*/ 56558 w 3303552"/>
              <a:gd name="connsiteY58" fmla="*/ 2079566 h 2086232"/>
              <a:gd name="connsiteX59" fmla="*/ 221572 w 3303552"/>
              <a:gd name="connsiteY59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862957 w 3303552"/>
              <a:gd name="connsiteY17" fmla="*/ 623628 h 2086232"/>
              <a:gd name="connsiteX18" fmla="*/ 1984928 w 3303552"/>
              <a:gd name="connsiteY18" fmla="*/ 488286 h 2086232"/>
              <a:gd name="connsiteX19" fmla="*/ 2024347 w 3303552"/>
              <a:gd name="connsiteY19" fmla="*/ 450843 h 2086232"/>
              <a:gd name="connsiteX20" fmla="*/ 2128267 w 3303552"/>
              <a:gd name="connsiteY20" fmla="*/ 361041 h 2086232"/>
              <a:gd name="connsiteX21" fmla="*/ 2171916 w 3303552"/>
              <a:gd name="connsiteY21" fmla="*/ 326769 h 2086232"/>
              <a:gd name="connsiteX22" fmla="*/ 2330192 w 3303552"/>
              <a:gd name="connsiteY22" fmla="*/ 221573 h 2086232"/>
              <a:gd name="connsiteX23" fmla="*/ 2404068 w 3303552"/>
              <a:gd name="connsiteY23" fmla="*/ 183754 h 2086232"/>
              <a:gd name="connsiteX24" fmla="*/ 2477942 w 3303552"/>
              <a:gd name="connsiteY24" fmla="*/ 221573 h 2086232"/>
              <a:gd name="connsiteX25" fmla="*/ 3060115 w 3303552"/>
              <a:gd name="connsiteY25" fmla="*/ 787892 h 2086232"/>
              <a:gd name="connsiteX26" fmla="*/ 3105667 w 3303552"/>
              <a:gd name="connsiteY26" fmla="*/ 871023 h 2086232"/>
              <a:gd name="connsiteX27" fmla="*/ 3105668 w 3303552"/>
              <a:gd name="connsiteY27" fmla="*/ 871023 h 2086232"/>
              <a:gd name="connsiteX28" fmla="*/ 3136690 w 3303552"/>
              <a:gd name="connsiteY28" fmla="*/ 927638 h 2086232"/>
              <a:gd name="connsiteX29" fmla="*/ 3299995 w 3303552"/>
              <a:gd name="connsiteY29" fmla="*/ 1537099 h 2086232"/>
              <a:gd name="connsiteX30" fmla="*/ 3300697 w 3303552"/>
              <a:gd name="connsiteY30" fmla="*/ 1568560 h 2086232"/>
              <a:gd name="connsiteX31" fmla="*/ 3300697 w 3303552"/>
              <a:gd name="connsiteY31" fmla="*/ 1568560 h 2086232"/>
              <a:gd name="connsiteX32" fmla="*/ 3303552 w 3303552"/>
              <a:gd name="connsiteY32" fmla="*/ 1696410 h 2086232"/>
              <a:gd name="connsiteX33" fmla="*/ 3263817 w 3303552"/>
              <a:gd name="connsiteY33" fmla="*/ 2015432 h 2086232"/>
              <a:gd name="connsiteX34" fmla="*/ 3244078 w 3303552"/>
              <a:gd name="connsiteY34" fmla="*/ 2086228 h 2086232"/>
              <a:gd name="connsiteX35" fmla="*/ 3219919 w 3303552"/>
              <a:gd name="connsiteY35" fmla="*/ 1999587 h 2086232"/>
              <a:gd name="connsiteX36" fmla="*/ 3082536 w 3303552"/>
              <a:gd name="connsiteY36" fmla="*/ 1694516 h 2086232"/>
              <a:gd name="connsiteX37" fmla="*/ 2887029 w 3303552"/>
              <a:gd name="connsiteY37" fmla="*/ 1423003 h 2086232"/>
              <a:gd name="connsiteX38" fmla="*/ 2824074 w 3303552"/>
              <a:gd name="connsiteY38" fmla="*/ 1358761 h 2086232"/>
              <a:gd name="connsiteX39" fmla="*/ 2824074 w 3303552"/>
              <a:gd name="connsiteY39" fmla="*/ 1358761 h 2086232"/>
              <a:gd name="connsiteX40" fmla="*/ 2772631 w 3303552"/>
              <a:gd name="connsiteY40" fmla="*/ 1306265 h 2086232"/>
              <a:gd name="connsiteX41" fmla="*/ 2516217 w 3303552"/>
              <a:gd name="connsiteY41" fmla="*/ 1112344 h 2086232"/>
              <a:gd name="connsiteX42" fmla="*/ 2404069 w 3303552"/>
              <a:gd name="connsiteY42" fmla="*/ 1050892 h 2086232"/>
              <a:gd name="connsiteX43" fmla="*/ 2404068 w 3303552"/>
              <a:gd name="connsiteY43" fmla="*/ 1050893 h 2086232"/>
              <a:gd name="connsiteX44" fmla="*/ 2376469 w 3303552"/>
              <a:gd name="connsiteY44" fmla="*/ 1035770 h 2086232"/>
              <a:gd name="connsiteX45" fmla="*/ 1767009 w 3303552"/>
              <a:gd name="connsiteY45" fmla="*/ 872465 h 2086232"/>
              <a:gd name="connsiteX46" fmla="*/ 1702467 w 3303552"/>
              <a:gd name="connsiteY46" fmla="*/ 871024 h 2086232"/>
              <a:gd name="connsiteX47" fmla="*/ 1702468 w 3303552"/>
              <a:gd name="connsiteY47" fmla="*/ 871023 h 2086232"/>
              <a:gd name="connsiteX48" fmla="*/ 1607698 w 3303552"/>
              <a:gd name="connsiteY48" fmla="*/ 868907 h 2086232"/>
              <a:gd name="connsiteX49" fmla="*/ 826164 w 3303552"/>
              <a:gd name="connsiteY49" fmla="*/ 1089922 h 2086232"/>
              <a:gd name="connsiteX50" fmla="*/ 756474 w 3303552"/>
              <a:gd name="connsiteY50" fmla="*/ 1134991 h 2086232"/>
              <a:gd name="connsiteX51" fmla="*/ 756474 w 3303552"/>
              <a:gd name="connsiteY51" fmla="*/ 1134992 h 2086232"/>
              <a:gd name="connsiteX52" fmla="*/ 684171 w 3303552"/>
              <a:gd name="connsiteY52" fmla="*/ 1181751 h 2086232"/>
              <a:gd name="connsiteX53" fmla="*/ 104838 w 3303552"/>
              <a:gd name="connsiteY53" fmla="*/ 1941918 h 2086232"/>
              <a:gd name="connsiteX54" fmla="*/ 58689 w 3303552"/>
              <a:gd name="connsiteY54" fmla="*/ 2086232 h 2086232"/>
              <a:gd name="connsiteX55" fmla="*/ 56558 w 3303552"/>
              <a:gd name="connsiteY55" fmla="*/ 2079566 h 2086232"/>
              <a:gd name="connsiteX56" fmla="*/ 221572 w 3303552"/>
              <a:gd name="connsiteY56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984928 w 3303552"/>
              <a:gd name="connsiteY17" fmla="*/ 488286 h 2086232"/>
              <a:gd name="connsiteX18" fmla="*/ 2024347 w 3303552"/>
              <a:gd name="connsiteY18" fmla="*/ 450843 h 2086232"/>
              <a:gd name="connsiteX19" fmla="*/ 2128267 w 3303552"/>
              <a:gd name="connsiteY19" fmla="*/ 361041 h 2086232"/>
              <a:gd name="connsiteX20" fmla="*/ 2171916 w 3303552"/>
              <a:gd name="connsiteY20" fmla="*/ 326769 h 2086232"/>
              <a:gd name="connsiteX21" fmla="*/ 2330192 w 3303552"/>
              <a:gd name="connsiteY21" fmla="*/ 221573 h 2086232"/>
              <a:gd name="connsiteX22" fmla="*/ 2404068 w 3303552"/>
              <a:gd name="connsiteY22" fmla="*/ 183754 h 2086232"/>
              <a:gd name="connsiteX23" fmla="*/ 2477942 w 3303552"/>
              <a:gd name="connsiteY23" fmla="*/ 221573 h 2086232"/>
              <a:gd name="connsiteX24" fmla="*/ 3060115 w 3303552"/>
              <a:gd name="connsiteY24" fmla="*/ 787892 h 2086232"/>
              <a:gd name="connsiteX25" fmla="*/ 3105667 w 3303552"/>
              <a:gd name="connsiteY25" fmla="*/ 871023 h 2086232"/>
              <a:gd name="connsiteX26" fmla="*/ 3105668 w 3303552"/>
              <a:gd name="connsiteY26" fmla="*/ 871023 h 2086232"/>
              <a:gd name="connsiteX27" fmla="*/ 3136690 w 3303552"/>
              <a:gd name="connsiteY27" fmla="*/ 927638 h 2086232"/>
              <a:gd name="connsiteX28" fmla="*/ 3299995 w 3303552"/>
              <a:gd name="connsiteY28" fmla="*/ 1537099 h 2086232"/>
              <a:gd name="connsiteX29" fmla="*/ 3300697 w 3303552"/>
              <a:gd name="connsiteY29" fmla="*/ 1568560 h 2086232"/>
              <a:gd name="connsiteX30" fmla="*/ 3300697 w 3303552"/>
              <a:gd name="connsiteY30" fmla="*/ 1568560 h 2086232"/>
              <a:gd name="connsiteX31" fmla="*/ 3303552 w 3303552"/>
              <a:gd name="connsiteY31" fmla="*/ 1696410 h 2086232"/>
              <a:gd name="connsiteX32" fmla="*/ 3263817 w 3303552"/>
              <a:gd name="connsiteY32" fmla="*/ 2015432 h 2086232"/>
              <a:gd name="connsiteX33" fmla="*/ 3244078 w 3303552"/>
              <a:gd name="connsiteY33" fmla="*/ 2086228 h 2086232"/>
              <a:gd name="connsiteX34" fmla="*/ 3219919 w 3303552"/>
              <a:gd name="connsiteY34" fmla="*/ 1999587 h 2086232"/>
              <a:gd name="connsiteX35" fmla="*/ 3082536 w 3303552"/>
              <a:gd name="connsiteY35" fmla="*/ 1694516 h 2086232"/>
              <a:gd name="connsiteX36" fmla="*/ 2887029 w 3303552"/>
              <a:gd name="connsiteY36" fmla="*/ 1423003 h 2086232"/>
              <a:gd name="connsiteX37" fmla="*/ 2824074 w 3303552"/>
              <a:gd name="connsiteY37" fmla="*/ 1358761 h 2086232"/>
              <a:gd name="connsiteX38" fmla="*/ 2824074 w 3303552"/>
              <a:gd name="connsiteY38" fmla="*/ 1358761 h 2086232"/>
              <a:gd name="connsiteX39" fmla="*/ 2772631 w 3303552"/>
              <a:gd name="connsiteY39" fmla="*/ 1306265 h 2086232"/>
              <a:gd name="connsiteX40" fmla="*/ 2516217 w 3303552"/>
              <a:gd name="connsiteY40" fmla="*/ 1112344 h 2086232"/>
              <a:gd name="connsiteX41" fmla="*/ 2404069 w 3303552"/>
              <a:gd name="connsiteY41" fmla="*/ 1050892 h 2086232"/>
              <a:gd name="connsiteX42" fmla="*/ 2404068 w 3303552"/>
              <a:gd name="connsiteY42" fmla="*/ 1050893 h 2086232"/>
              <a:gd name="connsiteX43" fmla="*/ 2376469 w 3303552"/>
              <a:gd name="connsiteY43" fmla="*/ 1035770 h 2086232"/>
              <a:gd name="connsiteX44" fmla="*/ 1767009 w 3303552"/>
              <a:gd name="connsiteY44" fmla="*/ 872465 h 2086232"/>
              <a:gd name="connsiteX45" fmla="*/ 1702467 w 3303552"/>
              <a:gd name="connsiteY45" fmla="*/ 871024 h 2086232"/>
              <a:gd name="connsiteX46" fmla="*/ 1702468 w 3303552"/>
              <a:gd name="connsiteY46" fmla="*/ 871023 h 2086232"/>
              <a:gd name="connsiteX47" fmla="*/ 1607698 w 3303552"/>
              <a:gd name="connsiteY47" fmla="*/ 868907 h 2086232"/>
              <a:gd name="connsiteX48" fmla="*/ 826164 w 3303552"/>
              <a:gd name="connsiteY48" fmla="*/ 1089922 h 2086232"/>
              <a:gd name="connsiteX49" fmla="*/ 756474 w 3303552"/>
              <a:gd name="connsiteY49" fmla="*/ 1134991 h 2086232"/>
              <a:gd name="connsiteX50" fmla="*/ 756474 w 3303552"/>
              <a:gd name="connsiteY50" fmla="*/ 1134992 h 2086232"/>
              <a:gd name="connsiteX51" fmla="*/ 684171 w 3303552"/>
              <a:gd name="connsiteY51" fmla="*/ 1181751 h 2086232"/>
              <a:gd name="connsiteX52" fmla="*/ 104838 w 3303552"/>
              <a:gd name="connsiteY52" fmla="*/ 1941918 h 2086232"/>
              <a:gd name="connsiteX53" fmla="*/ 58689 w 3303552"/>
              <a:gd name="connsiteY53" fmla="*/ 2086232 h 2086232"/>
              <a:gd name="connsiteX54" fmla="*/ 56558 w 3303552"/>
              <a:gd name="connsiteY54" fmla="*/ 2079566 h 2086232"/>
              <a:gd name="connsiteX55" fmla="*/ 221572 w 3303552"/>
              <a:gd name="connsiteY55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2024347 w 3303552"/>
              <a:gd name="connsiteY17" fmla="*/ 450843 h 2086232"/>
              <a:gd name="connsiteX18" fmla="*/ 2128267 w 3303552"/>
              <a:gd name="connsiteY18" fmla="*/ 361041 h 2086232"/>
              <a:gd name="connsiteX19" fmla="*/ 2171916 w 3303552"/>
              <a:gd name="connsiteY19" fmla="*/ 326769 h 2086232"/>
              <a:gd name="connsiteX20" fmla="*/ 2330192 w 3303552"/>
              <a:gd name="connsiteY20" fmla="*/ 221573 h 2086232"/>
              <a:gd name="connsiteX21" fmla="*/ 2404068 w 3303552"/>
              <a:gd name="connsiteY21" fmla="*/ 183754 h 2086232"/>
              <a:gd name="connsiteX22" fmla="*/ 2477942 w 3303552"/>
              <a:gd name="connsiteY22" fmla="*/ 221573 h 2086232"/>
              <a:gd name="connsiteX23" fmla="*/ 3060115 w 3303552"/>
              <a:gd name="connsiteY23" fmla="*/ 787892 h 2086232"/>
              <a:gd name="connsiteX24" fmla="*/ 3105667 w 3303552"/>
              <a:gd name="connsiteY24" fmla="*/ 871023 h 2086232"/>
              <a:gd name="connsiteX25" fmla="*/ 3105668 w 3303552"/>
              <a:gd name="connsiteY25" fmla="*/ 871023 h 2086232"/>
              <a:gd name="connsiteX26" fmla="*/ 3136690 w 3303552"/>
              <a:gd name="connsiteY26" fmla="*/ 927638 h 2086232"/>
              <a:gd name="connsiteX27" fmla="*/ 3299995 w 3303552"/>
              <a:gd name="connsiteY27" fmla="*/ 1537099 h 2086232"/>
              <a:gd name="connsiteX28" fmla="*/ 3300697 w 3303552"/>
              <a:gd name="connsiteY28" fmla="*/ 1568560 h 2086232"/>
              <a:gd name="connsiteX29" fmla="*/ 3300697 w 3303552"/>
              <a:gd name="connsiteY29" fmla="*/ 1568560 h 2086232"/>
              <a:gd name="connsiteX30" fmla="*/ 3303552 w 3303552"/>
              <a:gd name="connsiteY30" fmla="*/ 1696410 h 2086232"/>
              <a:gd name="connsiteX31" fmla="*/ 3263817 w 3303552"/>
              <a:gd name="connsiteY31" fmla="*/ 2015432 h 2086232"/>
              <a:gd name="connsiteX32" fmla="*/ 3244078 w 3303552"/>
              <a:gd name="connsiteY32" fmla="*/ 2086228 h 2086232"/>
              <a:gd name="connsiteX33" fmla="*/ 3219919 w 3303552"/>
              <a:gd name="connsiteY33" fmla="*/ 1999587 h 2086232"/>
              <a:gd name="connsiteX34" fmla="*/ 3082536 w 3303552"/>
              <a:gd name="connsiteY34" fmla="*/ 1694516 h 2086232"/>
              <a:gd name="connsiteX35" fmla="*/ 2887029 w 3303552"/>
              <a:gd name="connsiteY35" fmla="*/ 1423003 h 2086232"/>
              <a:gd name="connsiteX36" fmla="*/ 2824074 w 3303552"/>
              <a:gd name="connsiteY36" fmla="*/ 1358761 h 2086232"/>
              <a:gd name="connsiteX37" fmla="*/ 2824074 w 3303552"/>
              <a:gd name="connsiteY37" fmla="*/ 1358761 h 2086232"/>
              <a:gd name="connsiteX38" fmla="*/ 2772631 w 3303552"/>
              <a:gd name="connsiteY38" fmla="*/ 1306265 h 2086232"/>
              <a:gd name="connsiteX39" fmla="*/ 2516217 w 3303552"/>
              <a:gd name="connsiteY39" fmla="*/ 1112344 h 2086232"/>
              <a:gd name="connsiteX40" fmla="*/ 2404069 w 3303552"/>
              <a:gd name="connsiteY40" fmla="*/ 1050892 h 2086232"/>
              <a:gd name="connsiteX41" fmla="*/ 2404068 w 3303552"/>
              <a:gd name="connsiteY41" fmla="*/ 1050893 h 2086232"/>
              <a:gd name="connsiteX42" fmla="*/ 2376469 w 3303552"/>
              <a:gd name="connsiteY42" fmla="*/ 1035770 h 2086232"/>
              <a:gd name="connsiteX43" fmla="*/ 1767009 w 3303552"/>
              <a:gd name="connsiteY43" fmla="*/ 872465 h 2086232"/>
              <a:gd name="connsiteX44" fmla="*/ 1702467 w 3303552"/>
              <a:gd name="connsiteY44" fmla="*/ 871024 h 2086232"/>
              <a:gd name="connsiteX45" fmla="*/ 1702468 w 3303552"/>
              <a:gd name="connsiteY45" fmla="*/ 871023 h 2086232"/>
              <a:gd name="connsiteX46" fmla="*/ 1607698 w 3303552"/>
              <a:gd name="connsiteY46" fmla="*/ 868907 h 2086232"/>
              <a:gd name="connsiteX47" fmla="*/ 826164 w 3303552"/>
              <a:gd name="connsiteY47" fmla="*/ 1089922 h 2086232"/>
              <a:gd name="connsiteX48" fmla="*/ 756474 w 3303552"/>
              <a:gd name="connsiteY48" fmla="*/ 1134991 h 2086232"/>
              <a:gd name="connsiteX49" fmla="*/ 756474 w 3303552"/>
              <a:gd name="connsiteY49" fmla="*/ 1134992 h 2086232"/>
              <a:gd name="connsiteX50" fmla="*/ 684171 w 3303552"/>
              <a:gd name="connsiteY50" fmla="*/ 1181751 h 2086232"/>
              <a:gd name="connsiteX51" fmla="*/ 104838 w 3303552"/>
              <a:gd name="connsiteY51" fmla="*/ 1941918 h 2086232"/>
              <a:gd name="connsiteX52" fmla="*/ 58689 w 3303552"/>
              <a:gd name="connsiteY52" fmla="*/ 2086232 h 2086232"/>
              <a:gd name="connsiteX53" fmla="*/ 56558 w 3303552"/>
              <a:gd name="connsiteY53" fmla="*/ 2079566 h 2086232"/>
              <a:gd name="connsiteX54" fmla="*/ 221572 w 3303552"/>
              <a:gd name="connsiteY54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1962843 w 3303552"/>
              <a:gd name="connsiteY15" fmla="*/ 509264 h 2086232"/>
              <a:gd name="connsiteX16" fmla="*/ 2024347 w 3303552"/>
              <a:gd name="connsiteY16" fmla="*/ 450843 h 2086232"/>
              <a:gd name="connsiteX17" fmla="*/ 2128267 w 3303552"/>
              <a:gd name="connsiteY17" fmla="*/ 361041 h 2086232"/>
              <a:gd name="connsiteX18" fmla="*/ 2171916 w 3303552"/>
              <a:gd name="connsiteY18" fmla="*/ 326769 h 2086232"/>
              <a:gd name="connsiteX19" fmla="*/ 2330192 w 3303552"/>
              <a:gd name="connsiteY19" fmla="*/ 221573 h 2086232"/>
              <a:gd name="connsiteX20" fmla="*/ 2404068 w 3303552"/>
              <a:gd name="connsiteY20" fmla="*/ 183754 h 2086232"/>
              <a:gd name="connsiteX21" fmla="*/ 2477942 w 3303552"/>
              <a:gd name="connsiteY21" fmla="*/ 221573 h 2086232"/>
              <a:gd name="connsiteX22" fmla="*/ 3060115 w 3303552"/>
              <a:gd name="connsiteY22" fmla="*/ 787892 h 2086232"/>
              <a:gd name="connsiteX23" fmla="*/ 3105667 w 3303552"/>
              <a:gd name="connsiteY23" fmla="*/ 871023 h 2086232"/>
              <a:gd name="connsiteX24" fmla="*/ 3105668 w 3303552"/>
              <a:gd name="connsiteY24" fmla="*/ 871023 h 2086232"/>
              <a:gd name="connsiteX25" fmla="*/ 3136690 w 3303552"/>
              <a:gd name="connsiteY25" fmla="*/ 927638 h 2086232"/>
              <a:gd name="connsiteX26" fmla="*/ 3299995 w 3303552"/>
              <a:gd name="connsiteY26" fmla="*/ 1537099 h 2086232"/>
              <a:gd name="connsiteX27" fmla="*/ 3300697 w 3303552"/>
              <a:gd name="connsiteY27" fmla="*/ 1568560 h 2086232"/>
              <a:gd name="connsiteX28" fmla="*/ 3300697 w 3303552"/>
              <a:gd name="connsiteY28" fmla="*/ 1568560 h 2086232"/>
              <a:gd name="connsiteX29" fmla="*/ 3303552 w 3303552"/>
              <a:gd name="connsiteY29" fmla="*/ 1696410 h 2086232"/>
              <a:gd name="connsiteX30" fmla="*/ 3263817 w 3303552"/>
              <a:gd name="connsiteY30" fmla="*/ 2015432 h 2086232"/>
              <a:gd name="connsiteX31" fmla="*/ 3244078 w 3303552"/>
              <a:gd name="connsiteY31" fmla="*/ 2086228 h 2086232"/>
              <a:gd name="connsiteX32" fmla="*/ 3219919 w 3303552"/>
              <a:gd name="connsiteY32" fmla="*/ 1999587 h 2086232"/>
              <a:gd name="connsiteX33" fmla="*/ 3082536 w 3303552"/>
              <a:gd name="connsiteY33" fmla="*/ 1694516 h 2086232"/>
              <a:gd name="connsiteX34" fmla="*/ 2887029 w 3303552"/>
              <a:gd name="connsiteY34" fmla="*/ 1423003 h 2086232"/>
              <a:gd name="connsiteX35" fmla="*/ 2824074 w 3303552"/>
              <a:gd name="connsiteY35" fmla="*/ 1358761 h 2086232"/>
              <a:gd name="connsiteX36" fmla="*/ 2824074 w 3303552"/>
              <a:gd name="connsiteY36" fmla="*/ 1358761 h 2086232"/>
              <a:gd name="connsiteX37" fmla="*/ 2772631 w 3303552"/>
              <a:gd name="connsiteY37" fmla="*/ 1306265 h 2086232"/>
              <a:gd name="connsiteX38" fmla="*/ 2516217 w 3303552"/>
              <a:gd name="connsiteY38" fmla="*/ 1112344 h 2086232"/>
              <a:gd name="connsiteX39" fmla="*/ 2404069 w 3303552"/>
              <a:gd name="connsiteY39" fmla="*/ 1050892 h 2086232"/>
              <a:gd name="connsiteX40" fmla="*/ 2404068 w 3303552"/>
              <a:gd name="connsiteY40" fmla="*/ 1050893 h 2086232"/>
              <a:gd name="connsiteX41" fmla="*/ 2376469 w 3303552"/>
              <a:gd name="connsiteY41" fmla="*/ 1035770 h 2086232"/>
              <a:gd name="connsiteX42" fmla="*/ 1767009 w 3303552"/>
              <a:gd name="connsiteY42" fmla="*/ 872465 h 2086232"/>
              <a:gd name="connsiteX43" fmla="*/ 1702467 w 3303552"/>
              <a:gd name="connsiteY43" fmla="*/ 871024 h 2086232"/>
              <a:gd name="connsiteX44" fmla="*/ 1702468 w 3303552"/>
              <a:gd name="connsiteY44" fmla="*/ 871023 h 2086232"/>
              <a:gd name="connsiteX45" fmla="*/ 1607698 w 3303552"/>
              <a:gd name="connsiteY45" fmla="*/ 868907 h 2086232"/>
              <a:gd name="connsiteX46" fmla="*/ 826164 w 3303552"/>
              <a:gd name="connsiteY46" fmla="*/ 1089922 h 2086232"/>
              <a:gd name="connsiteX47" fmla="*/ 756474 w 3303552"/>
              <a:gd name="connsiteY47" fmla="*/ 1134991 h 2086232"/>
              <a:gd name="connsiteX48" fmla="*/ 756474 w 3303552"/>
              <a:gd name="connsiteY48" fmla="*/ 1134992 h 2086232"/>
              <a:gd name="connsiteX49" fmla="*/ 684171 w 3303552"/>
              <a:gd name="connsiteY49" fmla="*/ 1181751 h 2086232"/>
              <a:gd name="connsiteX50" fmla="*/ 104838 w 3303552"/>
              <a:gd name="connsiteY50" fmla="*/ 1941918 h 2086232"/>
              <a:gd name="connsiteX51" fmla="*/ 58689 w 3303552"/>
              <a:gd name="connsiteY51" fmla="*/ 2086232 h 2086232"/>
              <a:gd name="connsiteX52" fmla="*/ 56558 w 3303552"/>
              <a:gd name="connsiteY52" fmla="*/ 2079566 h 2086232"/>
              <a:gd name="connsiteX53" fmla="*/ 221572 w 3303552"/>
              <a:gd name="connsiteY53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2024347 w 3303552"/>
              <a:gd name="connsiteY15" fmla="*/ 450843 h 2086232"/>
              <a:gd name="connsiteX16" fmla="*/ 2128267 w 3303552"/>
              <a:gd name="connsiteY16" fmla="*/ 361041 h 2086232"/>
              <a:gd name="connsiteX17" fmla="*/ 2171916 w 3303552"/>
              <a:gd name="connsiteY17" fmla="*/ 326769 h 2086232"/>
              <a:gd name="connsiteX18" fmla="*/ 2330192 w 3303552"/>
              <a:gd name="connsiteY18" fmla="*/ 221573 h 2086232"/>
              <a:gd name="connsiteX19" fmla="*/ 2404068 w 3303552"/>
              <a:gd name="connsiteY19" fmla="*/ 183754 h 2086232"/>
              <a:gd name="connsiteX20" fmla="*/ 2477942 w 3303552"/>
              <a:gd name="connsiteY20" fmla="*/ 221573 h 2086232"/>
              <a:gd name="connsiteX21" fmla="*/ 3060115 w 3303552"/>
              <a:gd name="connsiteY21" fmla="*/ 787892 h 2086232"/>
              <a:gd name="connsiteX22" fmla="*/ 3105667 w 3303552"/>
              <a:gd name="connsiteY22" fmla="*/ 871023 h 2086232"/>
              <a:gd name="connsiteX23" fmla="*/ 3105668 w 3303552"/>
              <a:gd name="connsiteY23" fmla="*/ 871023 h 2086232"/>
              <a:gd name="connsiteX24" fmla="*/ 3136690 w 3303552"/>
              <a:gd name="connsiteY24" fmla="*/ 927638 h 2086232"/>
              <a:gd name="connsiteX25" fmla="*/ 3299995 w 3303552"/>
              <a:gd name="connsiteY25" fmla="*/ 1537099 h 2086232"/>
              <a:gd name="connsiteX26" fmla="*/ 3300697 w 3303552"/>
              <a:gd name="connsiteY26" fmla="*/ 1568560 h 2086232"/>
              <a:gd name="connsiteX27" fmla="*/ 3300697 w 3303552"/>
              <a:gd name="connsiteY27" fmla="*/ 1568560 h 2086232"/>
              <a:gd name="connsiteX28" fmla="*/ 3303552 w 3303552"/>
              <a:gd name="connsiteY28" fmla="*/ 1696410 h 2086232"/>
              <a:gd name="connsiteX29" fmla="*/ 3263817 w 3303552"/>
              <a:gd name="connsiteY29" fmla="*/ 2015432 h 2086232"/>
              <a:gd name="connsiteX30" fmla="*/ 3244078 w 3303552"/>
              <a:gd name="connsiteY30" fmla="*/ 2086228 h 2086232"/>
              <a:gd name="connsiteX31" fmla="*/ 3219919 w 3303552"/>
              <a:gd name="connsiteY31" fmla="*/ 1999587 h 2086232"/>
              <a:gd name="connsiteX32" fmla="*/ 3082536 w 3303552"/>
              <a:gd name="connsiteY32" fmla="*/ 1694516 h 2086232"/>
              <a:gd name="connsiteX33" fmla="*/ 2887029 w 3303552"/>
              <a:gd name="connsiteY33" fmla="*/ 1423003 h 2086232"/>
              <a:gd name="connsiteX34" fmla="*/ 2824074 w 3303552"/>
              <a:gd name="connsiteY34" fmla="*/ 1358761 h 2086232"/>
              <a:gd name="connsiteX35" fmla="*/ 2824074 w 3303552"/>
              <a:gd name="connsiteY35" fmla="*/ 1358761 h 2086232"/>
              <a:gd name="connsiteX36" fmla="*/ 2772631 w 3303552"/>
              <a:gd name="connsiteY36" fmla="*/ 1306265 h 2086232"/>
              <a:gd name="connsiteX37" fmla="*/ 2516217 w 3303552"/>
              <a:gd name="connsiteY37" fmla="*/ 1112344 h 2086232"/>
              <a:gd name="connsiteX38" fmla="*/ 2404069 w 3303552"/>
              <a:gd name="connsiteY38" fmla="*/ 1050892 h 2086232"/>
              <a:gd name="connsiteX39" fmla="*/ 2404068 w 3303552"/>
              <a:gd name="connsiteY39" fmla="*/ 1050893 h 2086232"/>
              <a:gd name="connsiteX40" fmla="*/ 2376469 w 3303552"/>
              <a:gd name="connsiteY40" fmla="*/ 1035770 h 2086232"/>
              <a:gd name="connsiteX41" fmla="*/ 1767009 w 3303552"/>
              <a:gd name="connsiteY41" fmla="*/ 872465 h 2086232"/>
              <a:gd name="connsiteX42" fmla="*/ 1702467 w 3303552"/>
              <a:gd name="connsiteY42" fmla="*/ 871024 h 2086232"/>
              <a:gd name="connsiteX43" fmla="*/ 1702468 w 3303552"/>
              <a:gd name="connsiteY43" fmla="*/ 871023 h 2086232"/>
              <a:gd name="connsiteX44" fmla="*/ 1607698 w 3303552"/>
              <a:gd name="connsiteY44" fmla="*/ 868907 h 2086232"/>
              <a:gd name="connsiteX45" fmla="*/ 826164 w 3303552"/>
              <a:gd name="connsiteY45" fmla="*/ 1089922 h 2086232"/>
              <a:gd name="connsiteX46" fmla="*/ 756474 w 3303552"/>
              <a:gd name="connsiteY46" fmla="*/ 1134991 h 2086232"/>
              <a:gd name="connsiteX47" fmla="*/ 756474 w 3303552"/>
              <a:gd name="connsiteY47" fmla="*/ 1134992 h 2086232"/>
              <a:gd name="connsiteX48" fmla="*/ 684171 w 3303552"/>
              <a:gd name="connsiteY48" fmla="*/ 1181751 h 2086232"/>
              <a:gd name="connsiteX49" fmla="*/ 104838 w 3303552"/>
              <a:gd name="connsiteY49" fmla="*/ 1941918 h 2086232"/>
              <a:gd name="connsiteX50" fmla="*/ 58689 w 3303552"/>
              <a:gd name="connsiteY50" fmla="*/ 2086232 h 2086232"/>
              <a:gd name="connsiteX51" fmla="*/ 56558 w 3303552"/>
              <a:gd name="connsiteY51" fmla="*/ 2079566 h 2086232"/>
              <a:gd name="connsiteX52" fmla="*/ 221572 w 3303552"/>
              <a:gd name="connsiteY52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2024347 w 3303552"/>
              <a:gd name="connsiteY14" fmla="*/ 450843 h 2086232"/>
              <a:gd name="connsiteX15" fmla="*/ 2128267 w 3303552"/>
              <a:gd name="connsiteY15" fmla="*/ 361041 h 2086232"/>
              <a:gd name="connsiteX16" fmla="*/ 2171916 w 3303552"/>
              <a:gd name="connsiteY16" fmla="*/ 326769 h 2086232"/>
              <a:gd name="connsiteX17" fmla="*/ 2330192 w 3303552"/>
              <a:gd name="connsiteY17" fmla="*/ 221573 h 2086232"/>
              <a:gd name="connsiteX18" fmla="*/ 2404068 w 3303552"/>
              <a:gd name="connsiteY18" fmla="*/ 183754 h 2086232"/>
              <a:gd name="connsiteX19" fmla="*/ 2477942 w 3303552"/>
              <a:gd name="connsiteY19" fmla="*/ 221573 h 2086232"/>
              <a:gd name="connsiteX20" fmla="*/ 3060115 w 3303552"/>
              <a:gd name="connsiteY20" fmla="*/ 787892 h 2086232"/>
              <a:gd name="connsiteX21" fmla="*/ 3105667 w 3303552"/>
              <a:gd name="connsiteY21" fmla="*/ 871023 h 2086232"/>
              <a:gd name="connsiteX22" fmla="*/ 3105668 w 3303552"/>
              <a:gd name="connsiteY22" fmla="*/ 871023 h 2086232"/>
              <a:gd name="connsiteX23" fmla="*/ 3136690 w 3303552"/>
              <a:gd name="connsiteY23" fmla="*/ 927638 h 2086232"/>
              <a:gd name="connsiteX24" fmla="*/ 3299995 w 3303552"/>
              <a:gd name="connsiteY24" fmla="*/ 1537099 h 2086232"/>
              <a:gd name="connsiteX25" fmla="*/ 3300697 w 3303552"/>
              <a:gd name="connsiteY25" fmla="*/ 1568560 h 2086232"/>
              <a:gd name="connsiteX26" fmla="*/ 3300697 w 3303552"/>
              <a:gd name="connsiteY26" fmla="*/ 1568560 h 2086232"/>
              <a:gd name="connsiteX27" fmla="*/ 3303552 w 3303552"/>
              <a:gd name="connsiteY27" fmla="*/ 1696410 h 2086232"/>
              <a:gd name="connsiteX28" fmla="*/ 3263817 w 3303552"/>
              <a:gd name="connsiteY28" fmla="*/ 2015432 h 2086232"/>
              <a:gd name="connsiteX29" fmla="*/ 3244078 w 3303552"/>
              <a:gd name="connsiteY29" fmla="*/ 2086228 h 2086232"/>
              <a:gd name="connsiteX30" fmla="*/ 3219919 w 3303552"/>
              <a:gd name="connsiteY30" fmla="*/ 1999587 h 2086232"/>
              <a:gd name="connsiteX31" fmla="*/ 3082536 w 3303552"/>
              <a:gd name="connsiteY31" fmla="*/ 1694516 h 2086232"/>
              <a:gd name="connsiteX32" fmla="*/ 2887029 w 3303552"/>
              <a:gd name="connsiteY32" fmla="*/ 1423003 h 2086232"/>
              <a:gd name="connsiteX33" fmla="*/ 2824074 w 3303552"/>
              <a:gd name="connsiteY33" fmla="*/ 1358761 h 2086232"/>
              <a:gd name="connsiteX34" fmla="*/ 2824074 w 3303552"/>
              <a:gd name="connsiteY34" fmla="*/ 1358761 h 2086232"/>
              <a:gd name="connsiteX35" fmla="*/ 2772631 w 3303552"/>
              <a:gd name="connsiteY35" fmla="*/ 1306265 h 2086232"/>
              <a:gd name="connsiteX36" fmla="*/ 2516217 w 3303552"/>
              <a:gd name="connsiteY36" fmla="*/ 1112344 h 2086232"/>
              <a:gd name="connsiteX37" fmla="*/ 2404069 w 3303552"/>
              <a:gd name="connsiteY37" fmla="*/ 1050892 h 2086232"/>
              <a:gd name="connsiteX38" fmla="*/ 2404068 w 3303552"/>
              <a:gd name="connsiteY38" fmla="*/ 1050893 h 2086232"/>
              <a:gd name="connsiteX39" fmla="*/ 2376469 w 3303552"/>
              <a:gd name="connsiteY39" fmla="*/ 1035770 h 2086232"/>
              <a:gd name="connsiteX40" fmla="*/ 1767009 w 3303552"/>
              <a:gd name="connsiteY40" fmla="*/ 872465 h 2086232"/>
              <a:gd name="connsiteX41" fmla="*/ 1702467 w 3303552"/>
              <a:gd name="connsiteY41" fmla="*/ 871024 h 2086232"/>
              <a:gd name="connsiteX42" fmla="*/ 1702468 w 3303552"/>
              <a:gd name="connsiteY42" fmla="*/ 871023 h 2086232"/>
              <a:gd name="connsiteX43" fmla="*/ 1607698 w 3303552"/>
              <a:gd name="connsiteY43" fmla="*/ 868907 h 2086232"/>
              <a:gd name="connsiteX44" fmla="*/ 826164 w 3303552"/>
              <a:gd name="connsiteY44" fmla="*/ 1089922 h 2086232"/>
              <a:gd name="connsiteX45" fmla="*/ 756474 w 3303552"/>
              <a:gd name="connsiteY45" fmla="*/ 1134991 h 2086232"/>
              <a:gd name="connsiteX46" fmla="*/ 756474 w 3303552"/>
              <a:gd name="connsiteY46" fmla="*/ 1134992 h 2086232"/>
              <a:gd name="connsiteX47" fmla="*/ 684171 w 3303552"/>
              <a:gd name="connsiteY47" fmla="*/ 1181751 h 2086232"/>
              <a:gd name="connsiteX48" fmla="*/ 104838 w 3303552"/>
              <a:gd name="connsiteY48" fmla="*/ 1941918 h 2086232"/>
              <a:gd name="connsiteX49" fmla="*/ 58689 w 3303552"/>
              <a:gd name="connsiteY49" fmla="*/ 2086232 h 2086232"/>
              <a:gd name="connsiteX50" fmla="*/ 56558 w 3303552"/>
              <a:gd name="connsiteY50" fmla="*/ 2079566 h 2086232"/>
              <a:gd name="connsiteX51" fmla="*/ 221572 w 3303552"/>
              <a:gd name="connsiteY51" fmla="*/ 826165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74178 w 3303552"/>
              <a:gd name="connsiteY48" fmla="*/ 403510 h 2086232"/>
              <a:gd name="connsiteX49" fmla="*/ 2024347 w 3303552"/>
              <a:gd name="connsiteY49" fmla="*/ 450843 h 2086232"/>
              <a:gd name="connsiteX50" fmla="*/ 2115787 w 3303552"/>
              <a:gd name="connsiteY50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49" fmla="*/ 2115787 w 3303552"/>
              <a:gd name="connsiteY49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71916 w 3303552"/>
              <a:gd name="connsiteY44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0" fmla="*/ 2128267 w 3303552"/>
              <a:gd name="connsiteY0" fmla="*/ 361041 h 2086232"/>
              <a:gd name="connsiteX1" fmla="*/ 2330192 w 3303552"/>
              <a:gd name="connsiteY1" fmla="*/ 221573 h 2086232"/>
              <a:gd name="connsiteX2" fmla="*/ 2404068 w 3303552"/>
              <a:gd name="connsiteY2" fmla="*/ 183754 h 2086232"/>
              <a:gd name="connsiteX3" fmla="*/ 2477942 w 3303552"/>
              <a:gd name="connsiteY3" fmla="*/ 221573 h 2086232"/>
              <a:gd name="connsiteX4" fmla="*/ 3060115 w 3303552"/>
              <a:gd name="connsiteY4" fmla="*/ 787892 h 2086232"/>
              <a:gd name="connsiteX5" fmla="*/ 3105667 w 3303552"/>
              <a:gd name="connsiteY5" fmla="*/ 871023 h 2086232"/>
              <a:gd name="connsiteX6" fmla="*/ 3105668 w 3303552"/>
              <a:gd name="connsiteY6" fmla="*/ 871023 h 2086232"/>
              <a:gd name="connsiteX7" fmla="*/ 3136690 w 3303552"/>
              <a:gd name="connsiteY7" fmla="*/ 927638 h 2086232"/>
              <a:gd name="connsiteX8" fmla="*/ 3299995 w 3303552"/>
              <a:gd name="connsiteY8" fmla="*/ 1537099 h 2086232"/>
              <a:gd name="connsiteX9" fmla="*/ 3300697 w 3303552"/>
              <a:gd name="connsiteY9" fmla="*/ 1568560 h 2086232"/>
              <a:gd name="connsiteX10" fmla="*/ 3300697 w 3303552"/>
              <a:gd name="connsiteY10" fmla="*/ 1568560 h 2086232"/>
              <a:gd name="connsiteX11" fmla="*/ 3303552 w 3303552"/>
              <a:gd name="connsiteY11" fmla="*/ 1696410 h 2086232"/>
              <a:gd name="connsiteX12" fmla="*/ 3263817 w 3303552"/>
              <a:gd name="connsiteY12" fmla="*/ 2015432 h 2086232"/>
              <a:gd name="connsiteX13" fmla="*/ 3244078 w 3303552"/>
              <a:gd name="connsiteY13" fmla="*/ 2086228 h 2086232"/>
              <a:gd name="connsiteX14" fmla="*/ 3219919 w 3303552"/>
              <a:gd name="connsiteY14" fmla="*/ 1999587 h 2086232"/>
              <a:gd name="connsiteX15" fmla="*/ 3082536 w 3303552"/>
              <a:gd name="connsiteY15" fmla="*/ 1694516 h 2086232"/>
              <a:gd name="connsiteX16" fmla="*/ 2887029 w 3303552"/>
              <a:gd name="connsiteY16" fmla="*/ 1423003 h 2086232"/>
              <a:gd name="connsiteX17" fmla="*/ 2824074 w 3303552"/>
              <a:gd name="connsiteY17" fmla="*/ 1358761 h 2086232"/>
              <a:gd name="connsiteX18" fmla="*/ 2824074 w 3303552"/>
              <a:gd name="connsiteY18" fmla="*/ 1358761 h 2086232"/>
              <a:gd name="connsiteX19" fmla="*/ 2772631 w 3303552"/>
              <a:gd name="connsiteY19" fmla="*/ 1306265 h 2086232"/>
              <a:gd name="connsiteX20" fmla="*/ 2516217 w 3303552"/>
              <a:gd name="connsiteY20" fmla="*/ 1112344 h 2086232"/>
              <a:gd name="connsiteX21" fmla="*/ 2404069 w 3303552"/>
              <a:gd name="connsiteY21" fmla="*/ 1050892 h 2086232"/>
              <a:gd name="connsiteX22" fmla="*/ 2404068 w 3303552"/>
              <a:gd name="connsiteY22" fmla="*/ 1050893 h 2086232"/>
              <a:gd name="connsiteX23" fmla="*/ 2376469 w 3303552"/>
              <a:gd name="connsiteY23" fmla="*/ 1035770 h 2086232"/>
              <a:gd name="connsiteX24" fmla="*/ 1767009 w 3303552"/>
              <a:gd name="connsiteY24" fmla="*/ 872465 h 2086232"/>
              <a:gd name="connsiteX25" fmla="*/ 1702467 w 3303552"/>
              <a:gd name="connsiteY25" fmla="*/ 871024 h 2086232"/>
              <a:gd name="connsiteX26" fmla="*/ 1702468 w 3303552"/>
              <a:gd name="connsiteY26" fmla="*/ 871023 h 2086232"/>
              <a:gd name="connsiteX27" fmla="*/ 1607698 w 3303552"/>
              <a:gd name="connsiteY27" fmla="*/ 868907 h 2086232"/>
              <a:gd name="connsiteX28" fmla="*/ 826164 w 3303552"/>
              <a:gd name="connsiteY28" fmla="*/ 1089922 h 2086232"/>
              <a:gd name="connsiteX29" fmla="*/ 756474 w 3303552"/>
              <a:gd name="connsiteY29" fmla="*/ 1134991 h 2086232"/>
              <a:gd name="connsiteX30" fmla="*/ 756474 w 3303552"/>
              <a:gd name="connsiteY30" fmla="*/ 1134992 h 2086232"/>
              <a:gd name="connsiteX31" fmla="*/ 684171 w 3303552"/>
              <a:gd name="connsiteY31" fmla="*/ 1181751 h 2086232"/>
              <a:gd name="connsiteX32" fmla="*/ 104838 w 3303552"/>
              <a:gd name="connsiteY32" fmla="*/ 1941918 h 2086232"/>
              <a:gd name="connsiteX33" fmla="*/ 58689 w 3303552"/>
              <a:gd name="connsiteY33" fmla="*/ 2086232 h 2086232"/>
              <a:gd name="connsiteX34" fmla="*/ 56558 w 3303552"/>
              <a:gd name="connsiteY34" fmla="*/ 2079566 h 2086232"/>
              <a:gd name="connsiteX35" fmla="*/ 221572 w 3303552"/>
              <a:gd name="connsiteY35" fmla="*/ 826165 h 2086232"/>
              <a:gd name="connsiteX36" fmla="*/ 1224542 w 3303552"/>
              <a:gd name="connsiteY36" fmla="*/ 56558 h 2086232"/>
              <a:gd name="connsiteX37" fmla="*/ 1231379 w 3303552"/>
              <a:gd name="connsiteY37" fmla="*/ 55072 h 2086232"/>
              <a:gd name="connsiteX38" fmla="*/ 1231379 w 3303552"/>
              <a:gd name="connsiteY38" fmla="*/ 55072 h 2086232"/>
              <a:gd name="connsiteX39" fmla="*/ 1379430 w 3303552"/>
              <a:gd name="connsiteY39" fmla="*/ 22882 h 2086232"/>
              <a:gd name="connsiteX40" fmla="*/ 2327420 w 3303552"/>
              <a:gd name="connsiteY40" fmla="*/ 144515 h 2086232"/>
              <a:gd name="connsiteX41" fmla="*/ 2404069 w 3303552"/>
              <a:gd name="connsiteY41" fmla="*/ 183753 h 2086232"/>
              <a:gd name="connsiteX42" fmla="*/ 2330193 w 3303552"/>
              <a:gd name="connsiteY42" fmla="*/ 221572 h 2086232"/>
              <a:gd name="connsiteX0" fmla="*/ 2330192 w 3303552"/>
              <a:gd name="connsiteY0" fmla="*/ 221573 h 2086232"/>
              <a:gd name="connsiteX1" fmla="*/ 2404068 w 3303552"/>
              <a:gd name="connsiteY1" fmla="*/ 183754 h 2086232"/>
              <a:gd name="connsiteX2" fmla="*/ 2477942 w 3303552"/>
              <a:gd name="connsiteY2" fmla="*/ 221573 h 2086232"/>
              <a:gd name="connsiteX3" fmla="*/ 3060115 w 3303552"/>
              <a:gd name="connsiteY3" fmla="*/ 787892 h 2086232"/>
              <a:gd name="connsiteX4" fmla="*/ 3105667 w 3303552"/>
              <a:gd name="connsiteY4" fmla="*/ 871023 h 2086232"/>
              <a:gd name="connsiteX5" fmla="*/ 3105668 w 3303552"/>
              <a:gd name="connsiteY5" fmla="*/ 871023 h 2086232"/>
              <a:gd name="connsiteX6" fmla="*/ 3136690 w 3303552"/>
              <a:gd name="connsiteY6" fmla="*/ 927638 h 2086232"/>
              <a:gd name="connsiteX7" fmla="*/ 3299995 w 3303552"/>
              <a:gd name="connsiteY7" fmla="*/ 1537099 h 2086232"/>
              <a:gd name="connsiteX8" fmla="*/ 3300697 w 3303552"/>
              <a:gd name="connsiteY8" fmla="*/ 1568560 h 2086232"/>
              <a:gd name="connsiteX9" fmla="*/ 3300697 w 3303552"/>
              <a:gd name="connsiteY9" fmla="*/ 1568560 h 2086232"/>
              <a:gd name="connsiteX10" fmla="*/ 3303552 w 3303552"/>
              <a:gd name="connsiteY10" fmla="*/ 1696410 h 2086232"/>
              <a:gd name="connsiteX11" fmla="*/ 3263817 w 3303552"/>
              <a:gd name="connsiteY11" fmla="*/ 2015432 h 2086232"/>
              <a:gd name="connsiteX12" fmla="*/ 3244078 w 3303552"/>
              <a:gd name="connsiteY12" fmla="*/ 2086228 h 2086232"/>
              <a:gd name="connsiteX13" fmla="*/ 3219919 w 3303552"/>
              <a:gd name="connsiteY13" fmla="*/ 1999587 h 2086232"/>
              <a:gd name="connsiteX14" fmla="*/ 3082536 w 3303552"/>
              <a:gd name="connsiteY14" fmla="*/ 1694516 h 2086232"/>
              <a:gd name="connsiteX15" fmla="*/ 2887029 w 3303552"/>
              <a:gd name="connsiteY15" fmla="*/ 1423003 h 2086232"/>
              <a:gd name="connsiteX16" fmla="*/ 2824074 w 3303552"/>
              <a:gd name="connsiteY16" fmla="*/ 1358761 h 2086232"/>
              <a:gd name="connsiteX17" fmla="*/ 2824074 w 3303552"/>
              <a:gd name="connsiteY17" fmla="*/ 1358761 h 2086232"/>
              <a:gd name="connsiteX18" fmla="*/ 2772631 w 3303552"/>
              <a:gd name="connsiteY18" fmla="*/ 1306265 h 2086232"/>
              <a:gd name="connsiteX19" fmla="*/ 2516217 w 3303552"/>
              <a:gd name="connsiteY19" fmla="*/ 1112344 h 2086232"/>
              <a:gd name="connsiteX20" fmla="*/ 2404069 w 3303552"/>
              <a:gd name="connsiteY20" fmla="*/ 1050892 h 2086232"/>
              <a:gd name="connsiteX21" fmla="*/ 2404068 w 3303552"/>
              <a:gd name="connsiteY21" fmla="*/ 1050893 h 2086232"/>
              <a:gd name="connsiteX22" fmla="*/ 2376469 w 3303552"/>
              <a:gd name="connsiteY22" fmla="*/ 1035770 h 2086232"/>
              <a:gd name="connsiteX23" fmla="*/ 1767009 w 3303552"/>
              <a:gd name="connsiteY23" fmla="*/ 872465 h 2086232"/>
              <a:gd name="connsiteX24" fmla="*/ 1702467 w 3303552"/>
              <a:gd name="connsiteY24" fmla="*/ 871024 h 2086232"/>
              <a:gd name="connsiteX25" fmla="*/ 1702468 w 3303552"/>
              <a:gd name="connsiteY25" fmla="*/ 871023 h 2086232"/>
              <a:gd name="connsiteX26" fmla="*/ 1607698 w 3303552"/>
              <a:gd name="connsiteY26" fmla="*/ 868907 h 2086232"/>
              <a:gd name="connsiteX27" fmla="*/ 826164 w 3303552"/>
              <a:gd name="connsiteY27" fmla="*/ 1089922 h 2086232"/>
              <a:gd name="connsiteX28" fmla="*/ 756474 w 3303552"/>
              <a:gd name="connsiteY28" fmla="*/ 1134991 h 2086232"/>
              <a:gd name="connsiteX29" fmla="*/ 756474 w 3303552"/>
              <a:gd name="connsiteY29" fmla="*/ 1134992 h 2086232"/>
              <a:gd name="connsiteX30" fmla="*/ 684171 w 3303552"/>
              <a:gd name="connsiteY30" fmla="*/ 1181751 h 2086232"/>
              <a:gd name="connsiteX31" fmla="*/ 104838 w 3303552"/>
              <a:gd name="connsiteY31" fmla="*/ 1941918 h 2086232"/>
              <a:gd name="connsiteX32" fmla="*/ 58689 w 3303552"/>
              <a:gd name="connsiteY32" fmla="*/ 2086232 h 2086232"/>
              <a:gd name="connsiteX33" fmla="*/ 56558 w 3303552"/>
              <a:gd name="connsiteY33" fmla="*/ 2079566 h 2086232"/>
              <a:gd name="connsiteX34" fmla="*/ 221572 w 3303552"/>
              <a:gd name="connsiteY34" fmla="*/ 826165 h 2086232"/>
              <a:gd name="connsiteX35" fmla="*/ 1224542 w 3303552"/>
              <a:gd name="connsiteY35" fmla="*/ 56558 h 2086232"/>
              <a:gd name="connsiteX36" fmla="*/ 1231379 w 3303552"/>
              <a:gd name="connsiteY36" fmla="*/ 55072 h 2086232"/>
              <a:gd name="connsiteX37" fmla="*/ 1231379 w 3303552"/>
              <a:gd name="connsiteY37" fmla="*/ 55072 h 2086232"/>
              <a:gd name="connsiteX38" fmla="*/ 1379430 w 3303552"/>
              <a:gd name="connsiteY38" fmla="*/ 22882 h 2086232"/>
              <a:gd name="connsiteX39" fmla="*/ 2327420 w 3303552"/>
              <a:gd name="connsiteY39" fmla="*/ 144515 h 2086232"/>
              <a:gd name="connsiteX40" fmla="*/ 2404069 w 3303552"/>
              <a:gd name="connsiteY40" fmla="*/ 183753 h 2086232"/>
              <a:gd name="connsiteX41" fmla="*/ 2330193 w 3303552"/>
              <a:gd name="connsiteY41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  <a:gd name="connsiteX40" fmla="*/ 2330193 w 3303552"/>
              <a:gd name="connsiteY40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03552" h="2086232">
                <a:moveTo>
                  <a:pt x="2404068" y="183754"/>
                </a:moveTo>
                <a:lnTo>
                  <a:pt x="2477942" y="221573"/>
                </a:lnTo>
                <a:cubicBezTo>
                  <a:pt x="2724828" y="364112"/>
                  <a:pt x="2920995" y="560761"/>
                  <a:pt x="3060115" y="787892"/>
                </a:cubicBezTo>
                <a:lnTo>
                  <a:pt x="3105667" y="871023"/>
                </a:lnTo>
                <a:lnTo>
                  <a:pt x="3105668" y="871023"/>
                </a:lnTo>
                <a:lnTo>
                  <a:pt x="3136690" y="927638"/>
                </a:lnTo>
                <a:cubicBezTo>
                  <a:pt x="3229527" y="1118342"/>
                  <a:pt x="3285043" y="1325527"/>
                  <a:pt x="3299995" y="1537099"/>
                </a:cubicBezTo>
                <a:lnTo>
                  <a:pt x="3300697" y="1568560"/>
                </a:lnTo>
                <a:lnTo>
                  <a:pt x="3300697" y="1568560"/>
                </a:lnTo>
                <a:cubicBezTo>
                  <a:pt x="3301649" y="1611177"/>
                  <a:pt x="3302600" y="1653793"/>
                  <a:pt x="3303552" y="1696410"/>
                </a:cubicBezTo>
                <a:cubicBezTo>
                  <a:pt x="3300786" y="1802915"/>
                  <a:pt x="3287676" y="1909759"/>
                  <a:pt x="3263817" y="2015432"/>
                </a:cubicBezTo>
                <a:lnTo>
                  <a:pt x="3244078" y="2086228"/>
                </a:lnTo>
                <a:lnTo>
                  <a:pt x="3219919" y="1999587"/>
                </a:lnTo>
                <a:cubicBezTo>
                  <a:pt x="3185212" y="1895464"/>
                  <a:pt x="3139552" y="1793270"/>
                  <a:pt x="3082536" y="1694516"/>
                </a:cubicBezTo>
                <a:cubicBezTo>
                  <a:pt x="3025521" y="1595761"/>
                  <a:pt x="2959847" y="1505122"/>
                  <a:pt x="2887029" y="1423003"/>
                </a:cubicBezTo>
                <a:lnTo>
                  <a:pt x="2824074" y="1358761"/>
                </a:lnTo>
                <a:lnTo>
                  <a:pt x="2824074" y="1358761"/>
                </a:lnTo>
                <a:lnTo>
                  <a:pt x="2772631" y="1306265"/>
                </a:lnTo>
                <a:cubicBezTo>
                  <a:pt x="2693045" y="1232766"/>
                  <a:pt x="2607070" y="1167991"/>
                  <a:pt x="2516217" y="1112344"/>
                </a:cubicBezTo>
                <a:lnTo>
                  <a:pt x="2404069" y="1050892"/>
                </a:lnTo>
                <a:lnTo>
                  <a:pt x="2404068" y="1050893"/>
                </a:lnTo>
                <a:lnTo>
                  <a:pt x="2376469" y="1035770"/>
                </a:lnTo>
                <a:cubicBezTo>
                  <a:pt x="2185767" y="942932"/>
                  <a:pt x="1978580" y="887417"/>
                  <a:pt x="1767009" y="872465"/>
                </a:cubicBezTo>
                <a:lnTo>
                  <a:pt x="1702467" y="871024"/>
                </a:lnTo>
                <a:lnTo>
                  <a:pt x="1702468" y="871023"/>
                </a:lnTo>
                <a:lnTo>
                  <a:pt x="1607698" y="868907"/>
                </a:lnTo>
                <a:cubicBezTo>
                  <a:pt x="1341437" y="875821"/>
                  <a:pt x="1073050" y="947383"/>
                  <a:pt x="826164" y="1089922"/>
                </a:cubicBezTo>
                <a:lnTo>
                  <a:pt x="756474" y="1134991"/>
                </a:lnTo>
                <a:lnTo>
                  <a:pt x="756474" y="1134992"/>
                </a:lnTo>
                <a:lnTo>
                  <a:pt x="684171" y="1181751"/>
                </a:lnTo>
                <a:cubicBezTo>
                  <a:pt x="412556" y="1377637"/>
                  <a:pt x="215798" y="1644635"/>
                  <a:pt x="104838" y="1941918"/>
                </a:cubicBezTo>
                <a:lnTo>
                  <a:pt x="58689" y="2086232"/>
                </a:lnTo>
                <a:lnTo>
                  <a:pt x="56558" y="2079566"/>
                </a:lnTo>
                <a:cubicBezTo>
                  <a:pt x="-52851" y="1671244"/>
                  <a:pt x="-6491" y="1221181"/>
                  <a:pt x="221572" y="826165"/>
                </a:cubicBezTo>
                <a:cubicBezTo>
                  <a:pt x="449634" y="431148"/>
                  <a:pt x="816219" y="165969"/>
                  <a:pt x="1224542" y="56558"/>
                </a:cubicBezTo>
                <a:lnTo>
                  <a:pt x="1231379" y="55072"/>
                </a:lnTo>
                <a:lnTo>
                  <a:pt x="1231379" y="55072"/>
                </a:lnTo>
                <a:lnTo>
                  <a:pt x="1379430" y="22882"/>
                </a:lnTo>
                <a:cubicBezTo>
                  <a:pt x="1692364" y="-29664"/>
                  <a:pt x="2021971" y="7233"/>
                  <a:pt x="2327420" y="144515"/>
                </a:cubicBezTo>
                <a:lnTo>
                  <a:pt x="2404069" y="183753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546519" y="1695165"/>
            <a:ext cx="2709709" cy="1711213"/>
          </a:xfrm>
          <a:custGeom>
            <a:avLst/>
            <a:gdLst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1043945 w 3303552"/>
              <a:gd name="connsiteY9" fmla="*/ 281571 h 2086232"/>
              <a:gd name="connsiteX10" fmla="*/ 1129450 w 3303552"/>
              <a:gd name="connsiteY10" fmla="*/ 167228 h 2086232"/>
              <a:gd name="connsiteX11" fmla="*/ 1057034 w 3303552"/>
              <a:gd name="connsiteY11" fmla="*/ 261685 h 2086232"/>
              <a:gd name="connsiteX12" fmla="*/ 944736 w 3303552"/>
              <a:gd name="connsiteY12" fmla="*/ 444896 h 2086232"/>
              <a:gd name="connsiteX13" fmla="*/ 932993 w 3303552"/>
              <a:gd name="connsiteY13" fmla="*/ 465904 h 2086232"/>
              <a:gd name="connsiteX14" fmla="*/ 882114 w 3303552"/>
              <a:gd name="connsiteY14" fmla="*/ 574891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221572 w 3303552"/>
              <a:gd name="connsiteY18" fmla="*/ 826165 h 2086232"/>
              <a:gd name="connsiteX19" fmla="*/ 1224542 w 3303552"/>
              <a:gd name="connsiteY19" fmla="*/ 56558 h 2086232"/>
              <a:gd name="connsiteX20" fmla="*/ 1231379 w 3303552"/>
              <a:gd name="connsiteY20" fmla="*/ 55072 h 2086232"/>
              <a:gd name="connsiteX21" fmla="*/ 1231379 w 3303552"/>
              <a:gd name="connsiteY21" fmla="*/ 55072 h 2086232"/>
              <a:gd name="connsiteX22" fmla="*/ 1379430 w 3303552"/>
              <a:gd name="connsiteY22" fmla="*/ 22882 h 2086232"/>
              <a:gd name="connsiteX23" fmla="*/ 2327420 w 3303552"/>
              <a:gd name="connsiteY23" fmla="*/ 144515 h 2086232"/>
              <a:gd name="connsiteX24" fmla="*/ 2404069 w 3303552"/>
              <a:gd name="connsiteY24" fmla="*/ 183753 h 2086232"/>
              <a:gd name="connsiteX25" fmla="*/ 2330193 w 3303552"/>
              <a:gd name="connsiteY25" fmla="*/ 221572 h 2086232"/>
              <a:gd name="connsiteX26" fmla="*/ 2196711 w 3303552"/>
              <a:gd name="connsiteY26" fmla="*/ 307301 h 2086232"/>
              <a:gd name="connsiteX27" fmla="*/ 2171916 w 3303552"/>
              <a:gd name="connsiteY27" fmla="*/ 326769 h 2086232"/>
              <a:gd name="connsiteX28" fmla="*/ 2154637 w 3303552"/>
              <a:gd name="connsiteY28" fmla="*/ 338254 h 2086232"/>
              <a:gd name="connsiteX29" fmla="*/ 2128267 w 3303552"/>
              <a:gd name="connsiteY29" fmla="*/ 361041 h 2086232"/>
              <a:gd name="connsiteX30" fmla="*/ 2074178 w 3303552"/>
              <a:gd name="connsiteY30" fmla="*/ 403510 h 2086232"/>
              <a:gd name="connsiteX31" fmla="*/ 2024347 w 3303552"/>
              <a:gd name="connsiteY31" fmla="*/ 450843 h 2086232"/>
              <a:gd name="connsiteX32" fmla="*/ 1998694 w 3303552"/>
              <a:gd name="connsiteY32" fmla="*/ 473011 h 2086232"/>
              <a:gd name="connsiteX33" fmla="*/ 1984928 w 3303552"/>
              <a:gd name="connsiteY33" fmla="*/ 488286 h 2086232"/>
              <a:gd name="connsiteX34" fmla="*/ 1962843 w 3303552"/>
              <a:gd name="connsiteY34" fmla="*/ 509264 h 2086232"/>
              <a:gd name="connsiteX35" fmla="*/ 1862957 w 3303552"/>
              <a:gd name="connsiteY35" fmla="*/ 623628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783371 w 3303552"/>
              <a:gd name="connsiteY0" fmla="*/ 90121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783371 w 3303552"/>
              <a:gd name="connsiteY3" fmla="*/ 901212 h 2086232"/>
              <a:gd name="connsiteX4" fmla="*/ 819825 w 3303552"/>
              <a:gd name="connsiteY4" fmla="*/ 752843 h 2086232"/>
              <a:gd name="connsiteX5" fmla="*/ 804292 w 3303552"/>
              <a:gd name="connsiteY5" fmla="*/ 805074 h 2086232"/>
              <a:gd name="connsiteX6" fmla="*/ 792709 w 3303552"/>
              <a:gd name="connsiteY6" fmla="*/ 858299 h 2086232"/>
              <a:gd name="connsiteX7" fmla="*/ 819825 w 3303552"/>
              <a:gd name="connsiteY7" fmla="*/ 752843 h 2086232"/>
              <a:gd name="connsiteX8" fmla="*/ 882078 w 3303552"/>
              <a:gd name="connsiteY8" fmla="*/ 574975 h 2086232"/>
              <a:gd name="connsiteX9" fmla="*/ 839077 w 3303552"/>
              <a:gd name="connsiteY9" fmla="*/ 688106 h 2086232"/>
              <a:gd name="connsiteX10" fmla="*/ 832166 w 3303552"/>
              <a:gd name="connsiteY10" fmla="*/ 711343 h 2086232"/>
              <a:gd name="connsiteX11" fmla="*/ 882078 w 3303552"/>
              <a:gd name="connsiteY11" fmla="*/ 574975 h 2086232"/>
              <a:gd name="connsiteX12" fmla="*/ 1043945 w 3303552"/>
              <a:gd name="connsiteY12" fmla="*/ 281571 h 2086232"/>
              <a:gd name="connsiteX13" fmla="*/ 1129450 w 3303552"/>
              <a:gd name="connsiteY13" fmla="*/ 167228 h 2086232"/>
              <a:gd name="connsiteX14" fmla="*/ 1057034 w 3303552"/>
              <a:gd name="connsiteY14" fmla="*/ 261685 h 2086232"/>
              <a:gd name="connsiteX15" fmla="*/ 1043945 w 3303552"/>
              <a:gd name="connsiteY15" fmla="*/ 281571 h 2086232"/>
              <a:gd name="connsiteX16" fmla="*/ 944736 w 3303552"/>
              <a:gd name="connsiteY16" fmla="*/ 444896 h 2086232"/>
              <a:gd name="connsiteX17" fmla="*/ 932993 w 3303552"/>
              <a:gd name="connsiteY17" fmla="*/ 465904 h 2086232"/>
              <a:gd name="connsiteX18" fmla="*/ 882114 w 3303552"/>
              <a:gd name="connsiteY18" fmla="*/ 574891 h 2086232"/>
              <a:gd name="connsiteX19" fmla="*/ 944736 w 3303552"/>
              <a:gd name="connsiteY19" fmla="*/ 444896 h 2086232"/>
              <a:gd name="connsiteX20" fmla="*/ 991423 w 3303552"/>
              <a:gd name="connsiteY20" fmla="*/ 361372 h 2086232"/>
              <a:gd name="connsiteX21" fmla="*/ 965522 w 3303552"/>
              <a:gd name="connsiteY21" fmla="*/ 407708 h 2086232"/>
              <a:gd name="connsiteX22" fmla="*/ 1020649 w 3303552"/>
              <a:gd name="connsiteY22" fmla="*/ 316967 h 2086232"/>
              <a:gd name="connsiteX23" fmla="*/ 991423 w 3303552"/>
              <a:gd name="connsiteY23" fmla="*/ 361372 h 2086232"/>
              <a:gd name="connsiteX24" fmla="*/ 221572 w 3303552"/>
              <a:gd name="connsiteY24" fmla="*/ 826165 h 2086232"/>
              <a:gd name="connsiteX25" fmla="*/ 1224542 w 3303552"/>
              <a:gd name="connsiteY25" fmla="*/ 56558 h 2086232"/>
              <a:gd name="connsiteX26" fmla="*/ 1231379 w 3303552"/>
              <a:gd name="connsiteY26" fmla="*/ 55072 h 2086232"/>
              <a:gd name="connsiteX27" fmla="*/ 1231379 w 3303552"/>
              <a:gd name="connsiteY27" fmla="*/ 55072 h 2086232"/>
              <a:gd name="connsiteX28" fmla="*/ 1379430 w 3303552"/>
              <a:gd name="connsiteY28" fmla="*/ 22882 h 2086232"/>
              <a:gd name="connsiteX29" fmla="*/ 2327420 w 3303552"/>
              <a:gd name="connsiteY29" fmla="*/ 144515 h 2086232"/>
              <a:gd name="connsiteX30" fmla="*/ 2404069 w 3303552"/>
              <a:gd name="connsiteY30" fmla="*/ 183753 h 2086232"/>
              <a:gd name="connsiteX31" fmla="*/ 2330193 w 3303552"/>
              <a:gd name="connsiteY31" fmla="*/ 221572 h 2086232"/>
              <a:gd name="connsiteX32" fmla="*/ 2196711 w 3303552"/>
              <a:gd name="connsiteY32" fmla="*/ 307301 h 2086232"/>
              <a:gd name="connsiteX33" fmla="*/ 2171916 w 3303552"/>
              <a:gd name="connsiteY33" fmla="*/ 326769 h 2086232"/>
              <a:gd name="connsiteX34" fmla="*/ 2154637 w 3303552"/>
              <a:gd name="connsiteY34" fmla="*/ 338254 h 2086232"/>
              <a:gd name="connsiteX35" fmla="*/ 2128267 w 3303552"/>
              <a:gd name="connsiteY35" fmla="*/ 361041 h 2086232"/>
              <a:gd name="connsiteX36" fmla="*/ 2074178 w 3303552"/>
              <a:gd name="connsiteY36" fmla="*/ 403510 h 2086232"/>
              <a:gd name="connsiteX37" fmla="*/ 2024347 w 3303552"/>
              <a:gd name="connsiteY37" fmla="*/ 450843 h 2086232"/>
              <a:gd name="connsiteX38" fmla="*/ 1998694 w 3303552"/>
              <a:gd name="connsiteY38" fmla="*/ 473011 h 2086232"/>
              <a:gd name="connsiteX39" fmla="*/ 1984928 w 3303552"/>
              <a:gd name="connsiteY39" fmla="*/ 488286 h 2086232"/>
              <a:gd name="connsiteX40" fmla="*/ 1962843 w 3303552"/>
              <a:gd name="connsiteY40" fmla="*/ 509264 h 2086232"/>
              <a:gd name="connsiteX41" fmla="*/ 1862957 w 3303552"/>
              <a:gd name="connsiteY41" fmla="*/ 623628 h 2086232"/>
              <a:gd name="connsiteX42" fmla="*/ 1984928 w 3303552"/>
              <a:gd name="connsiteY42" fmla="*/ 488286 h 2086232"/>
              <a:gd name="connsiteX43" fmla="*/ 2024347 w 3303552"/>
              <a:gd name="connsiteY43" fmla="*/ 450843 h 2086232"/>
              <a:gd name="connsiteX44" fmla="*/ 2128267 w 3303552"/>
              <a:gd name="connsiteY44" fmla="*/ 361041 h 2086232"/>
              <a:gd name="connsiteX45" fmla="*/ 2171916 w 3303552"/>
              <a:gd name="connsiteY45" fmla="*/ 326769 h 2086232"/>
              <a:gd name="connsiteX46" fmla="*/ 2330192 w 3303552"/>
              <a:gd name="connsiteY46" fmla="*/ 221573 h 2086232"/>
              <a:gd name="connsiteX47" fmla="*/ 2404068 w 3303552"/>
              <a:gd name="connsiteY47" fmla="*/ 183754 h 2086232"/>
              <a:gd name="connsiteX48" fmla="*/ 2477942 w 3303552"/>
              <a:gd name="connsiteY48" fmla="*/ 221573 h 2086232"/>
              <a:gd name="connsiteX49" fmla="*/ 3060115 w 3303552"/>
              <a:gd name="connsiteY49" fmla="*/ 787892 h 2086232"/>
              <a:gd name="connsiteX50" fmla="*/ 3105667 w 3303552"/>
              <a:gd name="connsiteY50" fmla="*/ 871023 h 2086232"/>
              <a:gd name="connsiteX51" fmla="*/ 3105668 w 3303552"/>
              <a:gd name="connsiteY51" fmla="*/ 871023 h 2086232"/>
              <a:gd name="connsiteX52" fmla="*/ 3136690 w 3303552"/>
              <a:gd name="connsiteY52" fmla="*/ 927638 h 2086232"/>
              <a:gd name="connsiteX53" fmla="*/ 3299995 w 3303552"/>
              <a:gd name="connsiteY53" fmla="*/ 1537099 h 2086232"/>
              <a:gd name="connsiteX54" fmla="*/ 3300697 w 3303552"/>
              <a:gd name="connsiteY54" fmla="*/ 1568560 h 2086232"/>
              <a:gd name="connsiteX55" fmla="*/ 3300697 w 3303552"/>
              <a:gd name="connsiteY55" fmla="*/ 1568560 h 2086232"/>
              <a:gd name="connsiteX56" fmla="*/ 3303552 w 3303552"/>
              <a:gd name="connsiteY56" fmla="*/ 1696410 h 2086232"/>
              <a:gd name="connsiteX57" fmla="*/ 3263817 w 3303552"/>
              <a:gd name="connsiteY57" fmla="*/ 2015432 h 2086232"/>
              <a:gd name="connsiteX58" fmla="*/ 3244078 w 3303552"/>
              <a:gd name="connsiteY58" fmla="*/ 2086228 h 2086232"/>
              <a:gd name="connsiteX59" fmla="*/ 3219919 w 3303552"/>
              <a:gd name="connsiteY59" fmla="*/ 1999587 h 2086232"/>
              <a:gd name="connsiteX60" fmla="*/ 3082536 w 3303552"/>
              <a:gd name="connsiteY60" fmla="*/ 1694516 h 2086232"/>
              <a:gd name="connsiteX61" fmla="*/ 2887029 w 3303552"/>
              <a:gd name="connsiteY61" fmla="*/ 1423003 h 2086232"/>
              <a:gd name="connsiteX62" fmla="*/ 2824074 w 3303552"/>
              <a:gd name="connsiteY62" fmla="*/ 1358761 h 2086232"/>
              <a:gd name="connsiteX63" fmla="*/ 2824074 w 3303552"/>
              <a:gd name="connsiteY63" fmla="*/ 1358761 h 2086232"/>
              <a:gd name="connsiteX64" fmla="*/ 2772631 w 3303552"/>
              <a:gd name="connsiteY64" fmla="*/ 1306265 h 2086232"/>
              <a:gd name="connsiteX65" fmla="*/ 2516217 w 3303552"/>
              <a:gd name="connsiteY65" fmla="*/ 1112344 h 2086232"/>
              <a:gd name="connsiteX66" fmla="*/ 2404069 w 3303552"/>
              <a:gd name="connsiteY66" fmla="*/ 1050892 h 2086232"/>
              <a:gd name="connsiteX67" fmla="*/ 2404068 w 3303552"/>
              <a:gd name="connsiteY67" fmla="*/ 1050893 h 2086232"/>
              <a:gd name="connsiteX68" fmla="*/ 2376469 w 3303552"/>
              <a:gd name="connsiteY68" fmla="*/ 1035770 h 2086232"/>
              <a:gd name="connsiteX69" fmla="*/ 1767009 w 3303552"/>
              <a:gd name="connsiteY69" fmla="*/ 872465 h 2086232"/>
              <a:gd name="connsiteX70" fmla="*/ 1702467 w 3303552"/>
              <a:gd name="connsiteY70" fmla="*/ 871024 h 2086232"/>
              <a:gd name="connsiteX71" fmla="*/ 1702468 w 3303552"/>
              <a:gd name="connsiteY71" fmla="*/ 871023 h 2086232"/>
              <a:gd name="connsiteX72" fmla="*/ 1607698 w 3303552"/>
              <a:gd name="connsiteY72" fmla="*/ 868907 h 2086232"/>
              <a:gd name="connsiteX73" fmla="*/ 826164 w 3303552"/>
              <a:gd name="connsiteY73" fmla="*/ 1089922 h 2086232"/>
              <a:gd name="connsiteX74" fmla="*/ 756474 w 3303552"/>
              <a:gd name="connsiteY74" fmla="*/ 1134991 h 2086232"/>
              <a:gd name="connsiteX75" fmla="*/ 756474 w 3303552"/>
              <a:gd name="connsiteY75" fmla="*/ 1134992 h 2086232"/>
              <a:gd name="connsiteX76" fmla="*/ 684171 w 3303552"/>
              <a:gd name="connsiteY76" fmla="*/ 1181751 h 2086232"/>
              <a:gd name="connsiteX77" fmla="*/ 104838 w 3303552"/>
              <a:gd name="connsiteY77" fmla="*/ 1941918 h 2086232"/>
              <a:gd name="connsiteX78" fmla="*/ 58689 w 3303552"/>
              <a:gd name="connsiteY78" fmla="*/ 2086232 h 2086232"/>
              <a:gd name="connsiteX79" fmla="*/ 56558 w 3303552"/>
              <a:gd name="connsiteY79" fmla="*/ 2079566 h 2086232"/>
              <a:gd name="connsiteX80" fmla="*/ 221572 w 3303552"/>
              <a:gd name="connsiteY80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792709 w 3303552"/>
              <a:gd name="connsiteY5" fmla="*/ 858299 h 2086232"/>
              <a:gd name="connsiteX6" fmla="*/ 819825 w 3303552"/>
              <a:gd name="connsiteY6" fmla="*/ 752843 h 2086232"/>
              <a:gd name="connsiteX7" fmla="*/ 882078 w 3303552"/>
              <a:gd name="connsiteY7" fmla="*/ 574975 h 2086232"/>
              <a:gd name="connsiteX8" fmla="*/ 839077 w 3303552"/>
              <a:gd name="connsiteY8" fmla="*/ 688106 h 2086232"/>
              <a:gd name="connsiteX9" fmla="*/ 832166 w 3303552"/>
              <a:gd name="connsiteY9" fmla="*/ 711343 h 2086232"/>
              <a:gd name="connsiteX10" fmla="*/ 882078 w 3303552"/>
              <a:gd name="connsiteY10" fmla="*/ 574975 h 2086232"/>
              <a:gd name="connsiteX11" fmla="*/ 1043945 w 3303552"/>
              <a:gd name="connsiteY11" fmla="*/ 281571 h 2086232"/>
              <a:gd name="connsiteX12" fmla="*/ 1129450 w 3303552"/>
              <a:gd name="connsiteY12" fmla="*/ 167228 h 2086232"/>
              <a:gd name="connsiteX13" fmla="*/ 1057034 w 3303552"/>
              <a:gd name="connsiteY13" fmla="*/ 261685 h 2086232"/>
              <a:gd name="connsiteX14" fmla="*/ 1043945 w 3303552"/>
              <a:gd name="connsiteY14" fmla="*/ 281571 h 2086232"/>
              <a:gd name="connsiteX15" fmla="*/ 944736 w 3303552"/>
              <a:gd name="connsiteY15" fmla="*/ 444896 h 2086232"/>
              <a:gd name="connsiteX16" fmla="*/ 932993 w 3303552"/>
              <a:gd name="connsiteY16" fmla="*/ 465904 h 2086232"/>
              <a:gd name="connsiteX17" fmla="*/ 882114 w 3303552"/>
              <a:gd name="connsiteY17" fmla="*/ 574891 h 2086232"/>
              <a:gd name="connsiteX18" fmla="*/ 944736 w 3303552"/>
              <a:gd name="connsiteY18" fmla="*/ 444896 h 2086232"/>
              <a:gd name="connsiteX19" fmla="*/ 991423 w 3303552"/>
              <a:gd name="connsiteY19" fmla="*/ 361372 h 2086232"/>
              <a:gd name="connsiteX20" fmla="*/ 965522 w 3303552"/>
              <a:gd name="connsiteY20" fmla="*/ 407708 h 2086232"/>
              <a:gd name="connsiteX21" fmla="*/ 1020649 w 3303552"/>
              <a:gd name="connsiteY21" fmla="*/ 316967 h 2086232"/>
              <a:gd name="connsiteX22" fmla="*/ 991423 w 3303552"/>
              <a:gd name="connsiteY22" fmla="*/ 361372 h 2086232"/>
              <a:gd name="connsiteX23" fmla="*/ 221572 w 3303552"/>
              <a:gd name="connsiteY23" fmla="*/ 826165 h 2086232"/>
              <a:gd name="connsiteX24" fmla="*/ 1224542 w 3303552"/>
              <a:gd name="connsiteY24" fmla="*/ 56558 h 2086232"/>
              <a:gd name="connsiteX25" fmla="*/ 1231379 w 3303552"/>
              <a:gd name="connsiteY25" fmla="*/ 55072 h 2086232"/>
              <a:gd name="connsiteX26" fmla="*/ 1231379 w 3303552"/>
              <a:gd name="connsiteY26" fmla="*/ 55072 h 2086232"/>
              <a:gd name="connsiteX27" fmla="*/ 1379430 w 3303552"/>
              <a:gd name="connsiteY27" fmla="*/ 22882 h 2086232"/>
              <a:gd name="connsiteX28" fmla="*/ 2327420 w 3303552"/>
              <a:gd name="connsiteY28" fmla="*/ 144515 h 2086232"/>
              <a:gd name="connsiteX29" fmla="*/ 2404069 w 3303552"/>
              <a:gd name="connsiteY29" fmla="*/ 183753 h 2086232"/>
              <a:gd name="connsiteX30" fmla="*/ 2330193 w 3303552"/>
              <a:gd name="connsiteY30" fmla="*/ 221572 h 2086232"/>
              <a:gd name="connsiteX31" fmla="*/ 2196711 w 3303552"/>
              <a:gd name="connsiteY31" fmla="*/ 307301 h 2086232"/>
              <a:gd name="connsiteX32" fmla="*/ 2171916 w 3303552"/>
              <a:gd name="connsiteY32" fmla="*/ 326769 h 2086232"/>
              <a:gd name="connsiteX33" fmla="*/ 2154637 w 3303552"/>
              <a:gd name="connsiteY33" fmla="*/ 338254 h 2086232"/>
              <a:gd name="connsiteX34" fmla="*/ 2128267 w 3303552"/>
              <a:gd name="connsiteY34" fmla="*/ 361041 h 2086232"/>
              <a:gd name="connsiteX35" fmla="*/ 2074178 w 3303552"/>
              <a:gd name="connsiteY35" fmla="*/ 403510 h 2086232"/>
              <a:gd name="connsiteX36" fmla="*/ 2024347 w 3303552"/>
              <a:gd name="connsiteY36" fmla="*/ 450843 h 2086232"/>
              <a:gd name="connsiteX37" fmla="*/ 1998694 w 3303552"/>
              <a:gd name="connsiteY37" fmla="*/ 473011 h 2086232"/>
              <a:gd name="connsiteX38" fmla="*/ 1984928 w 3303552"/>
              <a:gd name="connsiteY38" fmla="*/ 488286 h 2086232"/>
              <a:gd name="connsiteX39" fmla="*/ 1962843 w 3303552"/>
              <a:gd name="connsiteY39" fmla="*/ 509264 h 2086232"/>
              <a:gd name="connsiteX40" fmla="*/ 1862957 w 3303552"/>
              <a:gd name="connsiteY40" fmla="*/ 623628 h 2086232"/>
              <a:gd name="connsiteX41" fmla="*/ 1984928 w 3303552"/>
              <a:gd name="connsiteY41" fmla="*/ 488286 h 2086232"/>
              <a:gd name="connsiteX42" fmla="*/ 2024347 w 3303552"/>
              <a:gd name="connsiteY42" fmla="*/ 450843 h 2086232"/>
              <a:gd name="connsiteX43" fmla="*/ 2128267 w 3303552"/>
              <a:gd name="connsiteY43" fmla="*/ 361041 h 2086232"/>
              <a:gd name="connsiteX44" fmla="*/ 2171916 w 3303552"/>
              <a:gd name="connsiteY44" fmla="*/ 326769 h 2086232"/>
              <a:gd name="connsiteX45" fmla="*/ 2330192 w 3303552"/>
              <a:gd name="connsiteY45" fmla="*/ 221573 h 2086232"/>
              <a:gd name="connsiteX46" fmla="*/ 2404068 w 3303552"/>
              <a:gd name="connsiteY46" fmla="*/ 183754 h 2086232"/>
              <a:gd name="connsiteX47" fmla="*/ 2477942 w 3303552"/>
              <a:gd name="connsiteY47" fmla="*/ 221573 h 2086232"/>
              <a:gd name="connsiteX48" fmla="*/ 3060115 w 3303552"/>
              <a:gd name="connsiteY48" fmla="*/ 787892 h 2086232"/>
              <a:gd name="connsiteX49" fmla="*/ 3105667 w 3303552"/>
              <a:gd name="connsiteY49" fmla="*/ 871023 h 2086232"/>
              <a:gd name="connsiteX50" fmla="*/ 3105668 w 3303552"/>
              <a:gd name="connsiteY50" fmla="*/ 871023 h 2086232"/>
              <a:gd name="connsiteX51" fmla="*/ 3136690 w 3303552"/>
              <a:gd name="connsiteY51" fmla="*/ 927638 h 2086232"/>
              <a:gd name="connsiteX52" fmla="*/ 3299995 w 3303552"/>
              <a:gd name="connsiteY52" fmla="*/ 1537099 h 2086232"/>
              <a:gd name="connsiteX53" fmla="*/ 3300697 w 3303552"/>
              <a:gd name="connsiteY53" fmla="*/ 1568560 h 2086232"/>
              <a:gd name="connsiteX54" fmla="*/ 3300697 w 3303552"/>
              <a:gd name="connsiteY54" fmla="*/ 1568560 h 2086232"/>
              <a:gd name="connsiteX55" fmla="*/ 3303552 w 3303552"/>
              <a:gd name="connsiteY55" fmla="*/ 1696410 h 2086232"/>
              <a:gd name="connsiteX56" fmla="*/ 3263817 w 3303552"/>
              <a:gd name="connsiteY56" fmla="*/ 2015432 h 2086232"/>
              <a:gd name="connsiteX57" fmla="*/ 3244078 w 3303552"/>
              <a:gd name="connsiteY57" fmla="*/ 2086228 h 2086232"/>
              <a:gd name="connsiteX58" fmla="*/ 3219919 w 3303552"/>
              <a:gd name="connsiteY58" fmla="*/ 1999587 h 2086232"/>
              <a:gd name="connsiteX59" fmla="*/ 3082536 w 3303552"/>
              <a:gd name="connsiteY59" fmla="*/ 1694516 h 2086232"/>
              <a:gd name="connsiteX60" fmla="*/ 2887029 w 3303552"/>
              <a:gd name="connsiteY60" fmla="*/ 1423003 h 2086232"/>
              <a:gd name="connsiteX61" fmla="*/ 2824074 w 3303552"/>
              <a:gd name="connsiteY61" fmla="*/ 1358761 h 2086232"/>
              <a:gd name="connsiteX62" fmla="*/ 2824074 w 3303552"/>
              <a:gd name="connsiteY62" fmla="*/ 1358761 h 2086232"/>
              <a:gd name="connsiteX63" fmla="*/ 2772631 w 3303552"/>
              <a:gd name="connsiteY63" fmla="*/ 1306265 h 2086232"/>
              <a:gd name="connsiteX64" fmla="*/ 2516217 w 3303552"/>
              <a:gd name="connsiteY64" fmla="*/ 1112344 h 2086232"/>
              <a:gd name="connsiteX65" fmla="*/ 2404069 w 3303552"/>
              <a:gd name="connsiteY65" fmla="*/ 1050892 h 2086232"/>
              <a:gd name="connsiteX66" fmla="*/ 2404068 w 3303552"/>
              <a:gd name="connsiteY66" fmla="*/ 1050893 h 2086232"/>
              <a:gd name="connsiteX67" fmla="*/ 2376469 w 3303552"/>
              <a:gd name="connsiteY67" fmla="*/ 1035770 h 2086232"/>
              <a:gd name="connsiteX68" fmla="*/ 1767009 w 3303552"/>
              <a:gd name="connsiteY68" fmla="*/ 872465 h 2086232"/>
              <a:gd name="connsiteX69" fmla="*/ 1702467 w 3303552"/>
              <a:gd name="connsiteY69" fmla="*/ 871024 h 2086232"/>
              <a:gd name="connsiteX70" fmla="*/ 1702468 w 3303552"/>
              <a:gd name="connsiteY70" fmla="*/ 871023 h 2086232"/>
              <a:gd name="connsiteX71" fmla="*/ 1607698 w 3303552"/>
              <a:gd name="connsiteY71" fmla="*/ 868907 h 2086232"/>
              <a:gd name="connsiteX72" fmla="*/ 826164 w 3303552"/>
              <a:gd name="connsiteY72" fmla="*/ 1089922 h 2086232"/>
              <a:gd name="connsiteX73" fmla="*/ 756474 w 3303552"/>
              <a:gd name="connsiteY73" fmla="*/ 1134991 h 2086232"/>
              <a:gd name="connsiteX74" fmla="*/ 756474 w 3303552"/>
              <a:gd name="connsiteY74" fmla="*/ 1134992 h 2086232"/>
              <a:gd name="connsiteX75" fmla="*/ 684171 w 3303552"/>
              <a:gd name="connsiteY75" fmla="*/ 1181751 h 2086232"/>
              <a:gd name="connsiteX76" fmla="*/ 104838 w 3303552"/>
              <a:gd name="connsiteY76" fmla="*/ 1941918 h 2086232"/>
              <a:gd name="connsiteX77" fmla="*/ 58689 w 3303552"/>
              <a:gd name="connsiteY77" fmla="*/ 2086232 h 2086232"/>
              <a:gd name="connsiteX78" fmla="*/ 56558 w 3303552"/>
              <a:gd name="connsiteY78" fmla="*/ 2079566 h 2086232"/>
              <a:gd name="connsiteX79" fmla="*/ 221572 w 3303552"/>
              <a:gd name="connsiteY79" fmla="*/ 826165 h 2086232"/>
              <a:gd name="connsiteX0" fmla="*/ 760821 w 3303552"/>
              <a:gd name="connsiteY0" fmla="*/ 1048972 h 2086232"/>
              <a:gd name="connsiteX1" fmla="*/ 778088 w 3303552"/>
              <a:gd name="connsiteY1" fmla="*/ 925487 h 2086232"/>
              <a:gd name="connsiteX2" fmla="*/ 760821 w 3303552"/>
              <a:gd name="connsiteY2" fmla="*/ 1048972 h 2086232"/>
              <a:gd name="connsiteX3" fmla="*/ 819825 w 3303552"/>
              <a:gd name="connsiteY3" fmla="*/ 752843 h 2086232"/>
              <a:gd name="connsiteX4" fmla="*/ 804292 w 3303552"/>
              <a:gd name="connsiteY4" fmla="*/ 805074 h 2086232"/>
              <a:gd name="connsiteX5" fmla="*/ 819825 w 3303552"/>
              <a:gd name="connsiteY5" fmla="*/ 752843 h 2086232"/>
              <a:gd name="connsiteX6" fmla="*/ 882078 w 3303552"/>
              <a:gd name="connsiteY6" fmla="*/ 574975 h 2086232"/>
              <a:gd name="connsiteX7" fmla="*/ 839077 w 3303552"/>
              <a:gd name="connsiteY7" fmla="*/ 688106 h 2086232"/>
              <a:gd name="connsiteX8" fmla="*/ 832166 w 3303552"/>
              <a:gd name="connsiteY8" fmla="*/ 711343 h 2086232"/>
              <a:gd name="connsiteX9" fmla="*/ 882078 w 3303552"/>
              <a:gd name="connsiteY9" fmla="*/ 574975 h 2086232"/>
              <a:gd name="connsiteX10" fmla="*/ 1043945 w 3303552"/>
              <a:gd name="connsiteY10" fmla="*/ 281571 h 2086232"/>
              <a:gd name="connsiteX11" fmla="*/ 1129450 w 3303552"/>
              <a:gd name="connsiteY11" fmla="*/ 167228 h 2086232"/>
              <a:gd name="connsiteX12" fmla="*/ 1057034 w 3303552"/>
              <a:gd name="connsiteY12" fmla="*/ 261685 h 2086232"/>
              <a:gd name="connsiteX13" fmla="*/ 1043945 w 3303552"/>
              <a:gd name="connsiteY13" fmla="*/ 281571 h 2086232"/>
              <a:gd name="connsiteX14" fmla="*/ 944736 w 3303552"/>
              <a:gd name="connsiteY14" fmla="*/ 444896 h 2086232"/>
              <a:gd name="connsiteX15" fmla="*/ 932993 w 3303552"/>
              <a:gd name="connsiteY15" fmla="*/ 465904 h 2086232"/>
              <a:gd name="connsiteX16" fmla="*/ 882114 w 3303552"/>
              <a:gd name="connsiteY16" fmla="*/ 574891 h 2086232"/>
              <a:gd name="connsiteX17" fmla="*/ 944736 w 3303552"/>
              <a:gd name="connsiteY17" fmla="*/ 444896 h 2086232"/>
              <a:gd name="connsiteX18" fmla="*/ 991423 w 3303552"/>
              <a:gd name="connsiteY18" fmla="*/ 361372 h 2086232"/>
              <a:gd name="connsiteX19" fmla="*/ 965522 w 3303552"/>
              <a:gd name="connsiteY19" fmla="*/ 407708 h 2086232"/>
              <a:gd name="connsiteX20" fmla="*/ 1020649 w 3303552"/>
              <a:gd name="connsiteY20" fmla="*/ 316967 h 2086232"/>
              <a:gd name="connsiteX21" fmla="*/ 991423 w 3303552"/>
              <a:gd name="connsiteY21" fmla="*/ 361372 h 2086232"/>
              <a:gd name="connsiteX22" fmla="*/ 221572 w 3303552"/>
              <a:gd name="connsiteY22" fmla="*/ 826165 h 2086232"/>
              <a:gd name="connsiteX23" fmla="*/ 1224542 w 3303552"/>
              <a:gd name="connsiteY23" fmla="*/ 56558 h 2086232"/>
              <a:gd name="connsiteX24" fmla="*/ 1231379 w 3303552"/>
              <a:gd name="connsiteY24" fmla="*/ 55072 h 2086232"/>
              <a:gd name="connsiteX25" fmla="*/ 1231379 w 3303552"/>
              <a:gd name="connsiteY25" fmla="*/ 55072 h 2086232"/>
              <a:gd name="connsiteX26" fmla="*/ 1379430 w 3303552"/>
              <a:gd name="connsiteY26" fmla="*/ 22882 h 2086232"/>
              <a:gd name="connsiteX27" fmla="*/ 2327420 w 3303552"/>
              <a:gd name="connsiteY27" fmla="*/ 144515 h 2086232"/>
              <a:gd name="connsiteX28" fmla="*/ 2404069 w 3303552"/>
              <a:gd name="connsiteY28" fmla="*/ 183753 h 2086232"/>
              <a:gd name="connsiteX29" fmla="*/ 2330193 w 3303552"/>
              <a:gd name="connsiteY29" fmla="*/ 221572 h 2086232"/>
              <a:gd name="connsiteX30" fmla="*/ 2196711 w 3303552"/>
              <a:gd name="connsiteY30" fmla="*/ 307301 h 2086232"/>
              <a:gd name="connsiteX31" fmla="*/ 2171916 w 3303552"/>
              <a:gd name="connsiteY31" fmla="*/ 326769 h 2086232"/>
              <a:gd name="connsiteX32" fmla="*/ 2154637 w 3303552"/>
              <a:gd name="connsiteY32" fmla="*/ 338254 h 2086232"/>
              <a:gd name="connsiteX33" fmla="*/ 2128267 w 3303552"/>
              <a:gd name="connsiteY33" fmla="*/ 361041 h 2086232"/>
              <a:gd name="connsiteX34" fmla="*/ 2074178 w 3303552"/>
              <a:gd name="connsiteY34" fmla="*/ 403510 h 2086232"/>
              <a:gd name="connsiteX35" fmla="*/ 2024347 w 3303552"/>
              <a:gd name="connsiteY35" fmla="*/ 450843 h 2086232"/>
              <a:gd name="connsiteX36" fmla="*/ 1998694 w 3303552"/>
              <a:gd name="connsiteY36" fmla="*/ 473011 h 2086232"/>
              <a:gd name="connsiteX37" fmla="*/ 1984928 w 3303552"/>
              <a:gd name="connsiteY37" fmla="*/ 488286 h 2086232"/>
              <a:gd name="connsiteX38" fmla="*/ 1962843 w 3303552"/>
              <a:gd name="connsiteY38" fmla="*/ 509264 h 2086232"/>
              <a:gd name="connsiteX39" fmla="*/ 1862957 w 3303552"/>
              <a:gd name="connsiteY39" fmla="*/ 623628 h 2086232"/>
              <a:gd name="connsiteX40" fmla="*/ 1984928 w 3303552"/>
              <a:gd name="connsiteY40" fmla="*/ 488286 h 2086232"/>
              <a:gd name="connsiteX41" fmla="*/ 2024347 w 3303552"/>
              <a:gd name="connsiteY41" fmla="*/ 450843 h 2086232"/>
              <a:gd name="connsiteX42" fmla="*/ 2128267 w 3303552"/>
              <a:gd name="connsiteY42" fmla="*/ 361041 h 2086232"/>
              <a:gd name="connsiteX43" fmla="*/ 2171916 w 3303552"/>
              <a:gd name="connsiteY43" fmla="*/ 326769 h 2086232"/>
              <a:gd name="connsiteX44" fmla="*/ 2330192 w 3303552"/>
              <a:gd name="connsiteY44" fmla="*/ 221573 h 2086232"/>
              <a:gd name="connsiteX45" fmla="*/ 2404068 w 3303552"/>
              <a:gd name="connsiteY45" fmla="*/ 183754 h 2086232"/>
              <a:gd name="connsiteX46" fmla="*/ 2477942 w 3303552"/>
              <a:gd name="connsiteY46" fmla="*/ 221573 h 2086232"/>
              <a:gd name="connsiteX47" fmla="*/ 3060115 w 3303552"/>
              <a:gd name="connsiteY47" fmla="*/ 787892 h 2086232"/>
              <a:gd name="connsiteX48" fmla="*/ 3105667 w 3303552"/>
              <a:gd name="connsiteY48" fmla="*/ 871023 h 2086232"/>
              <a:gd name="connsiteX49" fmla="*/ 3105668 w 3303552"/>
              <a:gd name="connsiteY49" fmla="*/ 871023 h 2086232"/>
              <a:gd name="connsiteX50" fmla="*/ 3136690 w 3303552"/>
              <a:gd name="connsiteY50" fmla="*/ 927638 h 2086232"/>
              <a:gd name="connsiteX51" fmla="*/ 3299995 w 3303552"/>
              <a:gd name="connsiteY51" fmla="*/ 1537099 h 2086232"/>
              <a:gd name="connsiteX52" fmla="*/ 3300697 w 3303552"/>
              <a:gd name="connsiteY52" fmla="*/ 1568560 h 2086232"/>
              <a:gd name="connsiteX53" fmla="*/ 3300697 w 3303552"/>
              <a:gd name="connsiteY53" fmla="*/ 1568560 h 2086232"/>
              <a:gd name="connsiteX54" fmla="*/ 3303552 w 3303552"/>
              <a:gd name="connsiteY54" fmla="*/ 1696410 h 2086232"/>
              <a:gd name="connsiteX55" fmla="*/ 3263817 w 3303552"/>
              <a:gd name="connsiteY55" fmla="*/ 2015432 h 2086232"/>
              <a:gd name="connsiteX56" fmla="*/ 3244078 w 3303552"/>
              <a:gd name="connsiteY56" fmla="*/ 2086228 h 2086232"/>
              <a:gd name="connsiteX57" fmla="*/ 3219919 w 3303552"/>
              <a:gd name="connsiteY57" fmla="*/ 1999587 h 2086232"/>
              <a:gd name="connsiteX58" fmla="*/ 3082536 w 3303552"/>
              <a:gd name="connsiteY58" fmla="*/ 1694516 h 2086232"/>
              <a:gd name="connsiteX59" fmla="*/ 2887029 w 3303552"/>
              <a:gd name="connsiteY59" fmla="*/ 1423003 h 2086232"/>
              <a:gd name="connsiteX60" fmla="*/ 2824074 w 3303552"/>
              <a:gd name="connsiteY60" fmla="*/ 1358761 h 2086232"/>
              <a:gd name="connsiteX61" fmla="*/ 2824074 w 3303552"/>
              <a:gd name="connsiteY61" fmla="*/ 1358761 h 2086232"/>
              <a:gd name="connsiteX62" fmla="*/ 2772631 w 3303552"/>
              <a:gd name="connsiteY62" fmla="*/ 1306265 h 2086232"/>
              <a:gd name="connsiteX63" fmla="*/ 2516217 w 3303552"/>
              <a:gd name="connsiteY63" fmla="*/ 1112344 h 2086232"/>
              <a:gd name="connsiteX64" fmla="*/ 2404069 w 3303552"/>
              <a:gd name="connsiteY64" fmla="*/ 1050892 h 2086232"/>
              <a:gd name="connsiteX65" fmla="*/ 2404068 w 3303552"/>
              <a:gd name="connsiteY65" fmla="*/ 1050893 h 2086232"/>
              <a:gd name="connsiteX66" fmla="*/ 2376469 w 3303552"/>
              <a:gd name="connsiteY66" fmla="*/ 1035770 h 2086232"/>
              <a:gd name="connsiteX67" fmla="*/ 1767009 w 3303552"/>
              <a:gd name="connsiteY67" fmla="*/ 872465 h 2086232"/>
              <a:gd name="connsiteX68" fmla="*/ 1702467 w 3303552"/>
              <a:gd name="connsiteY68" fmla="*/ 871024 h 2086232"/>
              <a:gd name="connsiteX69" fmla="*/ 1702468 w 3303552"/>
              <a:gd name="connsiteY69" fmla="*/ 871023 h 2086232"/>
              <a:gd name="connsiteX70" fmla="*/ 1607698 w 3303552"/>
              <a:gd name="connsiteY70" fmla="*/ 868907 h 2086232"/>
              <a:gd name="connsiteX71" fmla="*/ 826164 w 3303552"/>
              <a:gd name="connsiteY71" fmla="*/ 1089922 h 2086232"/>
              <a:gd name="connsiteX72" fmla="*/ 756474 w 3303552"/>
              <a:gd name="connsiteY72" fmla="*/ 1134991 h 2086232"/>
              <a:gd name="connsiteX73" fmla="*/ 756474 w 3303552"/>
              <a:gd name="connsiteY73" fmla="*/ 1134992 h 2086232"/>
              <a:gd name="connsiteX74" fmla="*/ 684171 w 3303552"/>
              <a:gd name="connsiteY74" fmla="*/ 1181751 h 2086232"/>
              <a:gd name="connsiteX75" fmla="*/ 104838 w 3303552"/>
              <a:gd name="connsiteY75" fmla="*/ 1941918 h 2086232"/>
              <a:gd name="connsiteX76" fmla="*/ 58689 w 3303552"/>
              <a:gd name="connsiteY76" fmla="*/ 2086232 h 2086232"/>
              <a:gd name="connsiteX77" fmla="*/ 56558 w 3303552"/>
              <a:gd name="connsiteY77" fmla="*/ 2079566 h 2086232"/>
              <a:gd name="connsiteX78" fmla="*/ 221572 w 3303552"/>
              <a:gd name="connsiteY78" fmla="*/ 826165 h 2086232"/>
              <a:gd name="connsiteX0" fmla="*/ 819825 w 3303552"/>
              <a:gd name="connsiteY0" fmla="*/ 752843 h 2086232"/>
              <a:gd name="connsiteX1" fmla="*/ 804292 w 3303552"/>
              <a:gd name="connsiteY1" fmla="*/ 805074 h 2086232"/>
              <a:gd name="connsiteX2" fmla="*/ 819825 w 3303552"/>
              <a:gd name="connsiteY2" fmla="*/ 752843 h 2086232"/>
              <a:gd name="connsiteX3" fmla="*/ 882078 w 3303552"/>
              <a:gd name="connsiteY3" fmla="*/ 574975 h 2086232"/>
              <a:gd name="connsiteX4" fmla="*/ 839077 w 3303552"/>
              <a:gd name="connsiteY4" fmla="*/ 688106 h 2086232"/>
              <a:gd name="connsiteX5" fmla="*/ 832166 w 3303552"/>
              <a:gd name="connsiteY5" fmla="*/ 711343 h 2086232"/>
              <a:gd name="connsiteX6" fmla="*/ 882078 w 3303552"/>
              <a:gd name="connsiteY6" fmla="*/ 574975 h 2086232"/>
              <a:gd name="connsiteX7" fmla="*/ 1043945 w 3303552"/>
              <a:gd name="connsiteY7" fmla="*/ 281571 h 2086232"/>
              <a:gd name="connsiteX8" fmla="*/ 1129450 w 3303552"/>
              <a:gd name="connsiteY8" fmla="*/ 167228 h 2086232"/>
              <a:gd name="connsiteX9" fmla="*/ 1057034 w 3303552"/>
              <a:gd name="connsiteY9" fmla="*/ 261685 h 2086232"/>
              <a:gd name="connsiteX10" fmla="*/ 1043945 w 3303552"/>
              <a:gd name="connsiteY10" fmla="*/ 281571 h 2086232"/>
              <a:gd name="connsiteX11" fmla="*/ 944736 w 3303552"/>
              <a:gd name="connsiteY11" fmla="*/ 444896 h 2086232"/>
              <a:gd name="connsiteX12" fmla="*/ 932993 w 3303552"/>
              <a:gd name="connsiteY12" fmla="*/ 465904 h 2086232"/>
              <a:gd name="connsiteX13" fmla="*/ 882114 w 3303552"/>
              <a:gd name="connsiteY13" fmla="*/ 574891 h 2086232"/>
              <a:gd name="connsiteX14" fmla="*/ 944736 w 3303552"/>
              <a:gd name="connsiteY14" fmla="*/ 444896 h 2086232"/>
              <a:gd name="connsiteX15" fmla="*/ 991423 w 3303552"/>
              <a:gd name="connsiteY15" fmla="*/ 361372 h 2086232"/>
              <a:gd name="connsiteX16" fmla="*/ 965522 w 3303552"/>
              <a:gd name="connsiteY16" fmla="*/ 407708 h 2086232"/>
              <a:gd name="connsiteX17" fmla="*/ 1020649 w 3303552"/>
              <a:gd name="connsiteY17" fmla="*/ 316967 h 2086232"/>
              <a:gd name="connsiteX18" fmla="*/ 991423 w 3303552"/>
              <a:gd name="connsiteY18" fmla="*/ 361372 h 2086232"/>
              <a:gd name="connsiteX19" fmla="*/ 221572 w 3303552"/>
              <a:gd name="connsiteY19" fmla="*/ 826165 h 2086232"/>
              <a:gd name="connsiteX20" fmla="*/ 1224542 w 3303552"/>
              <a:gd name="connsiteY20" fmla="*/ 56558 h 2086232"/>
              <a:gd name="connsiteX21" fmla="*/ 1231379 w 3303552"/>
              <a:gd name="connsiteY21" fmla="*/ 55072 h 2086232"/>
              <a:gd name="connsiteX22" fmla="*/ 1231379 w 3303552"/>
              <a:gd name="connsiteY22" fmla="*/ 55072 h 2086232"/>
              <a:gd name="connsiteX23" fmla="*/ 1379430 w 3303552"/>
              <a:gd name="connsiteY23" fmla="*/ 22882 h 2086232"/>
              <a:gd name="connsiteX24" fmla="*/ 2327420 w 3303552"/>
              <a:gd name="connsiteY24" fmla="*/ 144515 h 2086232"/>
              <a:gd name="connsiteX25" fmla="*/ 2404069 w 3303552"/>
              <a:gd name="connsiteY25" fmla="*/ 183753 h 2086232"/>
              <a:gd name="connsiteX26" fmla="*/ 2330193 w 3303552"/>
              <a:gd name="connsiteY26" fmla="*/ 221572 h 2086232"/>
              <a:gd name="connsiteX27" fmla="*/ 2196711 w 3303552"/>
              <a:gd name="connsiteY27" fmla="*/ 307301 h 2086232"/>
              <a:gd name="connsiteX28" fmla="*/ 2171916 w 3303552"/>
              <a:gd name="connsiteY28" fmla="*/ 326769 h 2086232"/>
              <a:gd name="connsiteX29" fmla="*/ 2154637 w 3303552"/>
              <a:gd name="connsiteY29" fmla="*/ 338254 h 2086232"/>
              <a:gd name="connsiteX30" fmla="*/ 2128267 w 3303552"/>
              <a:gd name="connsiteY30" fmla="*/ 361041 h 2086232"/>
              <a:gd name="connsiteX31" fmla="*/ 2074178 w 3303552"/>
              <a:gd name="connsiteY31" fmla="*/ 403510 h 2086232"/>
              <a:gd name="connsiteX32" fmla="*/ 2024347 w 3303552"/>
              <a:gd name="connsiteY32" fmla="*/ 450843 h 2086232"/>
              <a:gd name="connsiteX33" fmla="*/ 1998694 w 3303552"/>
              <a:gd name="connsiteY33" fmla="*/ 473011 h 2086232"/>
              <a:gd name="connsiteX34" fmla="*/ 1984928 w 3303552"/>
              <a:gd name="connsiteY34" fmla="*/ 488286 h 2086232"/>
              <a:gd name="connsiteX35" fmla="*/ 1962843 w 3303552"/>
              <a:gd name="connsiteY35" fmla="*/ 509264 h 2086232"/>
              <a:gd name="connsiteX36" fmla="*/ 1862957 w 3303552"/>
              <a:gd name="connsiteY36" fmla="*/ 623628 h 2086232"/>
              <a:gd name="connsiteX37" fmla="*/ 1984928 w 3303552"/>
              <a:gd name="connsiteY37" fmla="*/ 488286 h 2086232"/>
              <a:gd name="connsiteX38" fmla="*/ 2024347 w 3303552"/>
              <a:gd name="connsiteY38" fmla="*/ 450843 h 2086232"/>
              <a:gd name="connsiteX39" fmla="*/ 2128267 w 3303552"/>
              <a:gd name="connsiteY39" fmla="*/ 361041 h 2086232"/>
              <a:gd name="connsiteX40" fmla="*/ 2171916 w 3303552"/>
              <a:gd name="connsiteY40" fmla="*/ 326769 h 2086232"/>
              <a:gd name="connsiteX41" fmla="*/ 2330192 w 3303552"/>
              <a:gd name="connsiteY41" fmla="*/ 221573 h 2086232"/>
              <a:gd name="connsiteX42" fmla="*/ 2404068 w 3303552"/>
              <a:gd name="connsiteY42" fmla="*/ 183754 h 2086232"/>
              <a:gd name="connsiteX43" fmla="*/ 2477942 w 3303552"/>
              <a:gd name="connsiteY43" fmla="*/ 221573 h 2086232"/>
              <a:gd name="connsiteX44" fmla="*/ 3060115 w 3303552"/>
              <a:gd name="connsiteY44" fmla="*/ 787892 h 2086232"/>
              <a:gd name="connsiteX45" fmla="*/ 3105667 w 3303552"/>
              <a:gd name="connsiteY45" fmla="*/ 871023 h 2086232"/>
              <a:gd name="connsiteX46" fmla="*/ 3105668 w 3303552"/>
              <a:gd name="connsiteY46" fmla="*/ 871023 h 2086232"/>
              <a:gd name="connsiteX47" fmla="*/ 3136690 w 3303552"/>
              <a:gd name="connsiteY47" fmla="*/ 927638 h 2086232"/>
              <a:gd name="connsiteX48" fmla="*/ 3299995 w 3303552"/>
              <a:gd name="connsiteY48" fmla="*/ 1537099 h 2086232"/>
              <a:gd name="connsiteX49" fmla="*/ 3300697 w 3303552"/>
              <a:gd name="connsiteY49" fmla="*/ 1568560 h 2086232"/>
              <a:gd name="connsiteX50" fmla="*/ 3300697 w 3303552"/>
              <a:gd name="connsiteY50" fmla="*/ 1568560 h 2086232"/>
              <a:gd name="connsiteX51" fmla="*/ 3303552 w 3303552"/>
              <a:gd name="connsiteY51" fmla="*/ 1696410 h 2086232"/>
              <a:gd name="connsiteX52" fmla="*/ 3263817 w 3303552"/>
              <a:gd name="connsiteY52" fmla="*/ 2015432 h 2086232"/>
              <a:gd name="connsiteX53" fmla="*/ 3244078 w 3303552"/>
              <a:gd name="connsiteY53" fmla="*/ 2086228 h 2086232"/>
              <a:gd name="connsiteX54" fmla="*/ 3219919 w 3303552"/>
              <a:gd name="connsiteY54" fmla="*/ 1999587 h 2086232"/>
              <a:gd name="connsiteX55" fmla="*/ 3082536 w 3303552"/>
              <a:gd name="connsiteY55" fmla="*/ 1694516 h 2086232"/>
              <a:gd name="connsiteX56" fmla="*/ 2887029 w 3303552"/>
              <a:gd name="connsiteY56" fmla="*/ 1423003 h 2086232"/>
              <a:gd name="connsiteX57" fmla="*/ 2824074 w 3303552"/>
              <a:gd name="connsiteY57" fmla="*/ 1358761 h 2086232"/>
              <a:gd name="connsiteX58" fmla="*/ 2824074 w 3303552"/>
              <a:gd name="connsiteY58" fmla="*/ 1358761 h 2086232"/>
              <a:gd name="connsiteX59" fmla="*/ 2772631 w 3303552"/>
              <a:gd name="connsiteY59" fmla="*/ 1306265 h 2086232"/>
              <a:gd name="connsiteX60" fmla="*/ 2516217 w 3303552"/>
              <a:gd name="connsiteY60" fmla="*/ 1112344 h 2086232"/>
              <a:gd name="connsiteX61" fmla="*/ 2404069 w 3303552"/>
              <a:gd name="connsiteY61" fmla="*/ 1050892 h 2086232"/>
              <a:gd name="connsiteX62" fmla="*/ 2404068 w 3303552"/>
              <a:gd name="connsiteY62" fmla="*/ 1050893 h 2086232"/>
              <a:gd name="connsiteX63" fmla="*/ 2376469 w 3303552"/>
              <a:gd name="connsiteY63" fmla="*/ 1035770 h 2086232"/>
              <a:gd name="connsiteX64" fmla="*/ 1767009 w 3303552"/>
              <a:gd name="connsiteY64" fmla="*/ 872465 h 2086232"/>
              <a:gd name="connsiteX65" fmla="*/ 1702467 w 3303552"/>
              <a:gd name="connsiteY65" fmla="*/ 871024 h 2086232"/>
              <a:gd name="connsiteX66" fmla="*/ 1702468 w 3303552"/>
              <a:gd name="connsiteY66" fmla="*/ 871023 h 2086232"/>
              <a:gd name="connsiteX67" fmla="*/ 1607698 w 3303552"/>
              <a:gd name="connsiteY67" fmla="*/ 868907 h 2086232"/>
              <a:gd name="connsiteX68" fmla="*/ 826164 w 3303552"/>
              <a:gd name="connsiteY68" fmla="*/ 1089922 h 2086232"/>
              <a:gd name="connsiteX69" fmla="*/ 756474 w 3303552"/>
              <a:gd name="connsiteY69" fmla="*/ 1134991 h 2086232"/>
              <a:gd name="connsiteX70" fmla="*/ 756474 w 3303552"/>
              <a:gd name="connsiteY70" fmla="*/ 1134992 h 2086232"/>
              <a:gd name="connsiteX71" fmla="*/ 684171 w 3303552"/>
              <a:gd name="connsiteY71" fmla="*/ 1181751 h 2086232"/>
              <a:gd name="connsiteX72" fmla="*/ 104838 w 3303552"/>
              <a:gd name="connsiteY72" fmla="*/ 1941918 h 2086232"/>
              <a:gd name="connsiteX73" fmla="*/ 58689 w 3303552"/>
              <a:gd name="connsiteY73" fmla="*/ 2086232 h 2086232"/>
              <a:gd name="connsiteX74" fmla="*/ 56558 w 3303552"/>
              <a:gd name="connsiteY74" fmla="*/ 2079566 h 2086232"/>
              <a:gd name="connsiteX75" fmla="*/ 221572 w 3303552"/>
              <a:gd name="connsiteY75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882114 w 3303552"/>
              <a:gd name="connsiteY10" fmla="*/ 574891 h 2086232"/>
              <a:gd name="connsiteX11" fmla="*/ 944736 w 3303552"/>
              <a:gd name="connsiteY11" fmla="*/ 444896 h 2086232"/>
              <a:gd name="connsiteX12" fmla="*/ 991423 w 3303552"/>
              <a:gd name="connsiteY12" fmla="*/ 361372 h 2086232"/>
              <a:gd name="connsiteX13" fmla="*/ 965522 w 3303552"/>
              <a:gd name="connsiteY13" fmla="*/ 407708 h 2086232"/>
              <a:gd name="connsiteX14" fmla="*/ 1020649 w 3303552"/>
              <a:gd name="connsiteY14" fmla="*/ 316967 h 2086232"/>
              <a:gd name="connsiteX15" fmla="*/ 991423 w 3303552"/>
              <a:gd name="connsiteY15" fmla="*/ 361372 h 2086232"/>
              <a:gd name="connsiteX16" fmla="*/ 221572 w 3303552"/>
              <a:gd name="connsiteY16" fmla="*/ 826165 h 2086232"/>
              <a:gd name="connsiteX17" fmla="*/ 1224542 w 3303552"/>
              <a:gd name="connsiteY17" fmla="*/ 56558 h 2086232"/>
              <a:gd name="connsiteX18" fmla="*/ 1231379 w 3303552"/>
              <a:gd name="connsiteY18" fmla="*/ 55072 h 2086232"/>
              <a:gd name="connsiteX19" fmla="*/ 1231379 w 3303552"/>
              <a:gd name="connsiteY19" fmla="*/ 55072 h 2086232"/>
              <a:gd name="connsiteX20" fmla="*/ 1379430 w 3303552"/>
              <a:gd name="connsiteY20" fmla="*/ 22882 h 2086232"/>
              <a:gd name="connsiteX21" fmla="*/ 2327420 w 3303552"/>
              <a:gd name="connsiteY21" fmla="*/ 144515 h 2086232"/>
              <a:gd name="connsiteX22" fmla="*/ 2404069 w 3303552"/>
              <a:gd name="connsiteY22" fmla="*/ 183753 h 2086232"/>
              <a:gd name="connsiteX23" fmla="*/ 2330193 w 3303552"/>
              <a:gd name="connsiteY23" fmla="*/ 221572 h 2086232"/>
              <a:gd name="connsiteX24" fmla="*/ 2196711 w 3303552"/>
              <a:gd name="connsiteY24" fmla="*/ 307301 h 2086232"/>
              <a:gd name="connsiteX25" fmla="*/ 2171916 w 3303552"/>
              <a:gd name="connsiteY25" fmla="*/ 326769 h 2086232"/>
              <a:gd name="connsiteX26" fmla="*/ 2154637 w 3303552"/>
              <a:gd name="connsiteY26" fmla="*/ 338254 h 2086232"/>
              <a:gd name="connsiteX27" fmla="*/ 2128267 w 3303552"/>
              <a:gd name="connsiteY27" fmla="*/ 361041 h 2086232"/>
              <a:gd name="connsiteX28" fmla="*/ 2074178 w 3303552"/>
              <a:gd name="connsiteY28" fmla="*/ 403510 h 2086232"/>
              <a:gd name="connsiteX29" fmla="*/ 2024347 w 3303552"/>
              <a:gd name="connsiteY29" fmla="*/ 450843 h 2086232"/>
              <a:gd name="connsiteX30" fmla="*/ 1998694 w 3303552"/>
              <a:gd name="connsiteY30" fmla="*/ 473011 h 2086232"/>
              <a:gd name="connsiteX31" fmla="*/ 1984928 w 3303552"/>
              <a:gd name="connsiteY31" fmla="*/ 488286 h 2086232"/>
              <a:gd name="connsiteX32" fmla="*/ 1962843 w 3303552"/>
              <a:gd name="connsiteY32" fmla="*/ 509264 h 2086232"/>
              <a:gd name="connsiteX33" fmla="*/ 1862957 w 3303552"/>
              <a:gd name="connsiteY33" fmla="*/ 623628 h 2086232"/>
              <a:gd name="connsiteX34" fmla="*/ 1984928 w 3303552"/>
              <a:gd name="connsiteY34" fmla="*/ 488286 h 2086232"/>
              <a:gd name="connsiteX35" fmla="*/ 2024347 w 3303552"/>
              <a:gd name="connsiteY35" fmla="*/ 450843 h 2086232"/>
              <a:gd name="connsiteX36" fmla="*/ 2128267 w 3303552"/>
              <a:gd name="connsiteY36" fmla="*/ 361041 h 2086232"/>
              <a:gd name="connsiteX37" fmla="*/ 2171916 w 3303552"/>
              <a:gd name="connsiteY37" fmla="*/ 326769 h 2086232"/>
              <a:gd name="connsiteX38" fmla="*/ 2330192 w 3303552"/>
              <a:gd name="connsiteY38" fmla="*/ 221573 h 2086232"/>
              <a:gd name="connsiteX39" fmla="*/ 2404068 w 3303552"/>
              <a:gd name="connsiteY39" fmla="*/ 183754 h 2086232"/>
              <a:gd name="connsiteX40" fmla="*/ 2477942 w 3303552"/>
              <a:gd name="connsiteY40" fmla="*/ 221573 h 2086232"/>
              <a:gd name="connsiteX41" fmla="*/ 3060115 w 3303552"/>
              <a:gd name="connsiteY41" fmla="*/ 787892 h 2086232"/>
              <a:gd name="connsiteX42" fmla="*/ 3105667 w 3303552"/>
              <a:gd name="connsiteY42" fmla="*/ 871023 h 2086232"/>
              <a:gd name="connsiteX43" fmla="*/ 3105668 w 3303552"/>
              <a:gd name="connsiteY43" fmla="*/ 871023 h 2086232"/>
              <a:gd name="connsiteX44" fmla="*/ 3136690 w 3303552"/>
              <a:gd name="connsiteY44" fmla="*/ 927638 h 2086232"/>
              <a:gd name="connsiteX45" fmla="*/ 3299995 w 3303552"/>
              <a:gd name="connsiteY45" fmla="*/ 1537099 h 2086232"/>
              <a:gd name="connsiteX46" fmla="*/ 3300697 w 3303552"/>
              <a:gd name="connsiteY46" fmla="*/ 1568560 h 2086232"/>
              <a:gd name="connsiteX47" fmla="*/ 3300697 w 3303552"/>
              <a:gd name="connsiteY47" fmla="*/ 1568560 h 2086232"/>
              <a:gd name="connsiteX48" fmla="*/ 3303552 w 3303552"/>
              <a:gd name="connsiteY48" fmla="*/ 1696410 h 2086232"/>
              <a:gd name="connsiteX49" fmla="*/ 3263817 w 3303552"/>
              <a:gd name="connsiteY49" fmla="*/ 2015432 h 2086232"/>
              <a:gd name="connsiteX50" fmla="*/ 3244078 w 3303552"/>
              <a:gd name="connsiteY50" fmla="*/ 2086228 h 2086232"/>
              <a:gd name="connsiteX51" fmla="*/ 3219919 w 3303552"/>
              <a:gd name="connsiteY51" fmla="*/ 1999587 h 2086232"/>
              <a:gd name="connsiteX52" fmla="*/ 3082536 w 3303552"/>
              <a:gd name="connsiteY52" fmla="*/ 1694516 h 2086232"/>
              <a:gd name="connsiteX53" fmla="*/ 2887029 w 3303552"/>
              <a:gd name="connsiteY53" fmla="*/ 1423003 h 2086232"/>
              <a:gd name="connsiteX54" fmla="*/ 2824074 w 3303552"/>
              <a:gd name="connsiteY54" fmla="*/ 1358761 h 2086232"/>
              <a:gd name="connsiteX55" fmla="*/ 2824074 w 3303552"/>
              <a:gd name="connsiteY55" fmla="*/ 1358761 h 2086232"/>
              <a:gd name="connsiteX56" fmla="*/ 2772631 w 3303552"/>
              <a:gd name="connsiteY56" fmla="*/ 1306265 h 2086232"/>
              <a:gd name="connsiteX57" fmla="*/ 2516217 w 3303552"/>
              <a:gd name="connsiteY57" fmla="*/ 1112344 h 2086232"/>
              <a:gd name="connsiteX58" fmla="*/ 2404069 w 3303552"/>
              <a:gd name="connsiteY58" fmla="*/ 1050892 h 2086232"/>
              <a:gd name="connsiteX59" fmla="*/ 2404068 w 3303552"/>
              <a:gd name="connsiteY59" fmla="*/ 1050893 h 2086232"/>
              <a:gd name="connsiteX60" fmla="*/ 2376469 w 3303552"/>
              <a:gd name="connsiteY60" fmla="*/ 1035770 h 2086232"/>
              <a:gd name="connsiteX61" fmla="*/ 1767009 w 3303552"/>
              <a:gd name="connsiteY61" fmla="*/ 872465 h 2086232"/>
              <a:gd name="connsiteX62" fmla="*/ 1702467 w 3303552"/>
              <a:gd name="connsiteY62" fmla="*/ 871024 h 2086232"/>
              <a:gd name="connsiteX63" fmla="*/ 1702468 w 3303552"/>
              <a:gd name="connsiteY63" fmla="*/ 871023 h 2086232"/>
              <a:gd name="connsiteX64" fmla="*/ 1607698 w 3303552"/>
              <a:gd name="connsiteY64" fmla="*/ 868907 h 2086232"/>
              <a:gd name="connsiteX65" fmla="*/ 826164 w 3303552"/>
              <a:gd name="connsiteY65" fmla="*/ 1089922 h 2086232"/>
              <a:gd name="connsiteX66" fmla="*/ 756474 w 3303552"/>
              <a:gd name="connsiteY66" fmla="*/ 1134991 h 2086232"/>
              <a:gd name="connsiteX67" fmla="*/ 756474 w 3303552"/>
              <a:gd name="connsiteY67" fmla="*/ 1134992 h 2086232"/>
              <a:gd name="connsiteX68" fmla="*/ 684171 w 3303552"/>
              <a:gd name="connsiteY68" fmla="*/ 1181751 h 2086232"/>
              <a:gd name="connsiteX69" fmla="*/ 104838 w 3303552"/>
              <a:gd name="connsiteY69" fmla="*/ 1941918 h 2086232"/>
              <a:gd name="connsiteX70" fmla="*/ 58689 w 3303552"/>
              <a:gd name="connsiteY70" fmla="*/ 2086232 h 2086232"/>
              <a:gd name="connsiteX71" fmla="*/ 56558 w 3303552"/>
              <a:gd name="connsiteY71" fmla="*/ 2079566 h 2086232"/>
              <a:gd name="connsiteX72" fmla="*/ 221572 w 3303552"/>
              <a:gd name="connsiteY72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44736 w 3303552"/>
              <a:gd name="connsiteY8" fmla="*/ 444896 h 2086232"/>
              <a:gd name="connsiteX9" fmla="*/ 932993 w 3303552"/>
              <a:gd name="connsiteY9" fmla="*/ 465904 h 2086232"/>
              <a:gd name="connsiteX10" fmla="*/ 944736 w 3303552"/>
              <a:gd name="connsiteY10" fmla="*/ 444896 h 2086232"/>
              <a:gd name="connsiteX11" fmla="*/ 991423 w 3303552"/>
              <a:gd name="connsiteY11" fmla="*/ 361372 h 2086232"/>
              <a:gd name="connsiteX12" fmla="*/ 965522 w 3303552"/>
              <a:gd name="connsiteY12" fmla="*/ 407708 h 2086232"/>
              <a:gd name="connsiteX13" fmla="*/ 1020649 w 3303552"/>
              <a:gd name="connsiteY13" fmla="*/ 316967 h 2086232"/>
              <a:gd name="connsiteX14" fmla="*/ 991423 w 3303552"/>
              <a:gd name="connsiteY14" fmla="*/ 361372 h 2086232"/>
              <a:gd name="connsiteX15" fmla="*/ 221572 w 3303552"/>
              <a:gd name="connsiteY15" fmla="*/ 826165 h 2086232"/>
              <a:gd name="connsiteX16" fmla="*/ 1224542 w 3303552"/>
              <a:gd name="connsiteY16" fmla="*/ 56558 h 2086232"/>
              <a:gd name="connsiteX17" fmla="*/ 1231379 w 3303552"/>
              <a:gd name="connsiteY17" fmla="*/ 55072 h 2086232"/>
              <a:gd name="connsiteX18" fmla="*/ 1231379 w 3303552"/>
              <a:gd name="connsiteY18" fmla="*/ 55072 h 2086232"/>
              <a:gd name="connsiteX19" fmla="*/ 1379430 w 3303552"/>
              <a:gd name="connsiteY19" fmla="*/ 22882 h 2086232"/>
              <a:gd name="connsiteX20" fmla="*/ 2327420 w 3303552"/>
              <a:gd name="connsiteY20" fmla="*/ 144515 h 2086232"/>
              <a:gd name="connsiteX21" fmla="*/ 2404069 w 3303552"/>
              <a:gd name="connsiteY21" fmla="*/ 183753 h 2086232"/>
              <a:gd name="connsiteX22" fmla="*/ 2330193 w 3303552"/>
              <a:gd name="connsiteY22" fmla="*/ 221572 h 2086232"/>
              <a:gd name="connsiteX23" fmla="*/ 2196711 w 3303552"/>
              <a:gd name="connsiteY23" fmla="*/ 307301 h 2086232"/>
              <a:gd name="connsiteX24" fmla="*/ 2171916 w 3303552"/>
              <a:gd name="connsiteY24" fmla="*/ 326769 h 2086232"/>
              <a:gd name="connsiteX25" fmla="*/ 2154637 w 3303552"/>
              <a:gd name="connsiteY25" fmla="*/ 338254 h 2086232"/>
              <a:gd name="connsiteX26" fmla="*/ 2128267 w 3303552"/>
              <a:gd name="connsiteY26" fmla="*/ 361041 h 2086232"/>
              <a:gd name="connsiteX27" fmla="*/ 2074178 w 3303552"/>
              <a:gd name="connsiteY27" fmla="*/ 403510 h 2086232"/>
              <a:gd name="connsiteX28" fmla="*/ 2024347 w 3303552"/>
              <a:gd name="connsiteY28" fmla="*/ 450843 h 2086232"/>
              <a:gd name="connsiteX29" fmla="*/ 1998694 w 3303552"/>
              <a:gd name="connsiteY29" fmla="*/ 473011 h 2086232"/>
              <a:gd name="connsiteX30" fmla="*/ 1984928 w 3303552"/>
              <a:gd name="connsiteY30" fmla="*/ 488286 h 2086232"/>
              <a:gd name="connsiteX31" fmla="*/ 1962843 w 3303552"/>
              <a:gd name="connsiteY31" fmla="*/ 509264 h 2086232"/>
              <a:gd name="connsiteX32" fmla="*/ 1862957 w 3303552"/>
              <a:gd name="connsiteY32" fmla="*/ 623628 h 2086232"/>
              <a:gd name="connsiteX33" fmla="*/ 1984928 w 3303552"/>
              <a:gd name="connsiteY33" fmla="*/ 488286 h 2086232"/>
              <a:gd name="connsiteX34" fmla="*/ 2024347 w 3303552"/>
              <a:gd name="connsiteY34" fmla="*/ 450843 h 2086232"/>
              <a:gd name="connsiteX35" fmla="*/ 2128267 w 3303552"/>
              <a:gd name="connsiteY35" fmla="*/ 361041 h 2086232"/>
              <a:gd name="connsiteX36" fmla="*/ 2171916 w 3303552"/>
              <a:gd name="connsiteY36" fmla="*/ 326769 h 2086232"/>
              <a:gd name="connsiteX37" fmla="*/ 2330192 w 3303552"/>
              <a:gd name="connsiteY37" fmla="*/ 221573 h 2086232"/>
              <a:gd name="connsiteX38" fmla="*/ 2404068 w 3303552"/>
              <a:gd name="connsiteY38" fmla="*/ 183754 h 2086232"/>
              <a:gd name="connsiteX39" fmla="*/ 2477942 w 3303552"/>
              <a:gd name="connsiteY39" fmla="*/ 221573 h 2086232"/>
              <a:gd name="connsiteX40" fmla="*/ 3060115 w 3303552"/>
              <a:gd name="connsiteY40" fmla="*/ 787892 h 2086232"/>
              <a:gd name="connsiteX41" fmla="*/ 3105667 w 3303552"/>
              <a:gd name="connsiteY41" fmla="*/ 871023 h 2086232"/>
              <a:gd name="connsiteX42" fmla="*/ 3105668 w 3303552"/>
              <a:gd name="connsiteY42" fmla="*/ 871023 h 2086232"/>
              <a:gd name="connsiteX43" fmla="*/ 3136690 w 3303552"/>
              <a:gd name="connsiteY43" fmla="*/ 927638 h 2086232"/>
              <a:gd name="connsiteX44" fmla="*/ 3299995 w 3303552"/>
              <a:gd name="connsiteY44" fmla="*/ 1537099 h 2086232"/>
              <a:gd name="connsiteX45" fmla="*/ 3300697 w 3303552"/>
              <a:gd name="connsiteY45" fmla="*/ 1568560 h 2086232"/>
              <a:gd name="connsiteX46" fmla="*/ 3300697 w 3303552"/>
              <a:gd name="connsiteY46" fmla="*/ 1568560 h 2086232"/>
              <a:gd name="connsiteX47" fmla="*/ 3303552 w 3303552"/>
              <a:gd name="connsiteY47" fmla="*/ 1696410 h 2086232"/>
              <a:gd name="connsiteX48" fmla="*/ 3263817 w 3303552"/>
              <a:gd name="connsiteY48" fmla="*/ 2015432 h 2086232"/>
              <a:gd name="connsiteX49" fmla="*/ 3244078 w 3303552"/>
              <a:gd name="connsiteY49" fmla="*/ 2086228 h 2086232"/>
              <a:gd name="connsiteX50" fmla="*/ 3219919 w 3303552"/>
              <a:gd name="connsiteY50" fmla="*/ 1999587 h 2086232"/>
              <a:gd name="connsiteX51" fmla="*/ 3082536 w 3303552"/>
              <a:gd name="connsiteY51" fmla="*/ 1694516 h 2086232"/>
              <a:gd name="connsiteX52" fmla="*/ 2887029 w 3303552"/>
              <a:gd name="connsiteY52" fmla="*/ 1423003 h 2086232"/>
              <a:gd name="connsiteX53" fmla="*/ 2824074 w 3303552"/>
              <a:gd name="connsiteY53" fmla="*/ 1358761 h 2086232"/>
              <a:gd name="connsiteX54" fmla="*/ 2824074 w 3303552"/>
              <a:gd name="connsiteY54" fmla="*/ 1358761 h 2086232"/>
              <a:gd name="connsiteX55" fmla="*/ 2772631 w 3303552"/>
              <a:gd name="connsiteY55" fmla="*/ 1306265 h 2086232"/>
              <a:gd name="connsiteX56" fmla="*/ 2516217 w 3303552"/>
              <a:gd name="connsiteY56" fmla="*/ 1112344 h 2086232"/>
              <a:gd name="connsiteX57" fmla="*/ 2404069 w 3303552"/>
              <a:gd name="connsiteY57" fmla="*/ 1050892 h 2086232"/>
              <a:gd name="connsiteX58" fmla="*/ 2404068 w 3303552"/>
              <a:gd name="connsiteY58" fmla="*/ 1050893 h 2086232"/>
              <a:gd name="connsiteX59" fmla="*/ 2376469 w 3303552"/>
              <a:gd name="connsiteY59" fmla="*/ 1035770 h 2086232"/>
              <a:gd name="connsiteX60" fmla="*/ 1767009 w 3303552"/>
              <a:gd name="connsiteY60" fmla="*/ 872465 h 2086232"/>
              <a:gd name="connsiteX61" fmla="*/ 1702467 w 3303552"/>
              <a:gd name="connsiteY61" fmla="*/ 871024 h 2086232"/>
              <a:gd name="connsiteX62" fmla="*/ 1702468 w 3303552"/>
              <a:gd name="connsiteY62" fmla="*/ 871023 h 2086232"/>
              <a:gd name="connsiteX63" fmla="*/ 1607698 w 3303552"/>
              <a:gd name="connsiteY63" fmla="*/ 868907 h 2086232"/>
              <a:gd name="connsiteX64" fmla="*/ 826164 w 3303552"/>
              <a:gd name="connsiteY64" fmla="*/ 1089922 h 2086232"/>
              <a:gd name="connsiteX65" fmla="*/ 756474 w 3303552"/>
              <a:gd name="connsiteY65" fmla="*/ 1134991 h 2086232"/>
              <a:gd name="connsiteX66" fmla="*/ 756474 w 3303552"/>
              <a:gd name="connsiteY66" fmla="*/ 1134992 h 2086232"/>
              <a:gd name="connsiteX67" fmla="*/ 684171 w 3303552"/>
              <a:gd name="connsiteY67" fmla="*/ 1181751 h 2086232"/>
              <a:gd name="connsiteX68" fmla="*/ 104838 w 3303552"/>
              <a:gd name="connsiteY68" fmla="*/ 1941918 h 2086232"/>
              <a:gd name="connsiteX69" fmla="*/ 58689 w 3303552"/>
              <a:gd name="connsiteY69" fmla="*/ 2086232 h 2086232"/>
              <a:gd name="connsiteX70" fmla="*/ 56558 w 3303552"/>
              <a:gd name="connsiteY70" fmla="*/ 2079566 h 2086232"/>
              <a:gd name="connsiteX71" fmla="*/ 221572 w 3303552"/>
              <a:gd name="connsiteY71" fmla="*/ 826165 h 2086232"/>
              <a:gd name="connsiteX0" fmla="*/ 882078 w 3303552"/>
              <a:gd name="connsiteY0" fmla="*/ 574975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882078 w 3303552"/>
              <a:gd name="connsiteY3" fmla="*/ 574975 h 2086232"/>
              <a:gd name="connsiteX4" fmla="*/ 1043945 w 3303552"/>
              <a:gd name="connsiteY4" fmla="*/ 281571 h 2086232"/>
              <a:gd name="connsiteX5" fmla="*/ 1129450 w 3303552"/>
              <a:gd name="connsiteY5" fmla="*/ 167228 h 2086232"/>
              <a:gd name="connsiteX6" fmla="*/ 1057034 w 3303552"/>
              <a:gd name="connsiteY6" fmla="*/ 261685 h 2086232"/>
              <a:gd name="connsiteX7" fmla="*/ 1043945 w 3303552"/>
              <a:gd name="connsiteY7" fmla="*/ 281571 h 2086232"/>
              <a:gd name="connsiteX8" fmla="*/ 991423 w 3303552"/>
              <a:gd name="connsiteY8" fmla="*/ 361372 h 2086232"/>
              <a:gd name="connsiteX9" fmla="*/ 965522 w 3303552"/>
              <a:gd name="connsiteY9" fmla="*/ 407708 h 2086232"/>
              <a:gd name="connsiteX10" fmla="*/ 1020649 w 3303552"/>
              <a:gd name="connsiteY10" fmla="*/ 316967 h 2086232"/>
              <a:gd name="connsiteX11" fmla="*/ 991423 w 3303552"/>
              <a:gd name="connsiteY11" fmla="*/ 361372 h 2086232"/>
              <a:gd name="connsiteX12" fmla="*/ 221572 w 3303552"/>
              <a:gd name="connsiteY12" fmla="*/ 826165 h 2086232"/>
              <a:gd name="connsiteX13" fmla="*/ 1224542 w 3303552"/>
              <a:gd name="connsiteY13" fmla="*/ 56558 h 2086232"/>
              <a:gd name="connsiteX14" fmla="*/ 1231379 w 3303552"/>
              <a:gd name="connsiteY14" fmla="*/ 55072 h 2086232"/>
              <a:gd name="connsiteX15" fmla="*/ 1231379 w 3303552"/>
              <a:gd name="connsiteY15" fmla="*/ 55072 h 2086232"/>
              <a:gd name="connsiteX16" fmla="*/ 1379430 w 3303552"/>
              <a:gd name="connsiteY16" fmla="*/ 22882 h 2086232"/>
              <a:gd name="connsiteX17" fmla="*/ 2327420 w 3303552"/>
              <a:gd name="connsiteY17" fmla="*/ 144515 h 2086232"/>
              <a:gd name="connsiteX18" fmla="*/ 2404069 w 3303552"/>
              <a:gd name="connsiteY18" fmla="*/ 183753 h 2086232"/>
              <a:gd name="connsiteX19" fmla="*/ 2330193 w 3303552"/>
              <a:gd name="connsiteY19" fmla="*/ 221572 h 2086232"/>
              <a:gd name="connsiteX20" fmla="*/ 2196711 w 3303552"/>
              <a:gd name="connsiteY20" fmla="*/ 307301 h 2086232"/>
              <a:gd name="connsiteX21" fmla="*/ 2171916 w 3303552"/>
              <a:gd name="connsiteY21" fmla="*/ 326769 h 2086232"/>
              <a:gd name="connsiteX22" fmla="*/ 2154637 w 3303552"/>
              <a:gd name="connsiteY22" fmla="*/ 338254 h 2086232"/>
              <a:gd name="connsiteX23" fmla="*/ 2128267 w 3303552"/>
              <a:gd name="connsiteY23" fmla="*/ 361041 h 2086232"/>
              <a:gd name="connsiteX24" fmla="*/ 2074178 w 3303552"/>
              <a:gd name="connsiteY24" fmla="*/ 403510 h 2086232"/>
              <a:gd name="connsiteX25" fmla="*/ 2024347 w 3303552"/>
              <a:gd name="connsiteY25" fmla="*/ 450843 h 2086232"/>
              <a:gd name="connsiteX26" fmla="*/ 1998694 w 3303552"/>
              <a:gd name="connsiteY26" fmla="*/ 473011 h 2086232"/>
              <a:gd name="connsiteX27" fmla="*/ 1984928 w 3303552"/>
              <a:gd name="connsiteY27" fmla="*/ 488286 h 2086232"/>
              <a:gd name="connsiteX28" fmla="*/ 1962843 w 3303552"/>
              <a:gd name="connsiteY28" fmla="*/ 509264 h 2086232"/>
              <a:gd name="connsiteX29" fmla="*/ 1862957 w 3303552"/>
              <a:gd name="connsiteY29" fmla="*/ 623628 h 2086232"/>
              <a:gd name="connsiteX30" fmla="*/ 1984928 w 3303552"/>
              <a:gd name="connsiteY30" fmla="*/ 488286 h 2086232"/>
              <a:gd name="connsiteX31" fmla="*/ 2024347 w 3303552"/>
              <a:gd name="connsiteY31" fmla="*/ 450843 h 2086232"/>
              <a:gd name="connsiteX32" fmla="*/ 2128267 w 3303552"/>
              <a:gd name="connsiteY32" fmla="*/ 361041 h 2086232"/>
              <a:gd name="connsiteX33" fmla="*/ 2171916 w 3303552"/>
              <a:gd name="connsiteY33" fmla="*/ 326769 h 2086232"/>
              <a:gd name="connsiteX34" fmla="*/ 2330192 w 3303552"/>
              <a:gd name="connsiteY34" fmla="*/ 221573 h 2086232"/>
              <a:gd name="connsiteX35" fmla="*/ 2404068 w 3303552"/>
              <a:gd name="connsiteY35" fmla="*/ 183754 h 2086232"/>
              <a:gd name="connsiteX36" fmla="*/ 2477942 w 3303552"/>
              <a:gd name="connsiteY36" fmla="*/ 221573 h 2086232"/>
              <a:gd name="connsiteX37" fmla="*/ 3060115 w 3303552"/>
              <a:gd name="connsiteY37" fmla="*/ 787892 h 2086232"/>
              <a:gd name="connsiteX38" fmla="*/ 3105667 w 3303552"/>
              <a:gd name="connsiteY38" fmla="*/ 871023 h 2086232"/>
              <a:gd name="connsiteX39" fmla="*/ 3105668 w 3303552"/>
              <a:gd name="connsiteY39" fmla="*/ 871023 h 2086232"/>
              <a:gd name="connsiteX40" fmla="*/ 3136690 w 3303552"/>
              <a:gd name="connsiteY40" fmla="*/ 927638 h 2086232"/>
              <a:gd name="connsiteX41" fmla="*/ 3299995 w 3303552"/>
              <a:gd name="connsiteY41" fmla="*/ 1537099 h 2086232"/>
              <a:gd name="connsiteX42" fmla="*/ 3300697 w 3303552"/>
              <a:gd name="connsiteY42" fmla="*/ 1568560 h 2086232"/>
              <a:gd name="connsiteX43" fmla="*/ 3300697 w 3303552"/>
              <a:gd name="connsiteY43" fmla="*/ 1568560 h 2086232"/>
              <a:gd name="connsiteX44" fmla="*/ 3303552 w 3303552"/>
              <a:gd name="connsiteY44" fmla="*/ 1696410 h 2086232"/>
              <a:gd name="connsiteX45" fmla="*/ 3263817 w 3303552"/>
              <a:gd name="connsiteY45" fmla="*/ 2015432 h 2086232"/>
              <a:gd name="connsiteX46" fmla="*/ 3244078 w 3303552"/>
              <a:gd name="connsiteY46" fmla="*/ 2086228 h 2086232"/>
              <a:gd name="connsiteX47" fmla="*/ 3219919 w 3303552"/>
              <a:gd name="connsiteY47" fmla="*/ 1999587 h 2086232"/>
              <a:gd name="connsiteX48" fmla="*/ 3082536 w 3303552"/>
              <a:gd name="connsiteY48" fmla="*/ 1694516 h 2086232"/>
              <a:gd name="connsiteX49" fmla="*/ 2887029 w 3303552"/>
              <a:gd name="connsiteY49" fmla="*/ 1423003 h 2086232"/>
              <a:gd name="connsiteX50" fmla="*/ 2824074 w 3303552"/>
              <a:gd name="connsiteY50" fmla="*/ 1358761 h 2086232"/>
              <a:gd name="connsiteX51" fmla="*/ 2824074 w 3303552"/>
              <a:gd name="connsiteY51" fmla="*/ 1358761 h 2086232"/>
              <a:gd name="connsiteX52" fmla="*/ 2772631 w 3303552"/>
              <a:gd name="connsiteY52" fmla="*/ 1306265 h 2086232"/>
              <a:gd name="connsiteX53" fmla="*/ 2516217 w 3303552"/>
              <a:gd name="connsiteY53" fmla="*/ 1112344 h 2086232"/>
              <a:gd name="connsiteX54" fmla="*/ 2404069 w 3303552"/>
              <a:gd name="connsiteY54" fmla="*/ 1050892 h 2086232"/>
              <a:gd name="connsiteX55" fmla="*/ 2404068 w 3303552"/>
              <a:gd name="connsiteY55" fmla="*/ 1050893 h 2086232"/>
              <a:gd name="connsiteX56" fmla="*/ 2376469 w 3303552"/>
              <a:gd name="connsiteY56" fmla="*/ 1035770 h 2086232"/>
              <a:gd name="connsiteX57" fmla="*/ 1767009 w 3303552"/>
              <a:gd name="connsiteY57" fmla="*/ 872465 h 2086232"/>
              <a:gd name="connsiteX58" fmla="*/ 1702467 w 3303552"/>
              <a:gd name="connsiteY58" fmla="*/ 871024 h 2086232"/>
              <a:gd name="connsiteX59" fmla="*/ 1702468 w 3303552"/>
              <a:gd name="connsiteY59" fmla="*/ 871023 h 2086232"/>
              <a:gd name="connsiteX60" fmla="*/ 1607698 w 3303552"/>
              <a:gd name="connsiteY60" fmla="*/ 868907 h 2086232"/>
              <a:gd name="connsiteX61" fmla="*/ 826164 w 3303552"/>
              <a:gd name="connsiteY61" fmla="*/ 1089922 h 2086232"/>
              <a:gd name="connsiteX62" fmla="*/ 756474 w 3303552"/>
              <a:gd name="connsiteY62" fmla="*/ 1134991 h 2086232"/>
              <a:gd name="connsiteX63" fmla="*/ 756474 w 3303552"/>
              <a:gd name="connsiteY63" fmla="*/ 1134992 h 2086232"/>
              <a:gd name="connsiteX64" fmla="*/ 684171 w 3303552"/>
              <a:gd name="connsiteY64" fmla="*/ 1181751 h 2086232"/>
              <a:gd name="connsiteX65" fmla="*/ 104838 w 3303552"/>
              <a:gd name="connsiteY65" fmla="*/ 1941918 h 2086232"/>
              <a:gd name="connsiteX66" fmla="*/ 58689 w 3303552"/>
              <a:gd name="connsiteY66" fmla="*/ 2086232 h 2086232"/>
              <a:gd name="connsiteX67" fmla="*/ 56558 w 3303552"/>
              <a:gd name="connsiteY67" fmla="*/ 2079566 h 2086232"/>
              <a:gd name="connsiteX68" fmla="*/ 221572 w 3303552"/>
              <a:gd name="connsiteY68" fmla="*/ 826165 h 2086232"/>
              <a:gd name="connsiteX0" fmla="*/ 832166 w 3303552"/>
              <a:gd name="connsiteY0" fmla="*/ 711343 h 2086232"/>
              <a:gd name="connsiteX1" fmla="*/ 839077 w 3303552"/>
              <a:gd name="connsiteY1" fmla="*/ 688106 h 2086232"/>
              <a:gd name="connsiteX2" fmla="*/ 832166 w 3303552"/>
              <a:gd name="connsiteY2" fmla="*/ 711343 h 2086232"/>
              <a:gd name="connsiteX3" fmla="*/ 1043945 w 3303552"/>
              <a:gd name="connsiteY3" fmla="*/ 281571 h 2086232"/>
              <a:gd name="connsiteX4" fmla="*/ 1129450 w 3303552"/>
              <a:gd name="connsiteY4" fmla="*/ 167228 h 2086232"/>
              <a:gd name="connsiteX5" fmla="*/ 1057034 w 3303552"/>
              <a:gd name="connsiteY5" fmla="*/ 261685 h 2086232"/>
              <a:gd name="connsiteX6" fmla="*/ 1043945 w 3303552"/>
              <a:gd name="connsiteY6" fmla="*/ 281571 h 2086232"/>
              <a:gd name="connsiteX7" fmla="*/ 991423 w 3303552"/>
              <a:gd name="connsiteY7" fmla="*/ 361372 h 2086232"/>
              <a:gd name="connsiteX8" fmla="*/ 965522 w 3303552"/>
              <a:gd name="connsiteY8" fmla="*/ 407708 h 2086232"/>
              <a:gd name="connsiteX9" fmla="*/ 1020649 w 3303552"/>
              <a:gd name="connsiteY9" fmla="*/ 316967 h 2086232"/>
              <a:gd name="connsiteX10" fmla="*/ 991423 w 3303552"/>
              <a:gd name="connsiteY10" fmla="*/ 361372 h 2086232"/>
              <a:gd name="connsiteX11" fmla="*/ 221572 w 3303552"/>
              <a:gd name="connsiteY11" fmla="*/ 826165 h 2086232"/>
              <a:gd name="connsiteX12" fmla="*/ 1224542 w 3303552"/>
              <a:gd name="connsiteY12" fmla="*/ 56558 h 2086232"/>
              <a:gd name="connsiteX13" fmla="*/ 1231379 w 3303552"/>
              <a:gd name="connsiteY13" fmla="*/ 55072 h 2086232"/>
              <a:gd name="connsiteX14" fmla="*/ 1231379 w 3303552"/>
              <a:gd name="connsiteY14" fmla="*/ 55072 h 2086232"/>
              <a:gd name="connsiteX15" fmla="*/ 1379430 w 3303552"/>
              <a:gd name="connsiteY15" fmla="*/ 22882 h 2086232"/>
              <a:gd name="connsiteX16" fmla="*/ 2327420 w 3303552"/>
              <a:gd name="connsiteY16" fmla="*/ 144515 h 2086232"/>
              <a:gd name="connsiteX17" fmla="*/ 2404069 w 3303552"/>
              <a:gd name="connsiteY17" fmla="*/ 183753 h 2086232"/>
              <a:gd name="connsiteX18" fmla="*/ 2330193 w 3303552"/>
              <a:gd name="connsiteY18" fmla="*/ 221572 h 2086232"/>
              <a:gd name="connsiteX19" fmla="*/ 2196711 w 3303552"/>
              <a:gd name="connsiteY19" fmla="*/ 307301 h 2086232"/>
              <a:gd name="connsiteX20" fmla="*/ 2171916 w 3303552"/>
              <a:gd name="connsiteY20" fmla="*/ 326769 h 2086232"/>
              <a:gd name="connsiteX21" fmla="*/ 2154637 w 3303552"/>
              <a:gd name="connsiteY21" fmla="*/ 338254 h 2086232"/>
              <a:gd name="connsiteX22" fmla="*/ 2128267 w 3303552"/>
              <a:gd name="connsiteY22" fmla="*/ 361041 h 2086232"/>
              <a:gd name="connsiteX23" fmla="*/ 2074178 w 3303552"/>
              <a:gd name="connsiteY23" fmla="*/ 403510 h 2086232"/>
              <a:gd name="connsiteX24" fmla="*/ 2024347 w 3303552"/>
              <a:gd name="connsiteY24" fmla="*/ 450843 h 2086232"/>
              <a:gd name="connsiteX25" fmla="*/ 1998694 w 3303552"/>
              <a:gd name="connsiteY25" fmla="*/ 473011 h 2086232"/>
              <a:gd name="connsiteX26" fmla="*/ 1984928 w 3303552"/>
              <a:gd name="connsiteY26" fmla="*/ 488286 h 2086232"/>
              <a:gd name="connsiteX27" fmla="*/ 1962843 w 3303552"/>
              <a:gd name="connsiteY27" fmla="*/ 509264 h 2086232"/>
              <a:gd name="connsiteX28" fmla="*/ 1862957 w 3303552"/>
              <a:gd name="connsiteY28" fmla="*/ 623628 h 2086232"/>
              <a:gd name="connsiteX29" fmla="*/ 1984928 w 3303552"/>
              <a:gd name="connsiteY29" fmla="*/ 488286 h 2086232"/>
              <a:gd name="connsiteX30" fmla="*/ 2024347 w 3303552"/>
              <a:gd name="connsiteY30" fmla="*/ 450843 h 2086232"/>
              <a:gd name="connsiteX31" fmla="*/ 2128267 w 3303552"/>
              <a:gd name="connsiteY31" fmla="*/ 361041 h 2086232"/>
              <a:gd name="connsiteX32" fmla="*/ 2171916 w 3303552"/>
              <a:gd name="connsiteY32" fmla="*/ 326769 h 2086232"/>
              <a:gd name="connsiteX33" fmla="*/ 2330192 w 3303552"/>
              <a:gd name="connsiteY33" fmla="*/ 221573 h 2086232"/>
              <a:gd name="connsiteX34" fmla="*/ 2404068 w 3303552"/>
              <a:gd name="connsiteY34" fmla="*/ 183754 h 2086232"/>
              <a:gd name="connsiteX35" fmla="*/ 2477942 w 3303552"/>
              <a:gd name="connsiteY35" fmla="*/ 221573 h 2086232"/>
              <a:gd name="connsiteX36" fmla="*/ 3060115 w 3303552"/>
              <a:gd name="connsiteY36" fmla="*/ 787892 h 2086232"/>
              <a:gd name="connsiteX37" fmla="*/ 3105667 w 3303552"/>
              <a:gd name="connsiteY37" fmla="*/ 871023 h 2086232"/>
              <a:gd name="connsiteX38" fmla="*/ 3105668 w 3303552"/>
              <a:gd name="connsiteY38" fmla="*/ 871023 h 2086232"/>
              <a:gd name="connsiteX39" fmla="*/ 3136690 w 3303552"/>
              <a:gd name="connsiteY39" fmla="*/ 927638 h 2086232"/>
              <a:gd name="connsiteX40" fmla="*/ 3299995 w 3303552"/>
              <a:gd name="connsiteY40" fmla="*/ 1537099 h 2086232"/>
              <a:gd name="connsiteX41" fmla="*/ 3300697 w 3303552"/>
              <a:gd name="connsiteY41" fmla="*/ 1568560 h 2086232"/>
              <a:gd name="connsiteX42" fmla="*/ 3300697 w 3303552"/>
              <a:gd name="connsiteY42" fmla="*/ 1568560 h 2086232"/>
              <a:gd name="connsiteX43" fmla="*/ 3303552 w 3303552"/>
              <a:gd name="connsiteY43" fmla="*/ 1696410 h 2086232"/>
              <a:gd name="connsiteX44" fmla="*/ 3263817 w 3303552"/>
              <a:gd name="connsiteY44" fmla="*/ 2015432 h 2086232"/>
              <a:gd name="connsiteX45" fmla="*/ 3244078 w 3303552"/>
              <a:gd name="connsiteY45" fmla="*/ 2086228 h 2086232"/>
              <a:gd name="connsiteX46" fmla="*/ 3219919 w 3303552"/>
              <a:gd name="connsiteY46" fmla="*/ 1999587 h 2086232"/>
              <a:gd name="connsiteX47" fmla="*/ 3082536 w 3303552"/>
              <a:gd name="connsiteY47" fmla="*/ 1694516 h 2086232"/>
              <a:gd name="connsiteX48" fmla="*/ 2887029 w 3303552"/>
              <a:gd name="connsiteY48" fmla="*/ 1423003 h 2086232"/>
              <a:gd name="connsiteX49" fmla="*/ 2824074 w 3303552"/>
              <a:gd name="connsiteY49" fmla="*/ 1358761 h 2086232"/>
              <a:gd name="connsiteX50" fmla="*/ 2824074 w 3303552"/>
              <a:gd name="connsiteY50" fmla="*/ 1358761 h 2086232"/>
              <a:gd name="connsiteX51" fmla="*/ 2772631 w 3303552"/>
              <a:gd name="connsiteY51" fmla="*/ 1306265 h 2086232"/>
              <a:gd name="connsiteX52" fmla="*/ 2516217 w 3303552"/>
              <a:gd name="connsiteY52" fmla="*/ 1112344 h 2086232"/>
              <a:gd name="connsiteX53" fmla="*/ 2404069 w 3303552"/>
              <a:gd name="connsiteY53" fmla="*/ 1050892 h 2086232"/>
              <a:gd name="connsiteX54" fmla="*/ 2404068 w 3303552"/>
              <a:gd name="connsiteY54" fmla="*/ 1050893 h 2086232"/>
              <a:gd name="connsiteX55" fmla="*/ 2376469 w 3303552"/>
              <a:gd name="connsiteY55" fmla="*/ 1035770 h 2086232"/>
              <a:gd name="connsiteX56" fmla="*/ 1767009 w 3303552"/>
              <a:gd name="connsiteY56" fmla="*/ 872465 h 2086232"/>
              <a:gd name="connsiteX57" fmla="*/ 1702467 w 3303552"/>
              <a:gd name="connsiteY57" fmla="*/ 871024 h 2086232"/>
              <a:gd name="connsiteX58" fmla="*/ 1702468 w 3303552"/>
              <a:gd name="connsiteY58" fmla="*/ 871023 h 2086232"/>
              <a:gd name="connsiteX59" fmla="*/ 1607698 w 3303552"/>
              <a:gd name="connsiteY59" fmla="*/ 868907 h 2086232"/>
              <a:gd name="connsiteX60" fmla="*/ 826164 w 3303552"/>
              <a:gd name="connsiteY60" fmla="*/ 1089922 h 2086232"/>
              <a:gd name="connsiteX61" fmla="*/ 756474 w 3303552"/>
              <a:gd name="connsiteY61" fmla="*/ 1134991 h 2086232"/>
              <a:gd name="connsiteX62" fmla="*/ 756474 w 3303552"/>
              <a:gd name="connsiteY62" fmla="*/ 1134992 h 2086232"/>
              <a:gd name="connsiteX63" fmla="*/ 684171 w 3303552"/>
              <a:gd name="connsiteY63" fmla="*/ 1181751 h 2086232"/>
              <a:gd name="connsiteX64" fmla="*/ 104838 w 3303552"/>
              <a:gd name="connsiteY64" fmla="*/ 1941918 h 2086232"/>
              <a:gd name="connsiteX65" fmla="*/ 58689 w 3303552"/>
              <a:gd name="connsiteY65" fmla="*/ 2086232 h 2086232"/>
              <a:gd name="connsiteX66" fmla="*/ 56558 w 3303552"/>
              <a:gd name="connsiteY66" fmla="*/ 2079566 h 2086232"/>
              <a:gd name="connsiteX67" fmla="*/ 221572 w 3303552"/>
              <a:gd name="connsiteY67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965522 w 3303552"/>
              <a:gd name="connsiteY5" fmla="*/ 407708 h 2086232"/>
              <a:gd name="connsiteX6" fmla="*/ 1020649 w 3303552"/>
              <a:gd name="connsiteY6" fmla="*/ 316967 h 2086232"/>
              <a:gd name="connsiteX7" fmla="*/ 991423 w 3303552"/>
              <a:gd name="connsiteY7" fmla="*/ 361372 h 2086232"/>
              <a:gd name="connsiteX8" fmla="*/ 221572 w 3303552"/>
              <a:gd name="connsiteY8" fmla="*/ 826165 h 2086232"/>
              <a:gd name="connsiteX9" fmla="*/ 1224542 w 3303552"/>
              <a:gd name="connsiteY9" fmla="*/ 56558 h 2086232"/>
              <a:gd name="connsiteX10" fmla="*/ 1231379 w 3303552"/>
              <a:gd name="connsiteY10" fmla="*/ 55072 h 2086232"/>
              <a:gd name="connsiteX11" fmla="*/ 1231379 w 3303552"/>
              <a:gd name="connsiteY11" fmla="*/ 55072 h 2086232"/>
              <a:gd name="connsiteX12" fmla="*/ 1379430 w 3303552"/>
              <a:gd name="connsiteY12" fmla="*/ 22882 h 2086232"/>
              <a:gd name="connsiteX13" fmla="*/ 2327420 w 3303552"/>
              <a:gd name="connsiteY13" fmla="*/ 144515 h 2086232"/>
              <a:gd name="connsiteX14" fmla="*/ 2404069 w 3303552"/>
              <a:gd name="connsiteY14" fmla="*/ 183753 h 2086232"/>
              <a:gd name="connsiteX15" fmla="*/ 2330193 w 3303552"/>
              <a:gd name="connsiteY15" fmla="*/ 221572 h 2086232"/>
              <a:gd name="connsiteX16" fmla="*/ 2196711 w 3303552"/>
              <a:gd name="connsiteY16" fmla="*/ 307301 h 2086232"/>
              <a:gd name="connsiteX17" fmla="*/ 2171916 w 3303552"/>
              <a:gd name="connsiteY17" fmla="*/ 326769 h 2086232"/>
              <a:gd name="connsiteX18" fmla="*/ 2154637 w 3303552"/>
              <a:gd name="connsiteY18" fmla="*/ 338254 h 2086232"/>
              <a:gd name="connsiteX19" fmla="*/ 2128267 w 3303552"/>
              <a:gd name="connsiteY19" fmla="*/ 361041 h 2086232"/>
              <a:gd name="connsiteX20" fmla="*/ 2074178 w 3303552"/>
              <a:gd name="connsiteY20" fmla="*/ 403510 h 2086232"/>
              <a:gd name="connsiteX21" fmla="*/ 2024347 w 3303552"/>
              <a:gd name="connsiteY21" fmla="*/ 450843 h 2086232"/>
              <a:gd name="connsiteX22" fmla="*/ 1998694 w 3303552"/>
              <a:gd name="connsiteY22" fmla="*/ 473011 h 2086232"/>
              <a:gd name="connsiteX23" fmla="*/ 1984928 w 3303552"/>
              <a:gd name="connsiteY23" fmla="*/ 488286 h 2086232"/>
              <a:gd name="connsiteX24" fmla="*/ 1962843 w 3303552"/>
              <a:gd name="connsiteY24" fmla="*/ 509264 h 2086232"/>
              <a:gd name="connsiteX25" fmla="*/ 1862957 w 3303552"/>
              <a:gd name="connsiteY25" fmla="*/ 623628 h 2086232"/>
              <a:gd name="connsiteX26" fmla="*/ 1984928 w 3303552"/>
              <a:gd name="connsiteY26" fmla="*/ 488286 h 2086232"/>
              <a:gd name="connsiteX27" fmla="*/ 2024347 w 3303552"/>
              <a:gd name="connsiteY27" fmla="*/ 450843 h 2086232"/>
              <a:gd name="connsiteX28" fmla="*/ 2128267 w 3303552"/>
              <a:gd name="connsiteY28" fmla="*/ 361041 h 2086232"/>
              <a:gd name="connsiteX29" fmla="*/ 2171916 w 3303552"/>
              <a:gd name="connsiteY29" fmla="*/ 326769 h 2086232"/>
              <a:gd name="connsiteX30" fmla="*/ 2330192 w 3303552"/>
              <a:gd name="connsiteY30" fmla="*/ 221573 h 2086232"/>
              <a:gd name="connsiteX31" fmla="*/ 2404068 w 3303552"/>
              <a:gd name="connsiteY31" fmla="*/ 183754 h 2086232"/>
              <a:gd name="connsiteX32" fmla="*/ 2477942 w 3303552"/>
              <a:gd name="connsiteY32" fmla="*/ 221573 h 2086232"/>
              <a:gd name="connsiteX33" fmla="*/ 3060115 w 3303552"/>
              <a:gd name="connsiteY33" fmla="*/ 787892 h 2086232"/>
              <a:gd name="connsiteX34" fmla="*/ 3105667 w 3303552"/>
              <a:gd name="connsiteY34" fmla="*/ 871023 h 2086232"/>
              <a:gd name="connsiteX35" fmla="*/ 3105668 w 3303552"/>
              <a:gd name="connsiteY35" fmla="*/ 871023 h 2086232"/>
              <a:gd name="connsiteX36" fmla="*/ 3136690 w 3303552"/>
              <a:gd name="connsiteY36" fmla="*/ 927638 h 2086232"/>
              <a:gd name="connsiteX37" fmla="*/ 3299995 w 3303552"/>
              <a:gd name="connsiteY37" fmla="*/ 1537099 h 2086232"/>
              <a:gd name="connsiteX38" fmla="*/ 3300697 w 3303552"/>
              <a:gd name="connsiteY38" fmla="*/ 1568560 h 2086232"/>
              <a:gd name="connsiteX39" fmla="*/ 3300697 w 3303552"/>
              <a:gd name="connsiteY39" fmla="*/ 1568560 h 2086232"/>
              <a:gd name="connsiteX40" fmla="*/ 3303552 w 3303552"/>
              <a:gd name="connsiteY40" fmla="*/ 1696410 h 2086232"/>
              <a:gd name="connsiteX41" fmla="*/ 3263817 w 3303552"/>
              <a:gd name="connsiteY41" fmla="*/ 2015432 h 2086232"/>
              <a:gd name="connsiteX42" fmla="*/ 3244078 w 3303552"/>
              <a:gd name="connsiteY42" fmla="*/ 2086228 h 2086232"/>
              <a:gd name="connsiteX43" fmla="*/ 3219919 w 3303552"/>
              <a:gd name="connsiteY43" fmla="*/ 1999587 h 2086232"/>
              <a:gd name="connsiteX44" fmla="*/ 3082536 w 3303552"/>
              <a:gd name="connsiteY44" fmla="*/ 1694516 h 2086232"/>
              <a:gd name="connsiteX45" fmla="*/ 2887029 w 3303552"/>
              <a:gd name="connsiteY45" fmla="*/ 1423003 h 2086232"/>
              <a:gd name="connsiteX46" fmla="*/ 2824074 w 3303552"/>
              <a:gd name="connsiteY46" fmla="*/ 1358761 h 2086232"/>
              <a:gd name="connsiteX47" fmla="*/ 2824074 w 3303552"/>
              <a:gd name="connsiteY47" fmla="*/ 1358761 h 2086232"/>
              <a:gd name="connsiteX48" fmla="*/ 2772631 w 3303552"/>
              <a:gd name="connsiteY48" fmla="*/ 1306265 h 2086232"/>
              <a:gd name="connsiteX49" fmla="*/ 2516217 w 3303552"/>
              <a:gd name="connsiteY49" fmla="*/ 1112344 h 2086232"/>
              <a:gd name="connsiteX50" fmla="*/ 2404069 w 3303552"/>
              <a:gd name="connsiteY50" fmla="*/ 1050892 h 2086232"/>
              <a:gd name="connsiteX51" fmla="*/ 2404068 w 3303552"/>
              <a:gd name="connsiteY51" fmla="*/ 1050893 h 2086232"/>
              <a:gd name="connsiteX52" fmla="*/ 2376469 w 3303552"/>
              <a:gd name="connsiteY52" fmla="*/ 1035770 h 2086232"/>
              <a:gd name="connsiteX53" fmla="*/ 1767009 w 3303552"/>
              <a:gd name="connsiteY53" fmla="*/ 872465 h 2086232"/>
              <a:gd name="connsiteX54" fmla="*/ 1702467 w 3303552"/>
              <a:gd name="connsiteY54" fmla="*/ 871024 h 2086232"/>
              <a:gd name="connsiteX55" fmla="*/ 1702468 w 3303552"/>
              <a:gd name="connsiteY55" fmla="*/ 871023 h 2086232"/>
              <a:gd name="connsiteX56" fmla="*/ 1607698 w 3303552"/>
              <a:gd name="connsiteY56" fmla="*/ 868907 h 2086232"/>
              <a:gd name="connsiteX57" fmla="*/ 826164 w 3303552"/>
              <a:gd name="connsiteY57" fmla="*/ 1089922 h 2086232"/>
              <a:gd name="connsiteX58" fmla="*/ 756474 w 3303552"/>
              <a:gd name="connsiteY58" fmla="*/ 1134991 h 2086232"/>
              <a:gd name="connsiteX59" fmla="*/ 756474 w 3303552"/>
              <a:gd name="connsiteY59" fmla="*/ 1134992 h 2086232"/>
              <a:gd name="connsiteX60" fmla="*/ 684171 w 3303552"/>
              <a:gd name="connsiteY60" fmla="*/ 1181751 h 2086232"/>
              <a:gd name="connsiteX61" fmla="*/ 104838 w 3303552"/>
              <a:gd name="connsiteY61" fmla="*/ 1941918 h 2086232"/>
              <a:gd name="connsiteX62" fmla="*/ 58689 w 3303552"/>
              <a:gd name="connsiteY62" fmla="*/ 2086232 h 2086232"/>
              <a:gd name="connsiteX63" fmla="*/ 56558 w 3303552"/>
              <a:gd name="connsiteY63" fmla="*/ 2079566 h 2086232"/>
              <a:gd name="connsiteX64" fmla="*/ 221572 w 3303552"/>
              <a:gd name="connsiteY64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991423 w 3303552"/>
              <a:gd name="connsiteY4" fmla="*/ 361372 h 2086232"/>
              <a:gd name="connsiteX5" fmla="*/ 1020649 w 3303552"/>
              <a:gd name="connsiteY5" fmla="*/ 316967 h 2086232"/>
              <a:gd name="connsiteX6" fmla="*/ 991423 w 3303552"/>
              <a:gd name="connsiteY6" fmla="*/ 361372 h 2086232"/>
              <a:gd name="connsiteX7" fmla="*/ 221572 w 3303552"/>
              <a:gd name="connsiteY7" fmla="*/ 826165 h 2086232"/>
              <a:gd name="connsiteX8" fmla="*/ 1224542 w 3303552"/>
              <a:gd name="connsiteY8" fmla="*/ 56558 h 2086232"/>
              <a:gd name="connsiteX9" fmla="*/ 1231379 w 3303552"/>
              <a:gd name="connsiteY9" fmla="*/ 55072 h 2086232"/>
              <a:gd name="connsiteX10" fmla="*/ 1231379 w 3303552"/>
              <a:gd name="connsiteY10" fmla="*/ 55072 h 2086232"/>
              <a:gd name="connsiteX11" fmla="*/ 1379430 w 3303552"/>
              <a:gd name="connsiteY11" fmla="*/ 22882 h 2086232"/>
              <a:gd name="connsiteX12" fmla="*/ 2327420 w 3303552"/>
              <a:gd name="connsiteY12" fmla="*/ 144515 h 2086232"/>
              <a:gd name="connsiteX13" fmla="*/ 2404069 w 3303552"/>
              <a:gd name="connsiteY13" fmla="*/ 183753 h 2086232"/>
              <a:gd name="connsiteX14" fmla="*/ 2330193 w 3303552"/>
              <a:gd name="connsiteY14" fmla="*/ 221572 h 2086232"/>
              <a:gd name="connsiteX15" fmla="*/ 2196711 w 3303552"/>
              <a:gd name="connsiteY15" fmla="*/ 307301 h 2086232"/>
              <a:gd name="connsiteX16" fmla="*/ 2171916 w 3303552"/>
              <a:gd name="connsiteY16" fmla="*/ 326769 h 2086232"/>
              <a:gd name="connsiteX17" fmla="*/ 2154637 w 3303552"/>
              <a:gd name="connsiteY17" fmla="*/ 338254 h 2086232"/>
              <a:gd name="connsiteX18" fmla="*/ 2128267 w 3303552"/>
              <a:gd name="connsiteY18" fmla="*/ 361041 h 2086232"/>
              <a:gd name="connsiteX19" fmla="*/ 2074178 w 3303552"/>
              <a:gd name="connsiteY19" fmla="*/ 403510 h 2086232"/>
              <a:gd name="connsiteX20" fmla="*/ 2024347 w 3303552"/>
              <a:gd name="connsiteY20" fmla="*/ 450843 h 2086232"/>
              <a:gd name="connsiteX21" fmla="*/ 1998694 w 3303552"/>
              <a:gd name="connsiteY21" fmla="*/ 473011 h 2086232"/>
              <a:gd name="connsiteX22" fmla="*/ 1984928 w 3303552"/>
              <a:gd name="connsiteY22" fmla="*/ 488286 h 2086232"/>
              <a:gd name="connsiteX23" fmla="*/ 1962843 w 3303552"/>
              <a:gd name="connsiteY23" fmla="*/ 509264 h 2086232"/>
              <a:gd name="connsiteX24" fmla="*/ 1862957 w 3303552"/>
              <a:gd name="connsiteY24" fmla="*/ 623628 h 2086232"/>
              <a:gd name="connsiteX25" fmla="*/ 1984928 w 3303552"/>
              <a:gd name="connsiteY25" fmla="*/ 488286 h 2086232"/>
              <a:gd name="connsiteX26" fmla="*/ 2024347 w 3303552"/>
              <a:gd name="connsiteY26" fmla="*/ 450843 h 2086232"/>
              <a:gd name="connsiteX27" fmla="*/ 2128267 w 3303552"/>
              <a:gd name="connsiteY27" fmla="*/ 361041 h 2086232"/>
              <a:gd name="connsiteX28" fmla="*/ 2171916 w 3303552"/>
              <a:gd name="connsiteY28" fmla="*/ 326769 h 2086232"/>
              <a:gd name="connsiteX29" fmla="*/ 2330192 w 3303552"/>
              <a:gd name="connsiteY29" fmla="*/ 221573 h 2086232"/>
              <a:gd name="connsiteX30" fmla="*/ 2404068 w 3303552"/>
              <a:gd name="connsiteY30" fmla="*/ 183754 h 2086232"/>
              <a:gd name="connsiteX31" fmla="*/ 2477942 w 3303552"/>
              <a:gd name="connsiteY31" fmla="*/ 221573 h 2086232"/>
              <a:gd name="connsiteX32" fmla="*/ 3060115 w 3303552"/>
              <a:gd name="connsiteY32" fmla="*/ 787892 h 2086232"/>
              <a:gd name="connsiteX33" fmla="*/ 3105667 w 3303552"/>
              <a:gd name="connsiteY33" fmla="*/ 871023 h 2086232"/>
              <a:gd name="connsiteX34" fmla="*/ 3105668 w 3303552"/>
              <a:gd name="connsiteY34" fmla="*/ 871023 h 2086232"/>
              <a:gd name="connsiteX35" fmla="*/ 3136690 w 3303552"/>
              <a:gd name="connsiteY35" fmla="*/ 927638 h 2086232"/>
              <a:gd name="connsiteX36" fmla="*/ 3299995 w 3303552"/>
              <a:gd name="connsiteY36" fmla="*/ 1537099 h 2086232"/>
              <a:gd name="connsiteX37" fmla="*/ 3300697 w 3303552"/>
              <a:gd name="connsiteY37" fmla="*/ 1568560 h 2086232"/>
              <a:gd name="connsiteX38" fmla="*/ 3300697 w 3303552"/>
              <a:gd name="connsiteY38" fmla="*/ 1568560 h 2086232"/>
              <a:gd name="connsiteX39" fmla="*/ 3303552 w 3303552"/>
              <a:gd name="connsiteY39" fmla="*/ 1696410 h 2086232"/>
              <a:gd name="connsiteX40" fmla="*/ 3263817 w 3303552"/>
              <a:gd name="connsiteY40" fmla="*/ 2015432 h 2086232"/>
              <a:gd name="connsiteX41" fmla="*/ 3244078 w 3303552"/>
              <a:gd name="connsiteY41" fmla="*/ 2086228 h 2086232"/>
              <a:gd name="connsiteX42" fmla="*/ 3219919 w 3303552"/>
              <a:gd name="connsiteY42" fmla="*/ 1999587 h 2086232"/>
              <a:gd name="connsiteX43" fmla="*/ 3082536 w 3303552"/>
              <a:gd name="connsiteY43" fmla="*/ 1694516 h 2086232"/>
              <a:gd name="connsiteX44" fmla="*/ 2887029 w 3303552"/>
              <a:gd name="connsiteY44" fmla="*/ 1423003 h 2086232"/>
              <a:gd name="connsiteX45" fmla="*/ 2824074 w 3303552"/>
              <a:gd name="connsiteY45" fmla="*/ 1358761 h 2086232"/>
              <a:gd name="connsiteX46" fmla="*/ 2824074 w 3303552"/>
              <a:gd name="connsiteY46" fmla="*/ 1358761 h 2086232"/>
              <a:gd name="connsiteX47" fmla="*/ 2772631 w 3303552"/>
              <a:gd name="connsiteY47" fmla="*/ 1306265 h 2086232"/>
              <a:gd name="connsiteX48" fmla="*/ 2516217 w 3303552"/>
              <a:gd name="connsiteY48" fmla="*/ 1112344 h 2086232"/>
              <a:gd name="connsiteX49" fmla="*/ 2404069 w 3303552"/>
              <a:gd name="connsiteY49" fmla="*/ 1050892 h 2086232"/>
              <a:gd name="connsiteX50" fmla="*/ 2404068 w 3303552"/>
              <a:gd name="connsiteY50" fmla="*/ 1050893 h 2086232"/>
              <a:gd name="connsiteX51" fmla="*/ 2376469 w 3303552"/>
              <a:gd name="connsiteY51" fmla="*/ 1035770 h 2086232"/>
              <a:gd name="connsiteX52" fmla="*/ 1767009 w 3303552"/>
              <a:gd name="connsiteY52" fmla="*/ 872465 h 2086232"/>
              <a:gd name="connsiteX53" fmla="*/ 1702467 w 3303552"/>
              <a:gd name="connsiteY53" fmla="*/ 871024 h 2086232"/>
              <a:gd name="connsiteX54" fmla="*/ 1702468 w 3303552"/>
              <a:gd name="connsiteY54" fmla="*/ 871023 h 2086232"/>
              <a:gd name="connsiteX55" fmla="*/ 1607698 w 3303552"/>
              <a:gd name="connsiteY55" fmla="*/ 868907 h 2086232"/>
              <a:gd name="connsiteX56" fmla="*/ 826164 w 3303552"/>
              <a:gd name="connsiteY56" fmla="*/ 1089922 h 2086232"/>
              <a:gd name="connsiteX57" fmla="*/ 756474 w 3303552"/>
              <a:gd name="connsiteY57" fmla="*/ 1134991 h 2086232"/>
              <a:gd name="connsiteX58" fmla="*/ 756474 w 3303552"/>
              <a:gd name="connsiteY58" fmla="*/ 1134992 h 2086232"/>
              <a:gd name="connsiteX59" fmla="*/ 684171 w 3303552"/>
              <a:gd name="connsiteY59" fmla="*/ 1181751 h 2086232"/>
              <a:gd name="connsiteX60" fmla="*/ 104838 w 3303552"/>
              <a:gd name="connsiteY60" fmla="*/ 1941918 h 2086232"/>
              <a:gd name="connsiteX61" fmla="*/ 58689 w 3303552"/>
              <a:gd name="connsiteY61" fmla="*/ 2086232 h 2086232"/>
              <a:gd name="connsiteX62" fmla="*/ 56558 w 3303552"/>
              <a:gd name="connsiteY62" fmla="*/ 2079566 h 2086232"/>
              <a:gd name="connsiteX63" fmla="*/ 221572 w 3303552"/>
              <a:gd name="connsiteY63" fmla="*/ 826165 h 2086232"/>
              <a:gd name="connsiteX0" fmla="*/ 1043945 w 3303552"/>
              <a:gd name="connsiteY0" fmla="*/ 281571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1043945 w 3303552"/>
              <a:gd name="connsiteY3" fmla="*/ 281571 h 2086232"/>
              <a:gd name="connsiteX4" fmla="*/ 221572 w 3303552"/>
              <a:gd name="connsiteY4" fmla="*/ 826165 h 2086232"/>
              <a:gd name="connsiteX5" fmla="*/ 1224542 w 3303552"/>
              <a:gd name="connsiteY5" fmla="*/ 56558 h 2086232"/>
              <a:gd name="connsiteX6" fmla="*/ 1231379 w 3303552"/>
              <a:gd name="connsiteY6" fmla="*/ 55072 h 2086232"/>
              <a:gd name="connsiteX7" fmla="*/ 1231379 w 3303552"/>
              <a:gd name="connsiteY7" fmla="*/ 55072 h 2086232"/>
              <a:gd name="connsiteX8" fmla="*/ 1379430 w 3303552"/>
              <a:gd name="connsiteY8" fmla="*/ 22882 h 2086232"/>
              <a:gd name="connsiteX9" fmla="*/ 2327420 w 3303552"/>
              <a:gd name="connsiteY9" fmla="*/ 144515 h 2086232"/>
              <a:gd name="connsiteX10" fmla="*/ 2404069 w 3303552"/>
              <a:gd name="connsiteY10" fmla="*/ 183753 h 2086232"/>
              <a:gd name="connsiteX11" fmla="*/ 2330193 w 3303552"/>
              <a:gd name="connsiteY11" fmla="*/ 221572 h 2086232"/>
              <a:gd name="connsiteX12" fmla="*/ 2196711 w 3303552"/>
              <a:gd name="connsiteY12" fmla="*/ 307301 h 2086232"/>
              <a:gd name="connsiteX13" fmla="*/ 2171916 w 3303552"/>
              <a:gd name="connsiteY13" fmla="*/ 326769 h 2086232"/>
              <a:gd name="connsiteX14" fmla="*/ 2154637 w 3303552"/>
              <a:gd name="connsiteY14" fmla="*/ 338254 h 2086232"/>
              <a:gd name="connsiteX15" fmla="*/ 2128267 w 3303552"/>
              <a:gd name="connsiteY15" fmla="*/ 361041 h 2086232"/>
              <a:gd name="connsiteX16" fmla="*/ 2074178 w 3303552"/>
              <a:gd name="connsiteY16" fmla="*/ 403510 h 2086232"/>
              <a:gd name="connsiteX17" fmla="*/ 2024347 w 3303552"/>
              <a:gd name="connsiteY17" fmla="*/ 450843 h 2086232"/>
              <a:gd name="connsiteX18" fmla="*/ 1998694 w 3303552"/>
              <a:gd name="connsiteY18" fmla="*/ 473011 h 2086232"/>
              <a:gd name="connsiteX19" fmla="*/ 1984928 w 3303552"/>
              <a:gd name="connsiteY19" fmla="*/ 488286 h 2086232"/>
              <a:gd name="connsiteX20" fmla="*/ 1962843 w 3303552"/>
              <a:gd name="connsiteY20" fmla="*/ 509264 h 2086232"/>
              <a:gd name="connsiteX21" fmla="*/ 1862957 w 3303552"/>
              <a:gd name="connsiteY21" fmla="*/ 623628 h 2086232"/>
              <a:gd name="connsiteX22" fmla="*/ 1984928 w 3303552"/>
              <a:gd name="connsiteY22" fmla="*/ 488286 h 2086232"/>
              <a:gd name="connsiteX23" fmla="*/ 2024347 w 3303552"/>
              <a:gd name="connsiteY23" fmla="*/ 450843 h 2086232"/>
              <a:gd name="connsiteX24" fmla="*/ 2128267 w 3303552"/>
              <a:gd name="connsiteY24" fmla="*/ 361041 h 2086232"/>
              <a:gd name="connsiteX25" fmla="*/ 2171916 w 3303552"/>
              <a:gd name="connsiteY25" fmla="*/ 326769 h 2086232"/>
              <a:gd name="connsiteX26" fmla="*/ 2330192 w 3303552"/>
              <a:gd name="connsiteY26" fmla="*/ 221573 h 2086232"/>
              <a:gd name="connsiteX27" fmla="*/ 2404068 w 3303552"/>
              <a:gd name="connsiteY27" fmla="*/ 183754 h 2086232"/>
              <a:gd name="connsiteX28" fmla="*/ 2477942 w 3303552"/>
              <a:gd name="connsiteY28" fmla="*/ 221573 h 2086232"/>
              <a:gd name="connsiteX29" fmla="*/ 3060115 w 3303552"/>
              <a:gd name="connsiteY29" fmla="*/ 787892 h 2086232"/>
              <a:gd name="connsiteX30" fmla="*/ 3105667 w 3303552"/>
              <a:gd name="connsiteY30" fmla="*/ 871023 h 2086232"/>
              <a:gd name="connsiteX31" fmla="*/ 3105668 w 3303552"/>
              <a:gd name="connsiteY31" fmla="*/ 871023 h 2086232"/>
              <a:gd name="connsiteX32" fmla="*/ 3136690 w 3303552"/>
              <a:gd name="connsiteY32" fmla="*/ 927638 h 2086232"/>
              <a:gd name="connsiteX33" fmla="*/ 3299995 w 3303552"/>
              <a:gd name="connsiteY33" fmla="*/ 1537099 h 2086232"/>
              <a:gd name="connsiteX34" fmla="*/ 3300697 w 3303552"/>
              <a:gd name="connsiteY34" fmla="*/ 1568560 h 2086232"/>
              <a:gd name="connsiteX35" fmla="*/ 3300697 w 3303552"/>
              <a:gd name="connsiteY35" fmla="*/ 1568560 h 2086232"/>
              <a:gd name="connsiteX36" fmla="*/ 3303552 w 3303552"/>
              <a:gd name="connsiteY36" fmla="*/ 1696410 h 2086232"/>
              <a:gd name="connsiteX37" fmla="*/ 3263817 w 3303552"/>
              <a:gd name="connsiteY37" fmla="*/ 2015432 h 2086232"/>
              <a:gd name="connsiteX38" fmla="*/ 3244078 w 3303552"/>
              <a:gd name="connsiteY38" fmla="*/ 2086228 h 2086232"/>
              <a:gd name="connsiteX39" fmla="*/ 3219919 w 3303552"/>
              <a:gd name="connsiteY39" fmla="*/ 1999587 h 2086232"/>
              <a:gd name="connsiteX40" fmla="*/ 3082536 w 3303552"/>
              <a:gd name="connsiteY40" fmla="*/ 1694516 h 2086232"/>
              <a:gd name="connsiteX41" fmla="*/ 2887029 w 3303552"/>
              <a:gd name="connsiteY41" fmla="*/ 1423003 h 2086232"/>
              <a:gd name="connsiteX42" fmla="*/ 2824074 w 3303552"/>
              <a:gd name="connsiteY42" fmla="*/ 1358761 h 2086232"/>
              <a:gd name="connsiteX43" fmla="*/ 2824074 w 3303552"/>
              <a:gd name="connsiteY43" fmla="*/ 1358761 h 2086232"/>
              <a:gd name="connsiteX44" fmla="*/ 2772631 w 3303552"/>
              <a:gd name="connsiteY44" fmla="*/ 1306265 h 2086232"/>
              <a:gd name="connsiteX45" fmla="*/ 2516217 w 3303552"/>
              <a:gd name="connsiteY45" fmla="*/ 1112344 h 2086232"/>
              <a:gd name="connsiteX46" fmla="*/ 2404069 w 3303552"/>
              <a:gd name="connsiteY46" fmla="*/ 1050892 h 2086232"/>
              <a:gd name="connsiteX47" fmla="*/ 2404068 w 3303552"/>
              <a:gd name="connsiteY47" fmla="*/ 1050893 h 2086232"/>
              <a:gd name="connsiteX48" fmla="*/ 2376469 w 3303552"/>
              <a:gd name="connsiteY48" fmla="*/ 1035770 h 2086232"/>
              <a:gd name="connsiteX49" fmla="*/ 1767009 w 3303552"/>
              <a:gd name="connsiteY49" fmla="*/ 872465 h 2086232"/>
              <a:gd name="connsiteX50" fmla="*/ 1702467 w 3303552"/>
              <a:gd name="connsiteY50" fmla="*/ 871024 h 2086232"/>
              <a:gd name="connsiteX51" fmla="*/ 1702468 w 3303552"/>
              <a:gd name="connsiteY51" fmla="*/ 871023 h 2086232"/>
              <a:gd name="connsiteX52" fmla="*/ 1607698 w 3303552"/>
              <a:gd name="connsiteY52" fmla="*/ 868907 h 2086232"/>
              <a:gd name="connsiteX53" fmla="*/ 826164 w 3303552"/>
              <a:gd name="connsiteY53" fmla="*/ 1089922 h 2086232"/>
              <a:gd name="connsiteX54" fmla="*/ 756474 w 3303552"/>
              <a:gd name="connsiteY54" fmla="*/ 1134991 h 2086232"/>
              <a:gd name="connsiteX55" fmla="*/ 756474 w 3303552"/>
              <a:gd name="connsiteY55" fmla="*/ 1134992 h 2086232"/>
              <a:gd name="connsiteX56" fmla="*/ 684171 w 3303552"/>
              <a:gd name="connsiteY56" fmla="*/ 1181751 h 2086232"/>
              <a:gd name="connsiteX57" fmla="*/ 104838 w 3303552"/>
              <a:gd name="connsiteY57" fmla="*/ 1941918 h 2086232"/>
              <a:gd name="connsiteX58" fmla="*/ 58689 w 3303552"/>
              <a:gd name="connsiteY58" fmla="*/ 2086232 h 2086232"/>
              <a:gd name="connsiteX59" fmla="*/ 56558 w 3303552"/>
              <a:gd name="connsiteY59" fmla="*/ 2079566 h 2086232"/>
              <a:gd name="connsiteX60" fmla="*/ 221572 w 3303552"/>
              <a:gd name="connsiteY60" fmla="*/ 826165 h 2086232"/>
              <a:gd name="connsiteX0" fmla="*/ 1057034 w 3303552"/>
              <a:gd name="connsiteY0" fmla="*/ 261685 h 2086232"/>
              <a:gd name="connsiteX1" fmla="*/ 1129450 w 3303552"/>
              <a:gd name="connsiteY1" fmla="*/ 167228 h 2086232"/>
              <a:gd name="connsiteX2" fmla="*/ 1057034 w 3303552"/>
              <a:gd name="connsiteY2" fmla="*/ 261685 h 2086232"/>
              <a:gd name="connsiteX3" fmla="*/ 221572 w 3303552"/>
              <a:gd name="connsiteY3" fmla="*/ 826165 h 2086232"/>
              <a:gd name="connsiteX4" fmla="*/ 1224542 w 3303552"/>
              <a:gd name="connsiteY4" fmla="*/ 56558 h 2086232"/>
              <a:gd name="connsiteX5" fmla="*/ 1231379 w 3303552"/>
              <a:gd name="connsiteY5" fmla="*/ 55072 h 2086232"/>
              <a:gd name="connsiteX6" fmla="*/ 1231379 w 3303552"/>
              <a:gd name="connsiteY6" fmla="*/ 55072 h 2086232"/>
              <a:gd name="connsiteX7" fmla="*/ 1379430 w 3303552"/>
              <a:gd name="connsiteY7" fmla="*/ 22882 h 2086232"/>
              <a:gd name="connsiteX8" fmla="*/ 2327420 w 3303552"/>
              <a:gd name="connsiteY8" fmla="*/ 144515 h 2086232"/>
              <a:gd name="connsiteX9" fmla="*/ 2404069 w 3303552"/>
              <a:gd name="connsiteY9" fmla="*/ 183753 h 2086232"/>
              <a:gd name="connsiteX10" fmla="*/ 2330193 w 3303552"/>
              <a:gd name="connsiteY10" fmla="*/ 221572 h 2086232"/>
              <a:gd name="connsiteX11" fmla="*/ 2196711 w 3303552"/>
              <a:gd name="connsiteY11" fmla="*/ 307301 h 2086232"/>
              <a:gd name="connsiteX12" fmla="*/ 2171916 w 3303552"/>
              <a:gd name="connsiteY12" fmla="*/ 326769 h 2086232"/>
              <a:gd name="connsiteX13" fmla="*/ 2154637 w 3303552"/>
              <a:gd name="connsiteY13" fmla="*/ 338254 h 2086232"/>
              <a:gd name="connsiteX14" fmla="*/ 2128267 w 3303552"/>
              <a:gd name="connsiteY14" fmla="*/ 361041 h 2086232"/>
              <a:gd name="connsiteX15" fmla="*/ 2074178 w 3303552"/>
              <a:gd name="connsiteY15" fmla="*/ 403510 h 2086232"/>
              <a:gd name="connsiteX16" fmla="*/ 2024347 w 3303552"/>
              <a:gd name="connsiteY16" fmla="*/ 450843 h 2086232"/>
              <a:gd name="connsiteX17" fmla="*/ 1998694 w 3303552"/>
              <a:gd name="connsiteY17" fmla="*/ 473011 h 2086232"/>
              <a:gd name="connsiteX18" fmla="*/ 1984928 w 3303552"/>
              <a:gd name="connsiteY18" fmla="*/ 488286 h 2086232"/>
              <a:gd name="connsiteX19" fmla="*/ 1962843 w 3303552"/>
              <a:gd name="connsiteY19" fmla="*/ 509264 h 2086232"/>
              <a:gd name="connsiteX20" fmla="*/ 1862957 w 3303552"/>
              <a:gd name="connsiteY20" fmla="*/ 623628 h 2086232"/>
              <a:gd name="connsiteX21" fmla="*/ 1984928 w 3303552"/>
              <a:gd name="connsiteY21" fmla="*/ 488286 h 2086232"/>
              <a:gd name="connsiteX22" fmla="*/ 2024347 w 3303552"/>
              <a:gd name="connsiteY22" fmla="*/ 450843 h 2086232"/>
              <a:gd name="connsiteX23" fmla="*/ 2128267 w 3303552"/>
              <a:gd name="connsiteY23" fmla="*/ 361041 h 2086232"/>
              <a:gd name="connsiteX24" fmla="*/ 2171916 w 3303552"/>
              <a:gd name="connsiteY24" fmla="*/ 326769 h 2086232"/>
              <a:gd name="connsiteX25" fmla="*/ 2330192 w 3303552"/>
              <a:gd name="connsiteY25" fmla="*/ 221573 h 2086232"/>
              <a:gd name="connsiteX26" fmla="*/ 2404068 w 3303552"/>
              <a:gd name="connsiteY26" fmla="*/ 183754 h 2086232"/>
              <a:gd name="connsiteX27" fmla="*/ 2477942 w 3303552"/>
              <a:gd name="connsiteY27" fmla="*/ 221573 h 2086232"/>
              <a:gd name="connsiteX28" fmla="*/ 3060115 w 3303552"/>
              <a:gd name="connsiteY28" fmla="*/ 787892 h 2086232"/>
              <a:gd name="connsiteX29" fmla="*/ 3105667 w 3303552"/>
              <a:gd name="connsiteY29" fmla="*/ 871023 h 2086232"/>
              <a:gd name="connsiteX30" fmla="*/ 3105668 w 3303552"/>
              <a:gd name="connsiteY30" fmla="*/ 871023 h 2086232"/>
              <a:gd name="connsiteX31" fmla="*/ 3136690 w 3303552"/>
              <a:gd name="connsiteY31" fmla="*/ 927638 h 2086232"/>
              <a:gd name="connsiteX32" fmla="*/ 3299995 w 3303552"/>
              <a:gd name="connsiteY32" fmla="*/ 1537099 h 2086232"/>
              <a:gd name="connsiteX33" fmla="*/ 3300697 w 3303552"/>
              <a:gd name="connsiteY33" fmla="*/ 1568560 h 2086232"/>
              <a:gd name="connsiteX34" fmla="*/ 3300697 w 3303552"/>
              <a:gd name="connsiteY34" fmla="*/ 1568560 h 2086232"/>
              <a:gd name="connsiteX35" fmla="*/ 3303552 w 3303552"/>
              <a:gd name="connsiteY35" fmla="*/ 1696410 h 2086232"/>
              <a:gd name="connsiteX36" fmla="*/ 3263817 w 3303552"/>
              <a:gd name="connsiteY36" fmla="*/ 2015432 h 2086232"/>
              <a:gd name="connsiteX37" fmla="*/ 3244078 w 3303552"/>
              <a:gd name="connsiteY37" fmla="*/ 2086228 h 2086232"/>
              <a:gd name="connsiteX38" fmla="*/ 3219919 w 3303552"/>
              <a:gd name="connsiteY38" fmla="*/ 1999587 h 2086232"/>
              <a:gd name="connsiteX39" fmla="*/ 3082536 w 3303552"/>
              <a:gd name="connsiteY39" fmla="*/ 1694516 h 2086232"/>
              <a:gd name="connsiteX40" fmla="*/ 2887029 w 3303552"/>
              <a:gd name="connsiteY40" fmla="*/ 1423003 h 2086232"/>
              <a:gd name="connsiteX41" fmla="*/ 2824074 w 3303552"/>
              <a:gd name="connsiteY41" fmla="*/ 1358761 h 2086232"/>
              <a:gd name="connsiteX42" fmla="*/ 2824074 w 3303552"/>
              <a:gd name="connsiteY42" fmla="*/ 1358761 h 2086232"/>
              <a:gd name="connsiteX43" fmla="*/ 2772631 w 3303552"/>
              <a:gd name="connsiteY43" fmla="*/ 1306265 h 2086232"/>
              <a:gd name="connsiteX44" fmla="*/ 2516217 w 3303552"/>
              <a:gd name="connsiteY44" fmla="*/ 1112344 h 2086232"/>
              <a:gd name="connsiteX45" fmla="*/ 2404069 w 3303552"/>
              <a:gd name="connsiteY45" fmla="*/ 1050892 h 2086232"/>
              <a:gd name="connsiteX46" fmla="*/ 2404068 w 3303552"/>
              <a:gd name="connsiteY46" fmla="*/ 1050893 h 2086232"/>
              <a:gd name="connsiteX47" fmla="*/ 2376469 w 3303552"/>
              <a:gd name="connsiteY47" fmla="*/ 1035770 h 2086232"/>
              <a:gd name="connsiteX48" fmla="*/ 1767009 w 3303552"/>
              <a:gd name="connsiteY48" fmla="*/ 872465 h 2086232"/>
              <a:gd name="connsiteX49" fmla="*/ 1702467 w 3303552"/>
              <a:gd name="connsiteY49" fmla="*/ 871024 h 2086232"/>
              <a:gd name="connsiteX50" fmla="*/ 1702468 w 3303552"/>
              <a:gd name="connsiteY50" fmla="*/ 871023 h 2086232"/>
              <a:gd name="connsiteX51" fmla="*/ 1607698 w 3303552"/>
              <a:gd name="connsiteY51" fmla="*/ 868907 h 2086232"/>
              <a:gd name="connsiteX52" fmla="*/ 826164 w 3303552"/>
              <a:gd name="connsiteY52" fmla="*/ 1089922 h 2086232"/>
              <a:gd name="connsiteX53" fmla="*/ 756474 w 3303552"/>
              <a:gd name="connsiteY53" fmla="*/ 1134991 h 2086232"/>
              <a:gd name="connsiteX54" fmla="*/ 756474 w 3303552"/>
              <a:gd name="connsiteY54" fmla="*/ 1134992 h 2086232"/>
              <a:gd name="connsiteX55" fmla="*/ 684171 w 3303552"/>
              <a:gd name="connsiteY55" fmla="*/ 1181751 h 2086232"/>
              <a:gd name="connsiteX56" fmla="*/ 104838 w 3303552"/>
              <a:gd name="connsiteY56" fmla="*/ 1941918 h 2086232"/>
              <a:gd name="connsiteX57" fmla="*/ 58689 w 3303552"/>
              <a:gd name="connsiteY57" fmla="*/ 2086232 h 2086232"/>
              <a:gd name="connsiteX58" fmla="*/ 56558 w 3303552"/>
              <a:gd name="connsiteY58" fmla="*/ 2079566 h 2086232"/>
              <a:gd name="connsiteX59" fmla="*/ 221572 w 3303552"/>
              <a:gd name="connsiteY59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862957 w 3303552"/>
              <a:gd name="connsiteY17" fmla="*/ 623628 h 2086232"/>
              <a:gd name="connsiteX18" fmla="*/ 1984928 w 3303552"/>
              <a:gd name="connsiteY18" fmla="*/ 488286 h 2086232"/>
              <a:gd name="connsiteX19" fmla="*/ 2024347 w 3303552"/>
              <a:gd name="connsiteY19" fmla="*/ 450843 h 2086232"/>
              <a:gd name="connsiteX20" fmla="*/ 2128267 w 3303552"/>
              <a:gd name="connsiteY20" fmla="*/ 361041 h 2086232"/>
              <a:gd name="connsiteX21" fmla="*/ 2171916 w 3303552"/>
              <a:gd name="connsiteY21" fmla="*/ 326769 h 2086232"/>
              <a:gd name="connsiteX22" fmla="*/ 2330192 w 3303552"/>
              <a:gd name="connsiteY22" fmla="*/ 221573 h 2086232"/>
              <a:gd name="connsiteX23" fmla="*/ 2404068 w 3303552"/>
              <a:gd name="connsiteY23" fmla="*/ 183754 h 2086232"/>
              <a:gd name="connsiteX24" fmla="*/ 2477942 w 3303552"/>
              <a:gd name="connsiteY24" fmla="*/ 221573 h 2086232"/>
              <a:gd name="connsiteX25" fmla="*/ 3060115 w 3303552"/>
              <a:gd name="connsiteY25" fmla="*/ 787892 h 2086232"/>
              <a:gd name="connsiteX26" fmla="*/ 3105667 w 3303552"/>
              <a:gd name="connsiteY26" fmla="*/ 871023 h 2086232"/>
              <a:gd name="connsiteX27" fmla="*/ 3105668 w 3303552"/>
              <a:gd name="connsiteY27" fmla="*/ 871023 h 2086232"/>
              <a:gd name="connsiteX28" fmla="*/ 3136690 w 3303552"/>
              <a:gd name="connsiteY28" fmla="*/ 927638 h 2086232"/>
              <a:gd name="connsiteX29" fmla="*/ 3299995 w 3303552"/>
              <a:gd name="connsiteY29" fmla="*/ 1537099 h 2086232"/>
              <a:gd name="connsiteX30" fmla="*/ 3300697 w 3303552"/>
              <a:gd name="connsiteY30" fmla="*/ 1568560 h 2086232"/>
              <a:gd name="connsiteX31" fmla="*/ 3300697 w 3303552"/>
              <a:gd name="connsiteY31" fmla="*/ 1568560 h 2086232"/>
              <a:gd name="connsiteX32" fmla="*/ 3303552 w 3303552"/>
              <a:gd name="connsiteY32" fmla="*/ 1696410 h 2086232"/>
              <a:gd name="connsiteX33" fmla="*/ 3263817 w 3303552"/>
              <a:gd name="connsiteY33" fmla="*/ 2015432 h 2086232"/>
              <a:gd name="connsiteX34" fmla="*/ 3244078 w 3303552"/>
              <a:gd name="connsiteY34" fmla="*/ 2086228 h 2086232"/>
              <a:gd name="connsiteX35" fmla="*/ 3219919 w 3303552"/>
              <a:gd name="connsiteY35" fmla="*/ 1999587 h 2086232"/>
              <a:gd name="connsiteX36" fmla="*/ 3082536 w 3303552"/>
              <a:gd name="connsiteY36" fmla="*/ 1694516 h 2086232"/>
              <a:gd name="connsiteX37" fmla="*/ 2887029 w 3303552"/>
              <a:gd name="connsiteY37" fmla="*/ 1423003 h 2086232"/>
              <a:gd name="connsiteX38" fmla="*/ 2824074 w 3303552"/>
              <a:gd name="connsiteY38" fmla="*/ 1358761 h 2086232"/>
              <a:gd name="connsiteX39" fmla="*/ 2824074 w 3303552"/>
              <a:gd name="connsiteY39" fmla="*/ 1358761 h 2086232"/>
              <a:gd name="connsiteX40" fmla="*/ 2772631 w 3303552"/>
              <a:gd name="connsiteY40" fmla="*/ 1306265 h 2086232"/>
              <a:gd name="connsiteX41" fmla="*/ 2516217 w 3303552"/>
              <a:gd name="connsiteY41" fmla="*/ 1112344 h 2086232"/>
              <a:gd name="connsiteX42" fmla="*/ 2404069 w 3303552"/>
              <a:gd name="connsiteY42" fmla="*/ 1050892 h 2086232"/>
              <a:gd name="connsiteX43" fmla="*/ 2404068 w 3303552"/>
              <a:gd name="connsiteY43" fmla="*/ 1050893 h 2086232"/>
              <a:gd name="connsiteX44" fmla="*/ 2376469 w 3303552"/>
              <a:gd name="connsiteY44" fmla="*/ 1035770 h 2086232"/>
              <a:gd name="connsiteX45" fmla="*/ 1767009 w 3303552"/>
              <a:gd name="connsiteY45" fmla="*/ 872465 h 2086232"/>
              <a:gd name="connsiteX46" fmla="*/ 1702467 w 3303552"/>
              <a:gd name="connsiteY46" fmla="*/ 871024 h 2086232"/>
              <a:gd name="connsiteX47" fmla="*/ 1702468 w 3303552"/>
              <a:gd name="connsiteY47" fmla="*/ 871023 h 2086232"/>
              <a:gd name="connsiteX48" fmla="*/ 1607698 w 3303552"/>
              <a:gd name="connsiteY48" fmla="*/ 868907 h 2086232"/>
              <a:gd name="connsiteX49" fmla="*/ 826164 w 3303552"/>
              <a:gd name="connsiteY49" fmla="*/ 1089922 h 2086232"/>
              <a:gd name="connsiteX50" fmla="*/ 756474 w 3303552"/>
              <a:gd name="connsiteY50" fmla="*/ 1134991 h 2086232"/>
              <a:gd name="connsiteX51" fmla="*/ 756474 w 3303552"/>
              <a:gd name="connsiteY51" fmla="*/ 1134992 h 2086232"/>
              <a:gd name="connsiteX52" fmla="*/ 684171 w 3303552"/>
              <a:gd name="connsiteY52" fmla="*/ 1181751 h 2086232"/>
              <a:gd name="connsiteX53" fmla="*/ 104838 w 3303552"/>
              <a:gd name="connsiteY53" fmla="*/ 1941918 h 2086232"/>
              <a:gd name="connsiteX54" fmla="*/ 58689 w 3303552"/>
              <a:gd name="connsiteY54" fmla="*/ 2086232 h 2086232"/>
              <a:gd name="connsiteX55" fmla="*/ 56558 w 3303552"/>
              <a:gd name="connsiteY55" fmla="*/ 2079566 h 2086232"/>
              <a:gd name="connsiteX56" fmla="*/ 221572 w 3303552"/>
              <a:gd name="connsiteY56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1984928 w 3303552"/>
              <a:gd name="connsiteY17" fmla="*/ 488286 h 2086232"/>
              <a:gd name="connsiteX18" fmla="*/ 2024347 w 3303552"/>
              <a:gd name="connsiteY18" fmla="*/ 450843 h 2086232"/>
              <a:gd name="connsiteX19" fmla="*/ 2128267 w 3303552"/>
              <a:gd name="connsiteY19" fmla="*/ 361041 h 2086232"/>
              <a:gd name="connsiteX20" fmla="*/ 2171916 w 3303552"/>
              <a:gd name="connsiteY20" fmla="*/ 326769 h 2086232"/>
              <a:gd name="connsiteX21" fmla="*/ 2330192 w 3303552"/>
              <a:gd name="connsiteY21" fmla="*/ 221573 h 2086232"/>
              <a:gd name="connsiteX22" fmla="*/ 2404068 w 3303552"/>
              <a:gd name="connsiteY22" fmla="*/ 183754 h 2086232"/>
              <a:gd name="connsiteX23" fmla="*/ 2477942 w 3303552"/>
              <a:gd name="connsiteY23" fmla="*/ 221573 h 2086232"/>
              <a:gd name="connsiteX24" fmla="*/ 3060115 w 3303552"/>
              <a:gd name="connsiteY24" fmla="*/ 787892 h 2086232"/>
              <a:gd name="connsiteX25" fmla="*/ 3105667 w 3303552"/>
              <a:gd name="connsiteY25" fmla="*/ 871023 h 2086232"/>
              <a:gd name="connsiteX26" fmla="*/ 3105668 w 3303552"/>
              <a:gd name="connsiteY26" fmla="*/ 871023 h 2086232"/>
              <a:gd name="connsiteX27" fmla="*/ 3136690 w 3303552"/>
              <a:gd name="connsiteY27" fmla="*/ 927638 h 2086232"/>
              <a:gd name="connsiteX28" fmla="*/ 3299995 w 3303552"/>
              <a:gd name="connsiteY28" fmla="*/ 1537099 h 2086232"/>
              <a:gd name="connsiteX29" fmla="*/ 3300697 w 3303552"/>
              <a:gd name="connsiteY29" fmla="*/ 1568560 h 2086232"/>
              <a:gd name="connsiteX30" fmla="*/ 3300697 w 3303552"/>
              <a:gd name="connsiteY30" fmla="*/ 1568560 h 2086232"/>
              <a:gd name="connsiteX31" fmla="*/ 3303552 w 3303552"/>
              <a:gd name="connsiteY31" fmla="*/ 1696410 h 2086232"/>
              <a:gd name="connsiteX32" fmla="*/ 3263817 w 3303552"/>
              <a:gd name="connsiteY32" fmla="*/ 2015432 h 2086232"/>
              <a:gd name="connsiteX33" fmla="*/ 3244078 w 3303552"/>
              <a:gd name="connsiteY33" fmla="*/ 2086228 h 2086232"/>
              <a:gd name="connsiteX34" fmla="*/ 3219919 w 3303552"/>
              <a:gd name="connsiteY34" fmla="*/ 1999587 h 2086232"/>
              <a:gd name="connsiteX35" fmla="*/ 3082536 w 3303552"/>
              <a:gd name="connsiteY35" fmla="*/ 1694516 h 2086232"/>
              <a:gd name="connsiteX36" fmla="*/ 2887029 w 3303552"/>
              <a:gd name="connsiteY36" fmla="*/ 1423003 h 2086232"/>
              <a:gd name="connsiteX37" fmla="*/ 2824074 w 3303552"/>
              <a:gd name="connsiteY37" fmla="*/ 1358761 h 2086232"/>
              <a:gd name="connsiteX38" fmla="*/ 2824074 w 3303552"/>
              <a:gd name="connsiteY38" fmla="*/ 1358761 h 2086232"/>
              <a:gd name="connsiteX39" fmla="*/ 2772631 w 3303552"/>
              <a:gd name="connsiteY39" fmla="*/ 1306265 h 2086232"/>
              <a:gd name="connsiteX40" fmla="*/ 2516217 w 3303552"/>
              <a:gd name="connsiteY40" fmla="*/ 1112344 h 2086232"/>
              <a:gd name="connsiteX41" fmla="*/ 2404069 w 3303552"/>
              <a:gd name="connsiteY41" fmla="*/ 1050892 h 2086232"/>
              <a:gd name="connsiteX42" fmla="*/ 2404068 w 3303552"/>
              <a:gd name="connsiteY42" fmla="*/ 1050893 h 2086232"/>
              <a:gd name="connsiteX43" fmla="*/ 2376469 w 3303552"/>
              <a:gd name="connsiteY43" fmla="*/ 1035770 h 2086232"/>
              <a:gd name="connsiteX44" fmla="*/ 1767009 w 3303552"/>
              <a:gd name="connsiteY44" fmla="*/ 872465 h 2086232"/>
              <a:gd name="connsiteX45" fmla="*/ 1702467 w 3303552"/>
              <a:gd name="connsiteY45" fmla="*/ 871024 h 2086232"/>
              <a:gd name="connsiteX46" fmla="*/ 1702468 w 3303552"/>
              <a:gd name="connsiteY46" fmla="*/ 871023 h 2086232"/>
              <a:gd name="connsiteX47" fmla="*/ 1607698 w 3303552"/>
              <a:gd name="connsiteY47" fmla="*/ 868907 h 2086232"/>
              <a:gd name="connsiteX48" fmla="*/ 826164 w 3303552"/>
              <a:gd name="connsiteY48" fmla="*/ 1089922 h 2086232"/>
              <a:gd name="connsiteX49" fmla="*/ 756474 w 3303552"/>
              <a:gd name="connsiteY49" fmla="*/ 1134991 h 2086232"/>
              <a:gd name="connsiteX50" fmla="*/ 756474 w 3303552"/>
              <a:gd name="connsiteY50" fmla="*/ 1134992 h 2086232"/>
              <a:gd name="connsiteX51" fmla="*/ 684171 w 3303552"/>
              <a:gd name="connsiteY51" fmla="*/ 1181751 h 2086232"/>
              <a:gd name="connsiteX52" fmla="*/ 104838 w 3303552"/>
              <a:gd name="connsiteY52" fmla="*/ 1941918 h 2086232"/>
              <a:gd name="connsiteX53" fmla="*/ 58689 w 3303552"/>
              <a:gd name="connsiteY53" fmla="*/ 2086232 h 2086232"/>
              <a:gd name="connsiteX54" fmla="*/ 56558 w 3303552"/>
              <a:gd name="connsiteY54" fmla="*/ 2079566 h 2086232"/>
              <a:gd name="connsiteX55" fmla="*/ 221572 w 3303552"/>
              <a:gd name="connsiteY55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98694 w 3303552"/>
              <a:gd name="connsiteY14" fmla="*/ 473011 h 2086232"/>
              <a:gd name="connsiteX15" fmla="*/ 1984928 w 3303552"/>
              <a:gd name="connsiteY15" fmla="*/ 488286 h 2086232"/>
              <a:gd name="connsiteX16" fmla="*/ 1962843 w 3303552"/>
              <a:gd name="connsiteY16" fmla="*/ 509264 h 2086232"/>
              <a:gd name="connsiteX17" fmla="*/ 2024347 w 3303552"/>
              <a:gd name="connsiteY17" fmla="*/ 450843 h 2086232"/>
              <a:gd name="connsiteX18" fmla="*/ 2128267 w 3303552"/>
              <a:gd name="connsiteY18" fmla="*/ 361041 h 2086232"/>
              <a:gd name="connsiteX19" fmla="*/ 2171916 w 3303552"/>
              <a:gd name="connsiteY19" fmla="*/ 326769 h 2086232"/>
              <a:gd name="connsiteX20" fmla="*/ 2330192 w 3303552"/>
              <a:gd name="connsiteY20" fmla="*/ 221573 h 2086232"/>
              <a:gd name="connsiteX21" fmla="*/ 2404068 w 3303552"/>
              <a:gd name="connsiteY21" fmla="*/ 183754 h 2086232"/>
              <a:gd name="connsiteX22" fmla="*/ 2477942 w 3303552"/>
              <a:gd name="connsiteY22" fmla="*/ 221573 h 2086232"/>
              <a:gd name="connsiteX23" fmla="*/ 3060115 w 3303552"/>
              <a:gd name="connsiteY23" fmla="*/ 787892 h 2086232"/>
              <a:gd name="connsiteX24" fmla="*/ 3105667 w 3303552"/>
              <a:gd name="connsiteY24" fmla="*/ 871023 h 2086232"/>
              <a:gd name="connsiteX25" fmla="*/ 3105668 w 3303552"/>
              <a:gd name="connsiteY25" fmla="*/ 871023 h 2086232"/>
              <a:gd name="connsiteX26" fmla="*/ 3136690 w 3303552"/>
              <a:gd name="connsiteY26" fmla="*/ 927638 h 2086232"/>
              <a:gd name="connsiteX27" fmla="*/ 3299995 w 3303552"/>
              <a:gd name="connsiteY27" fmla="*/ 1537099 h 2086232"/>
              <a:gd name="connsiteX28" fmla="*/ 3300697 w 3303552"/>
              <a:gd name="connsiteY28" fmla="*/ 1568560 h 2086232"/>
              <a:gd name="connsiteX29" fmla="*/ 3300697 w 3303552"/>
              <a:gd name="connsiteY29" fmla="*/ 1568560 h 2086232"/>
              <a:gd name="connsiteX30" fmla="*/ 3303552 w 3303552"/>
              <a:gd name="connsiteY30" fmla="*/ 1696410 h 2086232"/>
              <a:gd name="connsiteX31" fmla="*/ 3263817 w 3303552"/>
              <a:gd name="connsiteY31" fmla="*/ 2015432 h 2086232"/>
              <a:gd name="connsiteX32" fmla="*/ 3244078 w 3303552"/>
              <a:gd name="connsiteY32" fmla="*/ 2086228 h 2086232"/>
              <a:gd name="connsiteX33" fmla="*/ 3219919 w 3303552"/>
              <a:gd name="connsiteY33" fmla="*/ 1999587 h 2086232"/>
              <a:gd name="connsiteX34" fmla="*/ 3082536 w 3303552"/>
              <a:gd name="connsiteY34" fmla="*/ 1694516 h 2086232"/>
              <a:gd name="connsiteX35" fmla="*/ 2887029 w 3303552"/>
              <a:gd name="connsiteY35" fmla="*/ 1423003 h 2086232"/>
              <a:gd name="connsiteX36" fmla="*/ 2824074 w 3303552"/>
              <a:gd name="connsiteY36" fmla="*/ 1358761 h 2086232"/>
              <a:gd name="connsiteX37" fmla="*/ 2824074 w 3303552"/>
              <a:gd name="connsiteY37" fmla="*/ 1358761 h 2086232"/>
              <a:gd name="connsiteX38" fmla="*/ 2772631 w 3303552"/>
              <a:gd name="connsiteY38" fmla="*/ 1306265 h 2086232"/>
              <a:gd name="connsiteX39" fmla="*/ 2516217 w 3303552"/>
              <a:gd name="connsiteY39" fmla="*/ 1112344 h 2086232"/>
              <a:gd name="connsiteX40" fmla="*/ 2404069 w 3303552"/>
              <a:gd name="connsiteY40" fmla="*/ 1050892 h 2086232"/>
              <a:gd name="connsiteX41" fmla="*/ 2404068 w 3303552"/>
              <a:gd name="connsiteY41" fmla="*/ 1050893 h 2086232"/>
              <a:gd name="connsiteX42" fmla="*/ 2376469 w 3303552"/>
              <a:gd name="connsiteY42" fmla="*/ 1035770 h 2086232"/>
              <a:gd name="connsiteX43" fmla="*/ 1767009 w 3303552"/>
              <a:gd name="connsiteY43" fmla="*/ 872465 h 2086232"/>
              <a:gd name="connsiteX44" fmla="*/ 1702467 w 3303552"/>
              <a:gd name="connsiteY44" fmla="*/ 871024 h 2086232"/>
              <a:gd name="connsiteX45" fmla="*/ 1702468 w 3303552"/>
              <a:gd name="connsiteY45" fmla="*/ 871023 h 2086232"/>
              <a:gd name="connsiteX46" fmla="*/ 1607698 w 3303552"/>
              <a:gd name="connsiteY46" fmla="*/ 868907 h 2086232"/>
              <a:gd name="connsiteX47" fmla="*/ 826164 w 3303552"/>
              <a:gd name="connsiteY47" fmla="*/ 1089922 h 2086232"/>
              <a:gd name="connsiteX48" fmla="*/ 756474 w 3303552"/>
              <a:gd name="connsiteY48" fmla="*/ 1134991 h 2086232"/>
              <a:gd name="connsiteX49" fmla="*/ 756474 w 3303552"/>
              <a:gd name="connsiteY49" fmla="*/ 1134992 h 2086232"/>
              <a:gd name="connsiteX50" fmla="*/ 684171 w 3303552"/>
              <a:gd name="connsiteY50" fmla="*/ 1181751 h 2086232"/>
              <a:gd name="connsiteX51" fmla="*/ 104838 w 3303552"/>
              <a:gd name="connsiteY51" fmla="*/ 1941918 h 2086232"/>
              <a:gd name="connsiteX52" fmla="*/ 58689 w 3303552"/>
              <a:gd name="connsiteY52" fmla="*/ 2086232 h 2086232"/>
              <a:gd name="connsiteX53" fmla="*/ 56558 w 3303552"/>
              <a:gd name="connsiteY53" fmla="*/ 2079566 h 2086232"/>
              <a:gd name="connsiteX54" fmla="*/ 221572 w 3303552"/>
              <a:gd name="connsiteY54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1962843 w 3303552"/>
              <a:gd name="connsiteY15" fmla="*/ 509264 h 2086232"/>
              <a:gd name="connsiteX16" fmla="*/ 2024347 w 3303552"/>
              <a:gd name="connsiteY16" fmla="*/ 450843 h 2086232"/>
              <a:gd name="connsiteX17" fmla="*/ 2128267 w 3303552"/>
              <a:gd name="connsiteY17" fmla="*/ 361041 h 2086232"/>
              <a:gd name="connsiteX18" fmla="*/ 2171916 w 3303552"/>
              <a:gd name="connsiteY18" fmla="*/ 326769 h 2086232"/>
              <a:gd name="connsiteX19" fmla="*/ 2330192 w 3303552"/>
              <a:gd name="connsiteY19" fmla="*/ 221573 h 2086232"/>
              <a:gd name="connsiteX20" fmla="*/ 2404068 w 3303552"/>
              <a:gd name="connsiteY20" fmla="*/ 183754 h 2086232"/>
              <a:gd name="connsiteX21" fmla="*/ 2477942 w 3303552"/>
              <a:gd name="connsiteY21" fmla="*/ 221573 h 2086232"/>
              <a:gd name="connsiteX22" fmla="*/ 3060115 w 3303552"/>
              <a:gd name="connsiteY22" fmla="*/ 787892 h 2086232"/>
              <a:gd name="connsiteX23" fmla="*/ 3105667 w 3303552"/>
              <a:gd name="connsiteY23" fmla="*/ 871023 h 2086232"/>
              <a:gd name="connsiteX24" fmla="*/ 3105668 w 3303552"/>
              <a:gd name="connsiteY24" fmla="*/ 871023 h 2086232"/>
              <a:gd name="connsiteX25" fmla="*/ 3136690 w 3303552"/>
              <a:gd name="connsiteY25" fmla="*/ 927638 h 2086232"/>
              <a:gd name="connsiteX26" fmla="*/ 3299995 w 3303552"/>
              <a:gd name="connsiteY26" fmla="*/ 1537099 h 2086232"/>
              <a:gd name="connsiteX27" fmla="*/ 3300697 w 3303552"/>
              <a:gd name="connsiteY27" fmla="*/ 1568560 h 2086232"/>
              <a:gd name="connsiteX28" fmla="*/ 3300697 w 3303552"/>
              <a:gd name="connsiteY28" fmla="*/ 1568560 h 2086232"/>
              <a:gd name="connsiteX29" fmla="*/ 3303552 w 3303552"/>
              <a:gd name="connsiteY29" fmla="*/ 1696410 h 2086232"/>
              <a:gd name="connsiteX30" fmla="*/ 3263817 w 3303552"/>
              <a:gd name="connsiteY30" fmla="*/ 2015432 h 2086232"/>
              <a:gd name="connsiteX31" fmla="*/ 3244078 w 3303552"/>
              <a:gd name="connsiteY31" fmla="*/ 2086228 h 2086232"/>
              <a:gd name="connsiteX32" fmla="*/ 3219919 w 3303552"/>
              <a:gd name="connsiteY32" fmla="*/ 1999587 h 2086232"/>
              <a:gd name="connsiteX33" fmla="*/ 3082536 w 3303552"/>
              <a:gd name="connsiteY33" fmla="*/ 1694516 h 2086232"/>
              <a:gd name="connsiteX34" fmla="*/ 2887029 w 3303552"/>
              <a:gd name="connsiteY34" fmla="*/ 1423003 h 2086232"/>
              <a:gd name="connsiteX35" fmla="*/ 2824074 w 3303552"/>
              <a:gd name="connsiteY35" fmla="*/ 1358761 h 2086232"/>
              <a:gd name="connsiteX36" fmla="*/ 2824074 w 3303552"/>
              <a:gd name="connsiteY36" fmla="*/ 1358761 h 2086232"/>
              <a:gd name="connsiteX37" fmla="*/ 2772631 w 3303552"/>
              <a:gd name="connsiteY37" fmla="*/ 1306265 h 2086232"/>
              <a:gd name="connsiteX38" fmla="*/ 2516217 w 3303552"/>
              <a:gd name="connsiteY38" fmla="*/ 1112344 h 2086232"/>
              <a:gd name="connsiteX39" fmla="*/ 2404069 w 3303552"/>
              <a:gd name="connsiteY39" fmla="*/ 1050892 h 2086232"/>
              <a:gd name="connsiteX40" fmla="*/ 2404068 w 3303552"/>
              <a:gd name="connsiteY40" fmla="*/ 1050893 h 2086232"/>
              <a:gd name="connsiteX41" fmla="*/ 2376469 w 3303552"/>
              <a:gd name="connsiteY41" fmla="*/ 1035770 h 2086232"/>
              <a:gd name="connsiteX42" fmla="*/ 1767009 w 3303552"/>
              <a:gd name="connsiteY42" fmla="*/ 872465 h 2086232"/>
              <a:gd name="connsiteX43" fmla="*/ 1702467 w 3303552"/>
              <a:gd name="connsiteY43" fmla="*/ 871024 h 2086232"/>
              <a:gd name="connsiteX44" fmla="*/ 1702468 w 3303552"/>
              <a:gd name="connsiteY44" fmla="*/ 871023 h 2086232"/>
              <a:gd name="connsiteX45" fmla="*/ 1607698 w 3303552"/>
              <a:gd name="connsiteY45" fmla="*/ 868907 h 2086232"/>
              <a:gd name="connsiteX46" fmla="*/ 826164 w 3303552"/>
              <a:gd name="connsiteY46" fmla="*/ 1089922 h 2086232"/>
              <a:gd name="connsiteX47" fmla="*/ 756474 w 3303552"/>
              <a:gd name="connsiteY47" fmla="*/ 1134991 h 2086232"/>
              <a:gd name="connsiteX48" fmla="*/ 756474 w 3303552"/>
              <a:gd name="connsiteY48" fmla="*/ 1134992 h 2086232"/>
              <a:gd name="connsiteX49" fmla="*/ 684171 w 3303552"/>
              <a:gd name="connsiteY49" fmla="*/ 1181751 h 2086232"/>
              <a:gd name="connsiteX50" fmla="*/ 104838 w 3303552"/>
              <a:gd name="connsiteY50" fmla="*/ 1941918 h 2086232"/>
              <a:gd name="connsiteX51" fmla="*/ 58689 w 3303552"/>
              <a:gd name="connsiteY51" fmla="*/ 2086232 h 2086232"/>
              <a:gd name="connsiteX52" fmla="*/ 56558 w 3303552"/>
              <a:gd name="connsiteY52" fmla="*/ 2079566 h 2086232"/>
              <a:gd name="connsiteX53" fmla="*/ 221572 w 3303552"/>
              <a:gd name="connsiteY53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1984928 w 3303552"/>
              <a:gd name="connsiteY14" fmla="*/ 488286 h 2086232"/>
              <a:gd name="connsiteX15" fmla="*/ 2024347 w 3303552"/>
              <a:gd name="connsiteY15" fmla="*/ 450843 h 2086232"/>
              <a:gd name="connsiteX16" fmla="*/ 2128267 w 3303552"/>
              <a:gd name="connsiteY16" fmla="*/ 361041 h 2086232"/>
              <a:gd name="connsiteX17" fmla="*/ 2171916 w 3303552"/>
              <a:gd name="connsiteY17" fmla="*/ 326769 h 2086232"/>
              <a:gd name="connsiteX18" fmla="*/ 2330192 w 3303552"/>
              <a:gd name="connsiteY18" fmla="*/ 221573 h 2086232"/>
              <a:gd name="connsiteX19" fmla="*/ 2404068 w 3303552"/>
              <a:gd name="connsiteY19" fmla="*/ 183754 h 2086232"/>
              <a:gd name="connsiteX20" fmla="*/ 2477942 w 3303552"/>
              <a:gd name="connsiteY20" fmla="*/ 221573 h 2086232"/>
              <a:gd name="connsiteX21" fmla="*/ 3060115 w 3303552"/>
              <a:gd name="connsiteY21" fmla="*/ 787892 h 2086232"/>
              <a:gd name="connsiteX22" fmla="*/ 3105667 w 3303552"/>
              <a:gd name="connsiteY22" fmla="*/ 871023 h 2086232"/>
              <a:gd name="connsiteX23" fmla="*/ 3105668 w 3303552"/>
              <a:gd name="connsiteY23" fmla="*/ 871023 h 2086232"/>
              <a:gd name="connsiteX24" fmla="*/ 3136690 w 3303552"/>
              <a:gd name="connsiteY24" fmla="*/ 927638 h 2086232"/>
              <a:gd name="connsiteX25" fmla="*/ 3299995 w 3303552"/>
              <a:gd name="connsiteY25" fmla="*/ 1537099 h 2086232"/>
              <a:gd name="connsiteX26" fmla="*/ 3300697 w 3303552"/>
              <a:gd name="connsiteY26" fmla="*/ 1568560 h 2086232"/>
              <a:gd name="connsiteX27" fmla="*/ 3300697 w 3303552"/>
              <a:gd name="connsiteY27" fmla="*/ 1568560 h 2086232"/>
              <a:gd name="connsiteX28" fmla="*/ 3303552 w 3303552"/>
              <a:gd name="connsiteY28" fmla="*/ 1696410 h 2086232"/>
              <a:gd name="connsiteX29" fmla="*/ 3263817 w 3303552"/>
              <a:gd name="connsiteY29" fmla="*/ 2015432 h 2086232"/>
              <a:gd name="connsiteX30" fmla="*/ 3244078 w 3303552"/>
              <a:gd name="connsiteY30" fmla="*/ 2086228 h 2086232"/>
              <a:gd name="connsiteX31" fmla="*/ 3219919 w 3303552"/>
              <a:gd name="connsiteY31" fmla="*/ 1999587 h 2086232"/>
              <a:gd name="connsiteX32" fmla="*/ 3082536 w 3303552"/>
              <a:gd name="connsiteY32" fmla="*/ 1694516 h 2086232"/>
              <a:gd name="connsiteX33" fmla="*/ 2887029 w 3303552"/>
              <a:gd name="connsiteY33" fmla="*/ 1423003 h 2086232"/>
              <a:gd name="connsiteX34" fmla="*/ 2824074 w 3303552"/>
              <a:gd name="connsiteY34" fmla="*/ 1358761 h 2086232"/>
              <a:gd name="connsiteX35" fmla="*/ 2824074 w 3303552"/>
              <a:gd name="connsiteY35" fmla="*/ 1358761 h 2086232"/>
              <a:gd name="connsiteX36" fmla="*/ 2772631 w 3303552"/>
              <a:gd name="connsiteY36" fmla="*/ 1306265 h 2086232"/>
              <a:gd name="connsiteX37" fmla="*/ 2516217 w 3303552"/>
              <a:gd name="connsiteY37" fmla="*/ 1112344 h 2086232"/>
              <a:gd name="connsiteX38" fmla="*/ 2404069 w 3303552"/>
              <a:gd name="connsiteY38" fmla="*/ 1050892 h 2086232"/>
              <a:gd name="connsiteX39" fmla="*/ 2404068 w 3303552"/>
              <a:gd name="connsiteY39" fmla="*/ 1050893 h 2086232"/>
              <a:gd name="connsiteX40" fmla="*/ 2376469 w 3303552"/>
              <a:gd name="connsiteY40" fmla="*/ 1035770 h 2086232"/>
              <a:gd name="connsiteX41" fmla="*/ 1767009 w 3303552"/>
              <a:gd name="connsiteY41" fmla="*/ 872465 h 2086232"/>
              <a:gd name="connsiteX42" fmla="*/ 1702467 w 3303552"/>
              <a:gd name="connsiteY42" fmla="*/ 871024 h 2086232"/>
              <a:gd name="connsiteX43" fmla="*/ 1702468 w 3303552"/>
              <a:gd name="connsiteY43" fmla="*/ 871023 h 2086232"/>
              <a:gd name="connsiteX44" fmla="*/ 1607698 w 3303552"/>
              <a:gd name="connsiteY44" fmla="*/ 868907 h 2086232"/>
              <a:gd name="connsiteX45" fmla="*/ 826164 w 3303552"/>
              <a:gd name="connsiteY45" fmla="*/ 1089922 h 2086232"/>
              <a:gd name="connsiteX46" fmla="*/ 756474 w 3303552"/>
              <a:gd name="connsiteY46" fmla="*/ 1134991 h 2086232"/>
              <a:gd name="connsiteX47" fmla="*/ 756474 w 3303552"/>
              <a:gd name="connsiteY47" fmla="*/ 1134992 h 2086232"/>
              <a:gd name="connsiteX48" fmla="*/ 684171 w 3303552"/>
              <a:gd name="connsiteY48" fmla="*/ 1181751 h 2086232"/>
              <a:gd name="connsiteX49" fmla="*/ 104838 w 3303552"/>
              <a:gd name="connsiteY49" fmla="*/ 1941918 h 2086232"/>
              <a:gd name="connsiteX50" fmla="*/ 58689 w 3303552"/>
              <a:gd name="connsiteY50" fmla="*/ 2086232 h 2086232"/>
              <a:gd name="connsiteX51" fmla="*/ 56558 w 3303552"/>
              <a:gd name="connsiteY51" fmla="*/ 2079566 h 2086232"/>
              <a:gd name="connsiteX52" fmla="*/ 221572 w 3303552"/>
              <a:gd name="connsiteY52" fmla="*/ 826165 h 2086232"/>
              <a:gd name="connsiteX0" fmla="*/ 221572 w 3303552"/>
              <a:gd name="connsiteY0" fmla="*/ 826165 h 2086232"/>
              <a:gd name="connsiteX1" fmla="*/ 1224542 w 3303552"/>
              <a:gd name="connsiteY1" fmla="*/ 56558 h 2086232"/>
              <a:gd name="connsiteX2" fmla="*/ 1231379 w 3303552"/>
              <a:gd name="connsiteY2" fmla="*/ 55072 h 2086232"/>
              <a:gd name="connsiteX3" fmla="*/ 1231379 w 3303552"/>
              <a:gd name="connsiteY3" fmla="*/ 55072 h 2086232"/>
              <a:gd name="connsiteX4" fmla="*/ 1379430 w 3303552"/>
              <a:gd name="connsiteY4" fmla="*/ 22882 h 2086232"/>
              <a:gd name="connsiteX5" fmla="*/ 2327420 w 3303552"/>
              <a:gd name="connsiteY5" fmla="*/ 144515 h 2086232"/>
              <a:gd name="connsiteX6" fmla="*/ 2404069 w 3303552"/>
              <a:gd name="connsiteY6" fmla="*/ 183753 h 2086232"/>
              <a:gd name="connsiteX7" fmla="*/ 2330193 w 3303552"/>
              <a:gd name="connsiteY7" fmla="*/ 221572 h 2086232"/>
              <a:gd name="connsiteX8" fmla="*/ 2196711 w 3303552"/>
              <a:gd name="connsiteY8" fmla="*/ 307301 h 2086232"/>
              <a:gd name="connsiteX9" fmla="*/ 2171916 w 3303552"/>
              <a:gd name="connsiteY9" fmla="*/ 326769 h 2086232"/>
              <a:gd name="connsiteX10" fmla="*/ 2154637 w 3303552"/>
              <a:gd name="connsiteY10" fmla="*/ 338254 h 2086232"/>
              <a:gd name="connsiteX11" fmla="*/ 2128267 w 3303552"/>
              <a:gd name="connsiteY11" fmla="*/ 361041 h 2086232"/>
              <a:gd name="connsiteX12" fmla="*/ 2074178 w 3303552"/>
              <a:gd name="connsiteY12" fmla="*/ 403510 h 2086232"/>
              <a:gd name="connsiteX13" fmla="*/ 2024347 w 3303552"/>
              <a:gd name="connsiteY13" fmla="*/ 450843 h 2086232"/>
              <a:gd name="connsiteX14" fmla="*/ 2024347 w 3303552"/>
              <a:gd name="connsiteY14" fmla="*/ 450843 h 2086232"/>
              <a:gd name="connsiteX15" fmla="*/ 2128267 w 3303552"/>
              <a:gd name="connsiteY15" fmla="*/ 361041 h 2086232"/>
              <a:gd name="connsiteX16" fmla="*/ 2171916 w 3303552"/>
              <a:gd name="connsiteY16" fmla="*/ 326769 h 2086232"/>
              <a:gd name="connsiteX17" fmla="*/ 2330192 w 3303552"/>
              <a:gd name="connsiteY17" fmla="*/ 221573 h 2086232"/>
              <a:gd name="connsiteX18" fmla="*/ 2404068 w 3303552"/>
              <a:gd name="connsiteY18" fmla="*/ 183754 h 2086232"/>
              <a:gd name="connsiteX19" fmla="*/ 2477942 w 3303552"/>
              <a:gd name="connsiteY19" fmla="*/ 221573 h 2086232"/>
              <a:gd name="connsiteX20" fmla="*/ 3060115 w 3303552"/>
              <a:gd name="connsiteY20" fmla="*/ 787892 h 2086232"/>
              <a:gd name="connsiteX21" fmla="*/ 3105667 w 3303552"/>
              <a:gd name="connsiteY21" fmla="*/ 871023 h 2086232"/>
              <a:gd name="connsiteX22" fmla="*/ 3105668 w 3303552"/>
              <a:gd name="connsiteY22" fmla="*/ 871023 h 2086232"/>
              <a:gd name="connsiteX23" fmla="*/ 3136690 w 3303552"/>
              <a:gd name="connsiteY23" fmla="*/ 927638 h 2086232"/>
              <a:gd name="connsiteX24" fmla="*/ 3299995 w 3303552"/>
              <a:gd name="connsiteY24" fmla="*/ 1537099 h 2086232"/>
              <a:gd name="connsiteX25" fmla="*/ 3300697 w 3303552"/>
              <a:gd name="connsiteY25" fmla="*/ 1568560 h 2086232"/>
              <a:gd name="connsiteX26" fmla="*/ 3300697 w 3303552"/>
              <a:gd name="connsiteY26" fmla="*/ 1568560 h 2086232"/>
              <a:gd name="connsiteX27" fmla="*/ 3303552 w 3303552"/>
              <a:gd name="connsiteY27" fmla="*/ 1696410 h 2086232"/>
              <a:gd name="connsiteX28" fmla="*/ 3263817 w 3303552"/>
              <a:gd name="connsiteY28" fmla="*/ 2015432 h 2086232"/>
              <a:gd name="connsiteX29" fmla="*/ 3244078 w 3303552"/>
              <a:gd name="connsiteY29" fmla="*/ 2086228 h 2086232"/>
              <a:gd name="connsiteX30" fmla="*/ 3219919 w 3303552"/>
              <a:gd name="connsiteY30" fmla="*/ 1999587 h 2086232"/>
              <a:gd name="connsiteX31" fmla="*/ 3082536 w 3303552"/>
              <a:gd name="connsiteY31" fmla="*/ 1694516 h 2086232"/>
              <a:gd name="connsiteX32" fmla="*/ 2887029 w 3303552"/>
              <a:gd name="connsiteY32" fmla="*/ 1423003 h 2086232"/>
              <a:gd name="connsiteX33" fmla="*/ 2824074 w 3303552"/>
              <a:gd name="connsiteY33" fmla="*/ 1358761 h 2086232"/>
              <a:gd name="connsiteX34" fmla="*/ 2824074 w 3303552"/>
              <a:gd name="connsiteY34" fmla="*/ 1358761 h 2086232"/>
              <a:gd name="connsiteX35" fmla="*/ 2772631 w 3303552"/>
              <a:gd name="connsiteY35" fmla="*/ 1306265 h 2086232"/>
              <a:gd name="connsiteX36" fmla="*/ 2516217 w 3303552"/>
              <a:gd name="connsiteY36" fmla="*/ 1112344 h 2086232"/>
              <a:gd name="connsiteX37" fmla="*/ 2404069 w 3303552"/>
              <a:gd name="connsiteY37" fmla="*/ 1050892 h 2086232"/>
              <a:gd name="connsiteX38" fmla="*/ 2404068 w 3303552"/>
              <a:gd name="connsiteY38" fmla="*/ 1050893 h 2086232"/>
              <a:gd name="connsiteX39" fmla="*/ 2376469 w 3303552"/>
              <a:gd name="connsiteY39" fmla="*/ 1035770 h 2086232"/>
              <a:gd name="connsiteX40" fmla="*/ 1767009 w 3303552"/>
              <a:gd name="connsiteY40" fmla="*/ 872465 h 2086232"/>
              <a:gd name="connsiteX41" fmla="*/ 1702467 w 3303552"/>
              <a:gd name="connsiteY41" fmla="*/ 871024 h 2086232"/>
              <a:gd name="connsiteX42" fmla="*/ 1702468 w 3303552"/>
              <a:gd name="connsiteY42" fmla="*/ 871023 h 2086232"/>
              <a:gd name="connsiteX43" fmla="*/ 1607698 w 3303552"/>
              <a:gd name="connsiteY43" fmla="*/ 868907 h 2086232"/>
              <a:gd name="connsiteX44" fmla="*/ 826164 w 3303552"/>
              <a:gd name="connsiteY44" fmla="*/ 1089922 h 2086232"/>
              <a:gd name="connsiteX45" fmla="*/ 756474 w 3303552"/>
              <a:gd name="connsiteY45" fmla="*/ 1134991 h 2086232"/>
              <a:gd name="connsiteX46" fmla="*/ 756474 w 3303552"/>
              <a:gd name="connsiteY46" fmla="*/ 1134992 h 2086232"/>
              <a:gd name="connsiteX47" fmla="*/ 684171 w 3303552"/>
              <a:gd name="connsiteY47" fmla="*/ 1181751 h 2086232"/>
              <a:gd name="connsiteX48" fmla="*/ 104838 w 3303552"/>
              <a:gd name="connsiteY48" fmla="*/ 1941918 h 2086232"/>
              <a:gd name="connsiteX49" fmla="*/ 58689 w 3303552"/>
              <a:gd name="connsiteY49" fmla="*/ 2086232 h 2086232"/>
              <a:gd name="connsiteX50" fmla="*/ 56558 w 3303552"/>
              <a:gd name="connsiteY50" fmla="*/ 2079566 h 2086232"/>
              <a:gd name="connsiteX51" fmla="*/ 221572 w 3303552"/>
              <a:gd name="connsiteY51" fmla="*/ 826165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74178 w 3303552"/>
              <a:gd name="connsiteY48" fmla="*/ 403510 h 2086232"/>
              <a:gd name="connsiteX49" fmla="*/ 2024347 w 3303552"/>
              <a:gd name="connsiteY49" fmla="*/ 450843 h 2086232"/>
              <a:gd name="connsiteX50" fmla="*/ 2115787 w 3303552"/>
              <a:gd name="connsiteY50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49" fmla="*/ 2115787 w 3303552"/>
              <a:gd name="connsiteY49" fmla="*/ 54228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48" fmla="*/ 2024347 w 3303552"/>
              <a:gd name="connsiteY48" fmla="*/ 450843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47" fmla="*/ 2128267 w 3303552"/>
              <a:gd name="connsiteY47" fmla="*/ 361041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46" fmla="*/ 2154637 w 3303552"/>
              <a:gd name="connsiteY46" fmla="*/ 338254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96711 w 3303552"/>
              <a:gd name="connsiteY44" fmla="*/ 307301 h 2086232"/>
              <a:gd name="connsiteX45" fmla="*/ 2171916 w 3303552"/>
              <a:gd name="connsiteY45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44" fmla="*/ 2171916 w 3303552"/>
              <a:gd name="connsiteY44" fmla="*/ 326769 h 2086232"/>
              <a:gd name="connsiteX0" fmla="*/ 2128267 w 3303552"/>
              <a:gd name="connsiteY0" fmla="*/ 361041 h 2086232"/>
              <a:gd name="connsiteX1" fmla="*/ 2171916 w 3303552"/>
              <a:gd name="connsiteY1" fmla="*/ 326769 h 2086232"/>
              <a:gd name="connsiteX2" fmla="*/ 2330192 w 3303552"/>
              <a:gd name="connsiteY2" fmla="*/ 221573 h 2086232"/>
              <a:gd name="connsiteX3" fmla="*/ 2404068 w 3303552"/>
              <a:gd name="connsiteY3" fmla="*/ 183754 h 2086232"/>
              <a:gd name="connsiteX4" fmla="*/ 2477942 w 3303552"/>
              <a:gd name="connsiteY4" fmla="*/ 221573 h 2086232"/>
              <a:gd name="connsiteX5" fmla="*/ 3060115 w 3303552"/>
              <a:gd name="connsiteY5" fmla="*/ 787892 h 2086232"/>
              <a:gd name="connsiteX6" fmla="*/ 3105667 w 3303552"/>
              <a:gd name="connsiteY6" fmla="*/ 871023 h 2086232"/>
              <a:gd name="connsiteX7" fmla="*/ 3105668 w 3303552"/>
              <a:gd name="connsiteY7" fmla="*/ 871023 h 2086232"/>
              <a:gd name="connsiteX8" fmla="*/ 3136690 w 3303552"/>
              <a:gd name="connsiteY8" fmla="*/ 927638 h 2086232"/>
              <a:gd name="connsiteX9" fmla="*/ 3299995 w 3303552"/>
              <a:gd name="connsiteY9" fmla="*/ 1537099 h 2086232"/>
              <a:gd name="connsiteX10" fmla="*/ 3300697 w 3303552"/>
              <a:gd name="connsiteY10" fmla="*/ 1568560 h 2086232"/>
              <a:gd name="connsiteX11" fmla="*/ 3300697 w 3303552"/>
              <a:gd name="connsiteY11" fmla="*/ 1568560 h 2086232"/>
              <a:gd name="connsiteX12" fmla="*/ 3303552 w 3303552"/>
              <a:gd name="connsiteY12" fmla="*/ 1696410 h 2086232"/>
              <a:gd name="connsiteX13" fmla="*/ 3263817 w 3303552"/>
              <a:gd name="connsiteY13" fmla="*/ 2015432 h 2086232"/>
              <a:gd name="connsiteX14" fmla="*/ 3244078 w 3303552"/>
              <a:gd name="connsiteY14" fmla="*/ 2086228 h 2086232"/>
              <a:gd name="connsiteX15" fmla="*/ 3219919 w 3303552"/>
              <a:gd name="connsiteY15" fmla="*/ 1999587 h 2086232"/>
              <a:gd name="connsiteX16" fmla="*/ 3082536 w 3303552"/>
              <a:gd name="connsiteY16" fmla="*/ 1694516 h 2086232"/>
              <a:gd name="connsiteX17" fmla="*/ 2887029 w 3303552"/>
              <a:gd name="connsiteY17" fmla="*/ 1423003 h 2086232"/>
              <a:gd name="connsiteX18" fmla="*/ 2824074 w 3303552"/>
              <a:gd name="connsiteY18" fmla="*/ 1358761 h 2086232"/>
              <a:gd name="connsiteX19" fmla="*/ 2824074 w 3303552"/>
              <a:gd name="connsiteY19" fmla="*/ 1358761 h 2086232"/>
              <a:gd name="connsiteX20" fmla="*/ 2772631 w 3303552"/>
              <a:gd name="connsiteY20" fmla="*/ 1306265 h 2086232"/>
              <a:gd name="connsiteX21" fmla="*/ 2516217 w 3303552"/>
              <a:gd name="connsiteY21" fmla="*/ 1112344 h 2086232"/>
              <a:gd name="connsiteX22" fmla="*/ 2404069 w 3303552"/>
              <a:gd name="connsiteY22" fmla="*/ 1050892 h 2086232"/>
              <a:gd name="connsiteX23" fmla="*/ 2404068 w 3303552"/>
              <a:gd name="connsiteY23" fmla="*/ 1050893 h 2086232"/>
              <a:gd name="connsiteX24" fmla="*/ 2376469 w 3303552"/>
              <a:gd name="connsiteY24" fmla="*/ 1035770 h 2086232"/>
              <a:gd name="connsiteX25" fmla="*/ 1767009 w 3303552"/>
              <a:gd name="connsiteY25" fmla="*/ 872465 h 2086232"/>
              <a:gd name="connsiteX26" fmla="*/ 1702467 w 3303552"/>
              <a:gd name="connsiteY26" fmla="*/ 871024 h 2086232"/>
              <a:gd name="connsiteX27" fmla="*/ 1702468 w 3303552"/>
              <a:gd name="connsiteY27" fmla="*/ 871023 h 2086232"/>
              <a:gd name="connsiteX28" fmla="*/ 1607698 w 3303552"/>
              <a:gd name="connsiteY28" fmla="*/ 868907 h 2086232"/>
              <a:gd name="connsiteX29" fmla="*/ 826164 w 3303552"/>
              <a:gd name="connsiteY29" fmla="*/ 1089922 h 2086232"/>
              <a:gd name="connsiteX30" fmla="*/ 756474 w 3303552"/>
              <a:gd name="connsiteY30" fmla="*/ 1134991 h 2086232"/>
              <a:gd name="connsiteX31" fmla="*/ 756474 w 3303552"/>
              <a:gd name="connsiteY31" fmla="*/ 1134992 h 2086232"/>
              <a:gd name="connsiteX32" fmla="*/ 684171 w 3303552"/>
              <a:gd name="connsiteY32" fmla="*/ 1181751 h 2086232"/>
              <a:gd name="connsiteX33" fmla="*/ 104838 w 3303552"/>
              <a:gd name="connsiteY33" fmla="*/ 1941918 h 2086232"/>
              <a:gd name="connsiteX34" fmla="*/ 58689 w 3303552"/>
              <a:gd name="connsiteY34" fmla="*/ 2086232 h 2086232"/>
              <a:gd name="connsiteX35" fmla="*/ 56558 w 3303552"/>
              <a:gd name="connsiteY35" fmla="*/ 2079566 h 2086232"/>
              <a:gd name="connsiteX36" fmla="*/ 221572 w 3303552"/>
              <a:gd name="connsiteY36" fmla="*/ 826165 h 2086232"/>
              <a:gd name="connsiteX37" fmla="*/ 1224542 w 3303552"/>
              <a:gd name="connsiteY37" fmla="*/ 56558 h 2086232"/>
              <a:gd name="connsiteX38" fmla="*/ 1231379 w 3303552"/>
              <a:gd name="connsiteY38" fmla="*/ 55072 h 2086232"/>
              <a:gd name="connsiteX39" fmla="*/ 1231379 w 3303552"/>
              <a:gd name="connsiteY39" fmla="*/ 55072 h 2086232"/>
              <a:gd name="connsiteX40" fmla="*/ 1379430 w 3303552"/>
              <a:gd name="connsiteY40" fmla="*/ 22882 h 2086232"/>
              <a:gd name="connsiteX41" fmla="*/ 2327420 w 3303552"/>
              <a:gd name="connsiteY41" fmla="*/ 144515 h 2086232"/>
              <a:gd name="connsiteX42" fmla="*/ 2404069 w 3303552"/>
              <a:gd name="connsiteY42" fmla="*/ 183753 h 2086232"/>
              <a:gd name="connsiteX43" fmla="*/ 2330193 w 3303552"/>
              <a:gd name="connsiteY43" fmla="*/ 221572 h 2086232"/>
              <a:gd name="connsiteX0" fmla="*/ 2128267 w 3303552"/>
              <a:gd name="connsiteY0" fmla="*/ 361041 h 2086232"/>
              <a:gd name="connsiteX1" fmla="*/ 2330192 w 3303552"/>
              <a:gd name="connsiteY1" fmla="*/ 221573 h 2086232"/>
              <a:gd name="connsiteX2" fmla="*/ 2404068 w 3303552"/>
              <a:gd name="connsiteY2" fmla="*/ 183754 h 2086232"/>
              <a:gd name="connsiteX3" fmla="*/ 2477942 w 3303552"/>
              <a:gd name="connsiteY3" fmla="*/ 221573 h 2086232"/>
              <a:gd name="connsiteX4" fmla="*/ 3060115 w 3303552"/>
              <a:gd name="connsiteY4" fmla="*/ 787892 h 2086232"/>
              <a:gd name="connsiteX5" fmla="*/ 3105667 w 3303552"/>
              <a:gd name="connsiteY5" fmla="*/ 871023 h 2086232"/>
              <a:gd name="connsiteX6" fmla="*/ 3105668 w 3303552"/>
              <a:gd name="connsiteY6" fmla="*/ 871023 h 2086232"/>
              <a:gd name="connsiteX7" fmla="*/ 3136690 w 3303552"/>
              <a:gd name="connsiteY7" fmla="*/ 927638 h 2086232"/>
              <a:gd name="connsiteX8" fmla="*/ 3299995 w 3303552"/>
              <a:gd name="connsiteY8" fmla="*/ 1537099 h 2086232"/>
              <a:gd name="connsiteX9" fmla="*/ 3300697 w 3303552"/>
              <a:gd name="connsiteY9" fmla="*/ 1568560 h 2086232"/>
              <a:gd name="connsiteX10" fmla="*/ 3300697 w 3303552"/>
              <a:gd name="connsiteY10" fmla="*/ 1568560 h 2086232"/>
              <a:gd name="connsiteX11" fmla="*/ 3303552 w 3303552"/>
              <a:gd name="connsiteY11" fmla="*/ 1696410 h 2086232"/>
              <a:gd name="connsiteX12" fmla="*/ 3263817 w 3303552"/>
              <a:gd name="connsiteY12" fmla="*/ 2015432 h 2086232"/>
              <a:gd name="connsiteX13" fmla="*/ 3244078 w 3303552"/>
              <a:gd name="connsiteY13" fmla="*/ 2086228 h 2086232"/>
              <a:gd name="connsiteX14" fmla="*/ 3219919 w 3303552"/>
              <a:gd name="connsiteY14" fmla="*/ 1999587 h 2086232"/>
              <a:gd name="connsiteX15" fmla="*/ 3082536 w 3303552"/>
              <a:gd name="connsiteY15" fmla="*/ 1694516 h 2086232"/>
              <a:gd name="connsiteX16" fmla="*/ 2887029 w 3303552"/>
              <a:gd name="connsiteY16" fmla="*/ 1423003 h 2086232"/>
              <a:gd name="connsiteX17" fmla="*/ 2824074 w 3303552"/>
              <a:gd name="connsiteY17" fmla="*/ 1358761 h 2086232"/>
              <a:gd name="connsiteX18" fmla="*/ 2824074 w 3303552"/>
              <a:gd name="connsiteY18" fmla="*/ 1358761 h 2086232"/>
              <a:gd name="connsiteX19" fmla="*/ 2772631 w 3303552"/>
              <a:gd name="connsiteY19" fmla="*/ 1306265 h 2086232"/>
              <a:gd name="connsiteX20" fmla="*/ 2516217 w 3303552"/>
              <a:gd name="connsiteY20" fmla="*/ 1112344 h 2086232"/>
              <a:gd name="connsiteX21" fmla="*/ 2404069 w 3303552"/>
              <a:gd name="connsiteY21" fmla="*/ 1050892 h 2086232"/>
              <a:gd name="connsiteX22" fmla="*/ 2404068 w 3303552"/>
              <a:gd name="connsiteY22" fmla="*/ 1050893 h 2086232"/>
              <a:gd name="connsiteX23" fmla="*/ 2376469 w 3303552"/>
              <a:gd name="connsiteY23" fmla="*/ 1035770 h 2086232"/>
              <a:gd name="connsiteX24" fmla="*/ 1767009 w 3303552"/>
              <a:gd name="connsiteY24" fmla="*/ 872465 h 2086232"/>
              <a:gd name="connsiteX25" fmla="*/ 1702467 w 3303552"/>
              <a:gd name="connsiteY25" fmla="*/ 871024 h 2086232"/>
              <a:gd name="connsiteX26" fmla="*/ 1702468 w 3303552"/>
              <a:gd name="connsiteY26" fmla="*/ 871023 h 2086232"/>
              <a:gd name="connsiteX27" fmla="*/ 1607698 w 3303552"/>
              <a:gd name="connsiteY27" fmla="*/ 868907 h 2086232"/>
              <a:gd name="connsiteX28" fmla="*/ 826164 w 3303552"/>
              <a:gd name="connsiteY28" fmla="*/ 1089922 h 2086232"/>
              <a:gd name="connsiteX29" fmla="*/ 756474 w 3303552"/>
              <a:gd name="connsiteY29" fmla="*/ 1134991 h 2086232"/>
              <a:gd name="connsiteX30" fmla="*/ 756474 w 3303552"/>
              <a:gd name="connsiteY30" fmla="*/ 1134992 h 2086232"/>
              <a:gd name="connsiteX31" fmla="*/ 684171 w 3303552"/>
              <a:gd name="connsiteY31" fmla="*/ 1181751 h 2086232"/>
              <a:gd name="connsiteX32" fmla="*/ 104838 w 3303552"/>
              <a:gd name="connsiteY32" fmla="*/ 1941918 h 2086232"/>
              <a:gd name="connsiteX33" fmla="*/ 58689 w 3303552"/>
              <a:gd name="connsiteY33" fmla="*/ 2086232 h 2086232"/>
              <a:gd name="connsiteX34" fmla="*/ 56558 w 3303552"/>
              <a:gd name="connsiteY34" fmla="*/ 2079566 h 2086232"/>
              <a:gd name="connsiteX35" fmla="*/ 221572 w 3303552"/>
              <a:gd name="connsiteY35" fmla="*/ 826165 h 2086232"/>
              <a:gd name="connsiteX36" fmla="*/ 1224542 w 3303552"/>
              <a:gd name="connsiteY36" fmla="*/ 56558 h 2086232"/>
              <a:gd name="connsiteX37" fmla="*/ 1231379 w 3303552"/>
              <a:gd name="connsiteY37" fmla="*/ 55072 h 2086232"/>
              <a:gd name="connsiteX38" fmla="*/ 1231379 w 3303552"/>
              <a:gd name="connsiteY38" fmla="*/ 55072 h 2086232"/>
              <a:gd name="connsiteX39" fmla="*/ 1379430 w 3303552"/>
              <a:gd name="connsiteY39" fmla="*/ 22882 h 2086232"/>
              <a:gd name="connsiteX40" fmla="*/ 2327420 w 3303552"/>
              <a:gd name="connsiteY40" fmla="*/ 144515 h 2086232"/>
              <a:gd name="connsiteX41" fmla="*/ 2404069 w 3303552"/>
              <a:gd name="connsiteY41" fmla="*/ 183753 h 2086232"/>
              <a:gd name="connsiteX42" fmla="*/ 2330193 w 3303552"/>
              <a:gd name="connsiteY42" fmla="*/ 221572 h 2086232"/>
              <a:gd name="connsiteX0" fmla="*/ 2330192 w 3303552"/>
              <a:gd name="connsiteY0" fmla="*/ 221573 h 2086232"/>
              <a:gd name="connsiteX1" fmla="*/ 2404068 w 3303552"/>
              <a:gd name="connsiteY1" fmla="*/ 183754 h 2086232"/>
              <a:gd name="connsiteX2" fmla="*/ 2477942 w 3303552"/>
              <a:gd name="connsiteY2" fmla="*/ 221573 h 2086232"/>
              <a:gd name="connsiteX3" fmla="*/ 3060115 w 3303552"/>
              <a:gd name="connsiteY3" fmla="*/ 787892 h 2086232"/>
              <a:gd name="connsiteX4" fmla="*/ 3105667 w 3303552"/>
              <a:gd name="connsiteY4" fmla="*/ 871023 h 2086232"/>
              <a:gd name="connsiteX5" fmla="*/ 3105668 w 3303552"/>
              <a:gd name="connsiteY5" fmla="*/ 871023 h 2086232"/>
              <a:gd name="connsiteX6" fmla="*/ 3136690 w 3303552"/>
              <a:gd name="connsiteY6" fmla="*/ 927638 h 2086232"/>
              <a:gd name="connsiteX7" fmla="*/ 3299995 w 3303552"/>
              <a:gd name="connsiteY7" fmla="*/ 1537099 h 2086232"/>
              <a:gd name="connsiteX8" fmla="*/ 3300697 w 3303552"/>
              <a:gd name="connsiteY8" fmla="*/ 1568560 h 2086232"/>
              <a:gd name="connsiteX9" fmla="*/ 3300697 w 3303552"/>
              <a:gd name="connsiteY9" fmla="*/ 1568560 h 2086232"/>
              <a:gd name="connsiteX10" fmla="*/ 3303552 w 3303552"/>
              <a:gd name="connsiteY10" fmla="*/ 1696410 h 2086232"/>
              <a:gd name="connsiteX11" fmla="*/ 3263817 w 3303552"/>
              <a:gd name="connsiteY11" fmla="*/ 2015432 h 2086232"/>
              <a:gd name="connsiteX12" fmla="*/ 3244078 w 3303552"/>
              <a:gd name="connsiteY12" fmla="*/ 2086228 h 2086232"/>
              <a:gd name="connsiteX13" fmla="*/ 3219919 w 3303552"/>
              <a:gd name="connsiteY13" fmla="*/ 1999587 h 2086232"/>
              <a:gd name="connsiteX14" fmla="*/ 3082536 w 3303552"/>
              <a:gd name="connsiteY14" fmla="*/ 1694516 h 2086232"/>
              <a:gd name="connsiteX15" fmla="*/ 2887029 w 3303552"/>
              <a:gd name="connsiteY15" fmla="*/ 1423003 h 2086232"/>
              <a:gd name="connsiteX16" fmla="*/ 2824074 w 3303552"/>
              <a:gd name="connsiteY16" fmla="*/ 1358761 h 2086232"/>
              <a:gd name="connsiteX17" fmla="*/ 2824074 w 3303552"/>
              <a:gd name="connsiteY17" fmla="*/ 1358761 h 2086232"/>
              <a:gd name="connsiteX18" fmla="*/ 2772631 w 3303552"/>
              <a:gd name="connsiteY18" fmla="*/ 1306265 h 2086232"/>
              <a:gd name="connsiteX19" fmla="*/ 2516217 w 3303552"/>
              <a:gd name="connsiteY19" fmla="*/ 1112344 h 2086232"/>
              <a:gd name="connsiteX20" fmla="*/ 2404069 w 3303552"/>
              <a:gd name="connsiteY20" fmla="*/ 1050892 h 2086232"/>
              <a:gd name="connsiteX21" fmla="*/ 2404068 w 3303552"/>
              <a:gd name="connsiteY21" fmla="*/ 1050893 h 2086232"/>
              <a:gd name="connsiteX22" fmla="*/ 2376469 w 3303552"/>
              <a:gd name="connsiteY22" fmla="*/ 1035770 h 2086232"/>
              <a:gd name="connsiteX23" fmla="*/ 1767009 w 3303552"/>
              <a:gd name="connsiteY23" fmla="*/ 872465 h 2086232"/>
              <a:gd name="connsiteX24" fmla="*/ 1702467 w 3303552"/>
              <a:gd name="connsiteY24" fmla="*/ 871024 h 2086232"/>
              <a:gd name="connsiteX25" fmla="*/ 1702468 w 3303552"/>
              <a:gd name="connsiteY25" fmla="*/ 871023 h 2086232"/>
              <a:gd name="connsiteX26" fmla="*/ 1607698 w 3303552"/>
              <a:gd name="connsiteY26" fmla="*/ 868907 h 2086232"/>
              <a:gd name="connsiteX27" fmla="*/ 826164 w 3303552"/>
              <a:gd name="connsiteY27" fmla="*/ 1089922 h 2086232"/>
              <a:gd name="connsiteX28" fmla="*/ 756474 w 3303552"/>
              <a:gd name="connsiteY28" fmla="*/ 1134991 h 2086232"/>
              <a:gd name="connsiteX29" fmla="*/ 756474 w 3303552"/>
              <a:gd name="connsiteY29" fmla="*/ 1134992 h 2086232"/>
              <a:gd name="connsiteX30" fmla="*/ 684171 w 3303552"/>
              <a:gd name="connsiteY30" fmla="*/ 1181751 h 2086232"/>
              <a:gd name="connsiteX31" fmla="*/ 104838 w 3303552"/>
              <a:gd name="connsiteY31" fmla="*/ 1941918 h 2086232"/>
              <a:gd name="connsiteX32" fmla="*/ 58689 w 3303552"/>
              <a:gd name="connsiteY32" fmla="*/ 2086232 h 2086232"/>
              <a:gd name="connsiteX33" fmla="*/ 56558 w 3303552"/>
              <a:gd name="connsiteY33" fmla="*/ 2079566 h 2086232"/>
              <a:gd name="connsiteX34" fmla="*/ 221572 w 3303552"/>
              <a:gd name="connsiteY34" fmla="*/ 826165 h 2086232"/>
              <a:gd name="connsiteX35" fmla="*/ 1224542 w 3303552"/>
              <a:gd name="connsiteY35" fmla="*/ 56558 h 2086232"/>
              <a:gd name="connsiteX36" fmla="*/ 1231379 w 3303552"/>
              <a:gd name="connsiteY36" fmla="*/ 55072 h 2086232"/>
              <a:gd name="connsiteX37" fmla="*/ 1231379 w 3303552"/>
              <a:gd name="connsiteY37" fmla="*/ 55072 h 2086232"/>
              <a:gd name="connsiteX38" fmla="*/ 1379430 w 3303552"/>
              <a:gd name="connsiteY38" fmla="*/ 22882 h 2086232"/>
              <a:gd name="connsiteX39" fmla="*/ 2327420 w 3303552"/>
              <a:gd name="connsiteY39" fmla="*/ 144515 h 2086232"/>
              <a:gd name="connsiteX40" fmla="*/ 2404069 w 3303552"/>
              <a:gd name="connsiteY40" fmla="*/ 183753 h 2086232"/>
              <a:gd name="connsiteX41" fmla="*/ 2330193 w 3303552"/>
              <a:gd name="connsiteY41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  <a:gd name="connsiteX40" fmla="*/ 2330193 w 3303552"/>
              <a:gd name="connsiteY40" fmla="*/ 221572 h 2086232"/>
              <a:gd name="connsiteX0" fmla="*/ 2404068 w 3303552"/>
              <a:gd name="connsiteY0" fmla="*/ 183754 h 2086232"/>
              <a:gd name="connsiteX1" fmla="*/ 2477942 w 3303552"/>
              <a:gd name="connsiteY1" fmla="*/ 221573 h 2086232"/>
              <a:gd name="connsiteX2" fmla="*/ 3060115 w 3303552"/>
              <a:gd name="connsiteY2" fmla="*/ 787892 h 2086232"/>
              <a:gd name="connsiteX3" fmla="*/ 3105667 w 3303552"/>
              <a:gd name="connsiteY3" fmla="*/ 871023 h 2086232"/>
              <a:gd name="connsiteX4" fmla="*/ 3105668 w 3303552"/>
              <a:gd name="connsiteY4" fmla="*/ 871023 h 2086232"/>
              <a:gd name="connsiteX5" fmla="*/ 3136690 w 3303552"/>
              <a:gd name="connsiteY5" fmla="*/ 927638 h 2086232"/>
              <a:gd name="connsiteX6" fmla="*/ 3299995 w 3303552"/>
              <a:gd name="connsiteY6" fmla="*/ 1537099 h 2086232"/>
              <a:gd name="connsiteX7" fmla="*/ 3300697 w 3303552"/>
              <a:gd name="connsiteY7" fmla="*/ 1568560 h 2086232"/>
              <a:gd name="connsiteX8" fmla="*/ 3300697 w 3303552"/>
              <a:gd name="connsiteY8" fmla="*/ 1568560 h 2086232"/>
              <a:gd name="connsiteX9" fmla="*/ 3303552 w 3303552"/>
              <a:gd name="connsiteY9" fmla="*/ 1696410 h 2086232"/>
              <a:gd name="connsiteX10" fmla="*/ 3263817 w 3303552"/>
              <a:gd name="connsiteY10" fmla="*/ 2015432 h 2086232"/>
              <a:gd name="connsiteX11" fmla="*/ 3244078 w 3303552"/>
              <a:gd name="connsiteY11" fmla="*/ 2086228 h 2086232"/>
              <a:gd name="connsiteX12" fmla="*/ 3219919 w 3303552"/>
              <a:gd name="connsiteY12" fmla="*/ 1999587 h 2086232"/>
              <a:gd name="connsiteX13" fmla="*/ 3082536 w 3303552"/>
              <a:gd name="connsiteY13" fmla="*/ 1694516 h 2086232"/>
              <a:gd name="connsiteX14" fmla="*/ 2887029 w 3303552"/>
              <a:gd name="connsiteY14" fmla="*/ 1423003 h 2086232"/>
              <a:gd name="connsiteX15" fmla="*/ 2824074 w 3303552"/>
              <a:gd name="connsiteY15" fmla="*/ 1358761 h 2086232"/>
              <a:gd name="connsiteX16" fmla="*/ 2824074 w 3303552"/>
              <a:gd name="connsiteY16" fmla="*/ 1358761 h 2086232"/>
              <a:gd name="connsiteX17" fmla="*/ 2772631 w 3303552"/>
              <a:gd name="connsiteY17" fmla="*/ 1306265 h 2086232"/>
              <a:gd name="connsiteX18" fmla="*/ 2516217 w 3303552"/>
              <a:gd name="connsiteY18" fmla="*/ 1112344 h 2086232"/>
              <a:gd name="connsiteX19" fmla="*/ 2404069 w 3303552"/>
              <a:gd name="connsiteY19" fmla="*/ 1050892 h 2086232"/>
              <a:gd name="connsiteX20" fmla="*/ 2404068 w 3303552"/>
              <a:gd name="connsiteY20" fmla="*/ 1050893 h 2086232"/>
              <a:gd name="connsiteX21" fmla="*/ 2376469 w 3303552"/>
              <a:gd name="connsiteY21" fmla="*/ 1035770 h 2086232"/>
              <a:gd name="connsiteX22" fmla="*/ 1767009 w 3303552"/>
              <a:gd name="connsiteY22" fmla="*/ 872465 h 2086232"/>
              <a:gd name="connsiteX23" fmla="*/ 1702467 w 3303552"/>
              <a:gd name="connsiteY23" fmla="*/ 871024 h 2086232"/>
              <a:gd name="connsiteX24" fmla="*/ 1702468 w 3303552"/>
              <a:gd name="connsiteY24" fmla="*/ 871023 h 2086232"/>
              <a:gd name="connsiteX25" fmla="*/ 1607698 w 3303552"/>
              <a:gd name="connsiteY25" fmla="*/ 868907 h 2086232"/>
              <a:gd name="connsiteX26" fmla="*/ 826164 w 3303552"/>
              <a:gd name="connsiteY26" fmla="*/ 1089922 h 2086232"/>
              <a:gd name="connsiteX27" fmla="*/ 756474 w 3303552"/>
              <a:gd name="connsiteY27" fmla="*/ 1134991 h 2086232"/>
              <a:gd name="connsiteX28" fmla="*/ 756474 w 3303552"/>
              <a:gd name="connsiteY28" fmla="*/ 1134992 h 2086232"/>
              <a:gd name="connsiteX29" fmla="*/ 684171 w 3303552"/>
              <a:gd name="connsiteY29" fmla="*/ 1181751 h 2086232"/>
              <a:gd name="connsiteX30" fmla="*/ 104838 w 3303552"/>
              <a:gd name="connsiteY30" fmla="*/ 1941918 h 2086232"/>
              <a:gd name="connsiteX31" fmla="*/ 58689 w 3303552"/>
              <a:gd name="connsiteY31" fmla="*/ 2086232 h 2086232"/>
              <a:gd name="connsiteX32" fmla="*/ 56558 w 3303552"/>
              <a:gd name="connsiteY32" fmla="*/ 2079566 h 2086232"/>
              <a:gd name="connsiteX33" fmla="*/ 221572 w 3303552"/>
              <a:gd name="connsiteY33" fmla="*/ 826165 h 2086232"/>
              <a:gd name="connsiteX34" fmla="*/ 1224542 w 3303552"/>
              <a:gd name="connsiteY34" fmla="*/ 56558 h 2086232"/>
              <a:gd name="connsiteX35" fmla="*/ 1231379 w 3303552"/>
              <a:gd name="connsiteY35" fmla="*/ 55072 h 2086232"/>
              <a:gd name="connsiteX36" fmla="*/ 1231379 w 3303552"/>
              <a:gd name="connsiteY36" fmla="*/ 55072 h 2086232"/>
              <a:gd name="connsiteX37" fmla="*/ 1379430 w 3303552"/>
              <a:gd name="connsiteY37" fmla="*/ 22882 h 2086232"/>
              <a:gd name="connsiteX38" fmla="*/ 2327420 w 3303552"/>
              <a:gd name="connsiteY38" fmla="*/ 144515 h 2086232"/>
              <a:gd name="connsiteX39" fmla="*/ 2404069 w 3303552"/>
              <a:gd name="connsiteY39" fmla="*/ 183753 h 20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03552" h="2086232">
                <a:moveTo>
                  <a:pt x="2404068" y="183754"/>
                </a:moveTo>
                <a:lnTo>
                  <a:pt x="2477942" y="221573"/>
                </a:lnTo>
                <a:cubicBezTo>
                  <a:pt x="2724828" y="364112"/>
                  <a:pt x="2920995" y="560761"/>
                  <a:pt x="3060115" y="787892"/>
                </a:cubicBezTo>
                <a:lnTo>
                  <a:pt x="3105667" y="871023"/>
                </a:lnTo>
                <a:lnTo>
                  <a:pt x="3105668" y="871023"/>
                </a:lnTo>
                <a:lnTo>
                  <a:pt x="3136690" y="927638"/>
                </a:lnTo>
                <a:cubicBezTo>
                  <a:pt x="3229527" y="1118342"/>
                  <a:pt x="3285043" y="1325527"/>
                  <a:pt x="3299995" y="1537099"/>
                </a:cubicBezTo>
                <a:lnTo>
                  <a:pt x="3300697" y="1568560"/>
                </a:lnTo>
                <a:lnTo>
                  <a:pt x="3300697" y="1568560"/>
                </a:lnTo>
                <a:cubicBezTo>
                  <a:pt x="3301649" y="1611177"/>
                  <a:pt x="3302600" y="1653793"/>
                  <a:pt x="3303552" y="1696410"/>
                </a:cubicBezTo>
                <a:cubicBezTo>
                  <a:pt x="3300786" y="1802915"/>
                  <a:pt x="3287676" y="1909759"/>
                  <a:pt x="3263817" y="2015432"/>
                </a:cubicBezTo>
                <a:lnTo>
                  <a:pt x="3244078" y="2086228"/>
                </a:lnTo>
                <a:lnTo>
                  <a:pt x="3219919" y="1999587"/>
                </a:lnTo>
                <a:cubicBezTo>
                  <a:pt x="3185212" y="1895464"/>
                  <a:pt x="3139552" y="1793270"/>
                  <a:pt x="3082536" y="1694516"/>
                </a:cubicBezTo>
                <a:cubicBezTo>
                  <a:pt x="3025521" y="1595761"/>
                  <a:pt x="2959847" y="1505122"/>
                  <a:pt x="2887029" y="1423003"/>
                </a:cubicBezTo>
                <a:lnTo>
                  <a:pt x="2824074" y="1358761"/>
                </a:lnTo>
                <a:lnTo>
                  <a:pt x="2824074" y="1358761"/>
                </a:lnTo>
                <a:lnTo>
                  <a:pt x="2772631" y="1306265"/>
                </a:lnTo>
                <a:cubicBezTo>
                  <a:pt x="2693045" y="1232766"/>
                  <a:pt x="2607070" y="1167991"/>
                  <a:pt x="2516217" y="1112344"/>
                </a:cubicBezTo>
                <a:lnTo>
                  <a:pt x="2404069" y="1050892"/>
                </a:lnTo>
                <a:lnTo>
                  <a:pt x="2404068" y="1050893"/>
                </a:lnTo>
                <a:lnTo>
                  <a:pt x="2376469" y="1035770"/>
                </a:lnTo>
                <a:cubicBezTo>
                  <a:pt x="2185767" y="942932"/>
                  <a:pt x="1978580" y="887417"/>
                  <a:pt x="1767009" y="872465"/>
                </a:cubicBezTo>
                <a:lnTo>
                  <a:pt x="1702467" y="871024"/>
                </a:lnTo>
                <a:lnTo>
                  <a:pt x="1702468" y="871023"/>
                </a:lnTo>
                <a:lnTo>
                  <a:pt x="1607698" y="868907"/>
                </a:lnTo>
                <a:cubicBezTo>
                  <a:pt x="1341437" y="875821"/>
                  <a:pt x="1073050" y="947383"/>
                  <a:pt x="826164" y="1089922"/>
                </a:cubicBezTo>
                <a:lnTo>
                  <a:pt x="756474" y="1134991"/>
                </a:lnTo>
                <a:lnTo>
                  <a:pt x="756474" y="1134992"/>
                </a:lnTo>
                <a:lnTo>
                  <a:pt x="684171" y="1181751"/>
                </a:lnTo>
                <a:cubicBezTo>
                  <a:pt x="412556" y="1377637"/>
                  <a:pt x="215798" y="1644635"/>
                  <a:pt x="104838" y="1941918"/>
                </a:cubicBezTo>
                <a:lnTo>
                  <a:pt x="58689" y="2086232"/>
                </a:lnTo>
                <a:lnTo>
                  <a:pt x="56558" y="2079566"/>
                </a:lnTo>
                <a:cubicBezTo>
                  <a:pt x="-52851" y="1671244"/>
                  <a:pt x="-6491" y="1221181"/>
                  <a:pt x="221572" y="826165"/>
                </a:cubicBezTo>
                <a:cubicBezTo>
                  <a:pt x="449634" y="431148"/>
                  <a:pt x="816219" y="165969"/>
                  <a:pt x="1224542" y="56558"/>
                </a:cubicBezTo>
                <a:lnTo>
                  <a:pt x="1231379" y="55072"/>
                </a:lnTo>
                <a:lnTo>
                  <a:pt x="1231379" y="55072"/>
                </a:lnTo>
                <a:lnTo>
                  <a:pt x="1379430" y="22882"/>
                </a:lnTo>
                <a:cubicBezTo>
                  <a:pt x="1692364" y="-29664"/>
                  <a:pt x="2021971" y="7233"/>
                  <a:pt x="2327420" y="144515"/>
                </a:cubicBezTo>
                <a:lnTo>
                  <a:pt x="2404069" y="183753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橢圓 26"/>
          <p:cNvSpPr/>
          <p:nvPr/>
        </p:nvSpPr>
        <p:spPr>
          <a:xfrm>
            <a:off x="3402248" y="1342571"/>
            <a:ext cx="2328675" cy="2328676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3960" y="3124530"/>
                </a:lnTo>
                <a:cubicBezTo>
                  <a:pt x="1266142" y="2631300"/>
                  <a:pt x="748924" y="2354241"/>
                  <a:pt x="215698" y="2351884"/>
                </a:cubicBezTo>
                <a:cubicBezTo>
                  <a:pt x="78092" y="2120877"/>
                  <a:pt x="0" y="1850798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26"/>
          <p:cNvSpPr/>
          <p:nvPr/>
        </p:nvSpPr>
        <p:spPr>
          <a:xfrm rot="7200000">
            <a:off x="4483819" y="3186753"/>
            <a:ext cx="2328676" cy="2328675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3960" y="3124530"/>
                </a:lnTo>
                <a:cubicBezTo>
                  <a:pt x="1266142" y="2631300"/>
                  <a:pt x="748924" y="2354241"/>
                  <a:pt x="215698" y="2351884"/>
                </a:cubicBezTo>
                <a:cubicBezTo>
                  <a:pt x="78092" y="2120877"/>
                  <a:pt x="0" y="1850798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26"/>
          <p:cNvSpPr/>
          <p:nvPr/>
        </p:nvSpPr>
        <p:spPr>
          <a:xfrm rot="14400000">
            <a:off x="2331506" y="3186754"/>
            <a:ext cx="2328676" cy="2328675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3960" y="3124530"/>
                </a:lnTo>
                <a:cubicBezTo>
                  <a:pt x="1266142" y="2631300"/>
                  <a:pt x="748924" y="2354241"/>
                  <a:pt x="215698" y="2351884"/>
                </a:cubicBezTo>
                <a:cubicBezTo>
                  <a:pt x="78092" y="2120877"/>
                  <a:pt x="0" y="1850798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0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>
          <a:xfrm>
            <a:off x="3564469" y="1328057"/>
            <a:ext cx="2042567" cy="2042568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7752" y="3124721"/>
                </a:lnTo>
                <a:cubicBezTo>
                  <a:pt x="1555439" y="2265537"/>
                  <a:pt x="859424" y="1569521"/>
                  <a:pt x="239" y="1567208"/>
                </a:cubicBezTo>
                <a:cubicBezTo>
                  <a:pt x="2" y="1565633"/>
                  <a:pt x="0" y="1564057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0"/>
          <p:cNvSpPr/>
          <p:nvPr/>
        </p:nvSpPr>
        <p:spPr>
          <a:xfrm rot="5400000">
            <a:off x="4658378" y="2403685"/>
            <a:ext cx="2042568" cy="2042567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7752" y="3124721"/>
                </a:lnTo>
                <a:cubicBezTo>
                  <a:pt x="1555439" y="2265537"/>
                  <a:pt x="859424" y="1569521"/>
                  <a:pt x="239" y="1567208"/>
                </a:cubicBezTo>
                <a:cubicBezTo>
                  <a:pt x="2" y="1565633"/>
                  <a:pt x="0" y="1564057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0"/>
          <p:cNvSpPr/>
          <p:nvPr/>
        </p:nvSpPr>
        <p:spPr>
          <a:xfrm rot="10800000">
            <a:off x="3568796" y="3487375"/>
            <a:ext cx="2042567" cy="2042568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7752" y="3124721"/>
                </a:lnTo>
                <a:cubicBezTo>
                  <a:pt x="1555439" y="2265537"/>
                  <a:pt x="859424" y="1569521"/>
                  <a:pt x="239" y="1567208"/>
                </a:cubicBezTo>
                <a:cubicBezTo>
                  <a:pt x="2" y="1565633"/>
                  <a:pt x="0" y="1564057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0"/>
          <p:cNvSpPr/>
          <p:nvPr/>
        </p:nvSpPr>
        <p:spPr>
          <a:xfrm rot="16200000">
            <a:off x="2488025" y="2405845"/>
            <a:ext cx="2042568" cy="2042567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7752" y="3124721"/>
                </a:lnTo>
                <a:cubicBezTo>
                  <a:pt x="1555439" y="2265537"/>
                  <a:pt x="859424" y="1569521"/>
                  <a:pt x="239" y="1567208"/>
                </a:cubicBezTo>
                <a:cubicBezTo>
                  <a:pt x="2" y="1565633"/>
                  <a:pt x="0" y="1564057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2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16"/>
          <p:cNvSpPr/>
          <p:nvPr/>
        </p:nvSpPr>
        <p:spPr>
          <a:xfrm rot="8640000">
            <a:off x="4162515" y="3391599"/>
            <a:ext cx="2101684" cy="2153838"/>
          </a:xfrm>
          <a:custGeom>
            <a:avLst/>
            <a:gdLst/>
            <a:ahLst/>
            <a:cxnLst/>
            <a:rect l="l" t="t" r="r" b="b"/>
            <a:pathLst>
              <a:path w="3049291" h="3124960">
                <a:moveTo>
                  <a:pt x="1486811" y="0"/>
                </a:moveTo>
                <a:cubicBezTo>
                  <a:pt x="2349745" y="0"/>
                  <a:pt x="3049291" y="699546"/>
                  <a:pt x="3049291" y="1562480"/>
                </a:cubicBezTo>
                <a:cubicBezTo>
                  <a:pt x="3049291" y="2425414"/>
                  <a:pt x="2349745" y="3124960"/>
                  <a:pt x="1486811" y="3124960"/>
                </a:cubicBezTo>
                <a:lnTo>
                  <a:pt x="1483426" y="3124789"/>
                </a:lnTo>
                <a:cubicBezTo>
                  <a:pt x="1748028" y="2305057"/>
                  <a:pt x="1298994" y="1425534"/>
                  <a:pt x="479368" y="1159221"/>
                </a:cubicBezTo>
                <a:cubicBezTo>
                  <a:pt x="320223" y="1107512"/>
                  <a:pt x="158792" y="1082718"/>
                  <a:pt x="0" y="1083028"/>
                </a:cubicBezTo>
                <a:cubicBezTo>
                  <a:pt x="201779" y="454547"/>
                  <a:pt x="791213" y="0"/>
                  <a:pt x="14868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527387" y="1312563"/>
            <a:ext cx="2101684" cy="2153838"/>
          </a:xfrm>
          <a:custGeom>
            <a:avLst/>
            <a:gdLst/>
            <a:ahLst/>
            <a:cxnLst/>
            <a:rect l="l" t="t" r="r" b="b"/>
            <a:pathLst>
              <a:path w="3049291" h="3124960">
                <a:moveTo>
                  <a:pt x="1486811" y="0"/>
                </a:moveTo>
                <a:cubicBezTo>
                  <a:pt x="2349745" y="0"/>
                  <a:pt x="3049291" y="699546"/>
                  <a:pt x="3049291" y="1562480"/>
                </a:cubicBezTo>
                <a:cubicBezTo>
                  <a:pt x="3049291" y="2425414"/>
                  <a:pt x="2349745" y="3124960"/>
                  <a:pt x="1486811" y="3124960"/>
                </a:cubicBezTo>
                <a:lnTo>
                  <a:pt x="1483426" y="3124789"/>
                </a:lnTo>
                <a:cubicBezTo>
                  <a:pt x="1748028" y="2305057"/>
                  <a:pt x="1298994" y="1425534"/>
                  <a:pt x="479368" y="1159221"/>
                </a:cubicBezTo>
                <a:cubicBezTo>
                  <a:pt x="320223" y="1107512"/>
                  <a:pt x="158792" y="1082718"/>
                  <a:pt x="0" y="1083028"/>
                </a:cubicBezTo>
                <a:cubicBezTo>
                  <a:pt x="201779" y="454547"/>
                  <a:pt x="791213" y="0"/>
                  <a:pt x="14868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16"/>
          <p:cNvSpPr/>
          <p:nvPr/>
        </p:nvSpPr>
        <p:spPr>
          <a:xfrm rot="4320000">
            <a:off x="4606869" y="2128452"/>
            <a:ext cx="2101684" cy="2153837"/>
          </a:xfrm>
          <a:custGeom>
            <a:avLst/>
            <a:gdLst/>
            <a:ahLst/>
            <a:cxnLst/>
            <a:rect l="l" t="t" r="r" b="b"/>
            <a:pathLst>
              <a:path w="3049291" h="3124960">
                <a:moveTo>
                  <a:pt x="1486811" y="0"/>
                </a:moveTo>
                <a:cubicBezTo>
                  <a:pt x="2349745" y="0"/>
                  <a:pt x="3049291" y="699546"/>
                  <a:pt x="3049291" y="1562480"/>
                </a:cubicBezTo>
                <a:cubicBezTo>
                  <a:pt x="3049291" y="2425414"/>
                  <a:pt x="2349745" y="3124960"/>
                  <a:pt x="1486811" y="3124960"/>
                </a:cubicBezTo>
                <a:lnTo>
                  <a:pt x="1483426" y="3124789"/>
                </a:lnTo>
                <a:cubicBezTo>
                  <a:pt x="1748028" y="2305057"/>
                  <a:pt x="1298994" y="1425534"/>
                  <a:pt x="479368" y="1159221"/>
                </a:cubicBezTo>
                <a:cubicBezTo>
                  <a:pt x="320223" y="1107512"/>
                  <a:pt x="158792" y="1082718"/>
                  <a:pt x="0" y="1083028"/>
                </a:cubicBezTo>
                <a:cubicBezTo>
                  <a:pt x="201779" y="454547"/>
                  <a:pt x="791213" y="0"/>
                  <a:pt x="1486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16"/>
          <p:cNvSpPr/>
          <p:nvPr/>
        </p:nvSpPr>
        <p:spPr>
          <a:xfrm rot="12960000">
            <a:off x="2828547" y="3360505"/>
            <a:ext cx="2101684" cy="2153838"/>
          </a:xfrm>
          <a:custGeom>
            <a:avLst/>
            <a:gdLst/>
            <a:ahLst/>
            <a:cxnLst/>
            <a:rect l="l" t="t" r="r" b="b"/>
            <a:pathLst>
              <a:path w="3049291" h="3124960">
                <a:moveTo>
                  <a:pt x="1486811" y="0"/>
                </a:moveTo>
                <a:cubicBezTo>
                  <a:pt x="2349745" y="0"/>
                  <a:pt x="3049291" y="699546"/>
                  <a:pt x="3049291" y="1562480"/>
                </a:cubicBezTo>
                <a:cubicBezTo>
                  <a:pt x="3049291" y="2425414"/>
                  <a:pt x="2349745" y="3124960"/>
                  <a:pt x="1486811" y="3124960"/>
                </a:cubicBezTo>
                <a:lnTo>
                  <a:pt x="1483426" y="3124789"/>
                </a:lnTo>
                <a:cubicBezTo>
                  <a:pt x="1748028" y="2305057"/>
                  <a:pt x="1298994" y="1425534"/>
                  <a:pt x="479368" y="1159221"/>
                </a:cubicBezTo>
                <a:cubicBezTo>
                  <a:pt x="320223" y="1107512"/>
                  <a:pt x="158792" y="1082718"/>
                  <a:pt x="0" y="1083028"/>
                </a:cubicBezTo>
                <a:cubicBezTo>
                  <a:pt x="201779" y="454547"/>
                  <a:pt x="791213" y="0"/>
                  <a:pt x="14868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16"/>
          <p:cNvSpPr/>
          <p:nvPr/>
        </p:nvSpPr>
        <p:spPr>
          <a:xfrm rot="17280000">
            <a:off x="2435446" y="2080040"/>
            <a:ext cx="2101684" cy="2153837"/>
          </a:xfrm>
          <a:custGeom>
            <a:avLst/>
            <a:gdLst/>
            <a:ahLst/>
            <a:cxnLst/>
            <a:rect l="l" t="t" r="r" b="b"/>
            <a:pathLst>
              <a:path w="3049291" h="3124960">
                <a:moveTo>
                  <a:pt x="1486811" y="0"/>
                </a:moveTo>
                <a:cubicBezTo>
                  <a:pt x="2349745" y="0"/>
                  <a:pt x="3049291" y="699546"/>
                  <a:pt x="3049291" y="1562480"/>
                </a:cubicBezTo>
                <a:cubicBezTo>
                  <a:pt x="3049291" y="2425414"/>
                  <a:pt x="2349745" y="3124960"/>
                  <a:pt x="1486811" y="3124960"/>
                </a:cubicBezTo>
                <a:lnTo>
                  <a:pt x="1483426" y="3124789"/>
                </a:lnTo>
                <a:cubicBezTo>
                  <a:pt x="1748028" y="2305057"/>
                  <a:pt x="1298994" y="1425534"/>
                  <a:pt x="479368" y="1159221"/>
                </a:cubicBezTo>
                <a:cubicBezTo>
                  <a:pt x="320223" y="1107512"/>
                  <a:pt x="158792" y="1082718"/>
                  <a:pt x="0" y="1083028"/>
                </a:cubicBezTo>
                <a:cubicBezTo>
                  <a:pt x="201779" y="454547"/>
                  <a:pt x="791213" y="0"/>
                  <a:pt x="1486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橢圓 26"/>
          <p:cNvSpPr/>
          <p:nvPr/>
        </p:nvSpPr>
        <p:spPr>
          <a:xfrm>
            <a:off x="3673176" y="1313543"/>
            <a:ext cx="1902862" cy="2039031"/>
          </a:xfrm>
          <a:custGeom>
            <a:avLst/>
            <a:gdLst/>
            <a:ahLst/>
            <a:cxnLst/>
            <a:rect l="l" t="t" r="r" b="b"/>
            <a:pathLst>
              <a:path w="2916270" h="3124960">
                <a:moveTo>
                  <a:pt x="1353790" y="0"/>
                </a:moveTo>
                <a:cubicBezTo>
                  <a:pt x="2216724" y="0"/>
                  <a:pt x="2916270" y="699546"/>
                  <a:pt x="2916270" y="1562480"/>
                </a:cubicBezTo>
                <a:cubicBezTo>
                  <a:pt x="2916270" y="2425414"/>
                  <a:pt x="2216724" y="3124960"/>
                  <a:pt x="1353790" y="3124960"/>
                </a:cubicBezTo>
                <a:lnTo>
                  <a:pt x="1351120" y="3124825"/>
                </a:lnTo>
                <a:cubicBezTo>
                  <a:pt x="1780841" y="2377911"/>
                  <a:pt x="1524548" y="1423838"/>
                  <a:pt x="777995" y="992816"/>
                </a:cubicBezTo>
                <a:cubicBezTo>
                  <a:pt x="532486" y="851071"/>
                  <a:pt x="264499" y="783526"/>
                  <a:pt x="0" y="784613"/>
                </a:cubicBezTo>
                <a:cubicBezTo>
                  <a:pt x="268572" y="315416"/>
                  <a:pt x="774346" y="0"/>
                  <a:pt x="1353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26"/>
          <p:cNvSpPr/>
          <p:nvPr/>
        </p:nvSpPr>
        <p:spPr>
          <a:xfrm rot="3600000">
            <a:off x="4599458" y="1923642"/>
            <a:ext cx="1902862" cy="2039031"/>
          </a:xfrm>
          <a:custGeom>
            <a:avLst/>
            <a:gdLst/>
            <a:ahLst/>
            <a:cxnLst/>
            <a:rect l="l" t="t" r="r" b="b"/>
            <a:pathLst>
              <a:path w="2916270" h="3124960">
                <a:moveTo>
                  <a:pt x="1353790" y="0"/>
                </a:moveTo>
                <a:cubicBezTo>
                  <a:pt x="2216724" y="0"/>
                  <a:pt x="2916270" y="699546"/>
                  <a:pt x="2916270" y="1562480"/>
                </a:cubicBezTo>
                <a:cubicBezTo>
                  <a:pt x="2916270" y="2425414"/>
                  <a:pt x="2216724" y="3124960"/>
                  <a:pt x="1353790" y="3124960"/>
                </a:cubicBezTo>
                <a:lnTo>
                  <a:pt x="1351120" y="3124825"/>
                </a:lnTo>
                <a:cubicBezTo>
                  <a:pt x="1780841" y="2377911"/>
                  <a:pt x="1524548" y="1423838"/>
                  <a:pt x="777995" y="992816"/>
                </a:cubicBezTo>
                <a:cubicBezTo>
                  <a:pt x="532486" y="851071"/>
                  <a:pt x="264499" y="783526"/>
                  <a:pt x="0" y="784613"/>
                </a:cubicBezTo>
                <a:cubicBezTo>
                  <a:pt x="268572" y="315416"/>
                  <a:pt x="774346" y="0"/>
                  <a:pt x="1353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26"/>
          <p:cNvSpPr/>
          <p:nvPr/>
        </p:nvSpPr>
        <p:spPr>
          <a:xfrm rot="7200000">
            <a:off x="4536712" y="3014977"/>
            <a:ext cx="1902862" cy="2039031"/>
          </a:xfrm>
          <a:custGeom>
            <a:avLst/>
            <a:gdLst/>
            <a:ahLst/>
            <a:cxnLst/>
            <a:rect l="l" t="t" r="r" b="b"/>
            <a:pathLst>
              <a:path w="2916270" h="3124960">
                <a:moveTo>
                  <a:pt x="1353790" y="0"/>
                </a:moveTo>
                <a:cubicBezTo>
                  <a:pt x="2216724" y="0"/>
                  <a:pt x="2916270" y="699546"/>
                  <a:pt x="2916270" y="1562480"/>
                </a:cubicBezTo>
                <a:cubicBezTo>
                  <a:pt x="2916270" y="2425414"/>
                  <a:pt x="2216724" y="3124960"/>
                  <a:pt x="1353790" y="3124960"/>
                </a:cubicBezTo>
                <a:lnTo>
                  <a:pt x="1351120" y="3124825"/>
                </a:lnTo>
                <a:cubicBezTo>
                  <a:pt x="1780841" y="2377911"/>
                  <a:pt x="1524548" y="1423838"/>
                  <a:pt x="777995" y="992816"/>
                </a:cubicBezTo>
                <a:cubicBezTo>
                  <a:pt x="532486" y="851071"/>
                  <a:pt x="264499" y="783526"/>
                  <a:pt x="0" y="784613"/>
                </a:cubicBezTo>
                <a:cubicBezTo>
                  <a:pt x="268572" y="315416"/>
                  <a:pt x="774346" y="0"/>
                  <a:pt x="13537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26"/>
          <p:cNvSpPr/>
          <p:nvPr/>
        </p:nvSpPr>
        <p:spPr>
          <a:xfrm rot="10800000">
            <a:off x="3557875" y="3505426"/>
            <a:ext cx="1902862" cy="2039031"/>
          </a:xfrm>
          <a:custGeom>
            <a:avLst/>
            <a:gdLst/>
            <a:ahLst/>
            <a:cxnLst/>
            <a:rect l="l" t="t" r="r" b="b"/>
            <a:pathLst>
              <a:path w="2916270" h="3124960">
                <a:moveTo>
                  <a:pt x="1353790" y="0"/>
                </a:moveTo>
                <a:cubicBezTo>
                  <a:pt x="2216724" y="0"/>
                  <a:pt x="2916270" y="699546"/>
                  <a:pt x="2916270" y="1562480"/>
                </a:cubicBezTo>
                <a:cubicBezTo>
                  <a:pt x="2916270" y="2425414"/>
                  <a:pt x="2216724" y="3124960"/>
                  <a:pt x="1353790" y="3124960"/>
                </a:cubicBezTo>
                <a:lnTo>
                  <a:pt x="1351120" y="3124825"/>
                </a:lnTo>
                <a:cubicBezTo>
                  <a:pt x="1780841" y="2377911"/>
                  <a:pt x="1524548" y="1423838"/>
                  <a:pt x="777995" y="992816"/>
                </a:cubicBezTo>
                <a:cubicBezTo>
                  <a:pt x="532486" y="851071"/>
                  <a:pt x="264499" y="783526"/>
                  <a:pt x="0" y="784613"/>
                </a:cubicBezTo>
                <a:cubicBezTo>
                  <a:pt x="268572" y="315416"/>
                  <a:pt x="774346" y="0"/>
                  <a:pt x="13537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26"/>
          <p:cNvSpPr/>
          <p:nvPr/>
        </p:nvSpPr>
        <p:spPr>
          <a:xfrm rot="14400000">
            <a:off x="2641681" y="2887638"/>
            <a:ext cx="1902862" cy="2039031"/>
          </a:xfrm>
          <a:custGeom>
            <a:avLst/>
            <a:gdLst/>
            <a:ahLst/>
            <a:cxnLst/>
            <a:rect l="l" t="t" r="r" b="b"/>
            <a:pathLst>
              <a:path w="2916270" h="3124960">
                <a:moveTo>
                  <a:pt x="1353790" y="0"/>
                </a:moveTo>
                <a:cubicBezTo>
                  <a:pt x="2216724" y="0"/>
                  <a:pt x="2916270" y="699546"/>
                  <a:pt x="2916270" y="1562480"/>
                </a:cubicBezTo>
                <a:cubicBezTo>
                  <a:pt x="2916270" y="2425414"/>
                  <a:pt x="2216724" y="3124960"/>
                  <a:pt x="1353790" y="3124960"/>
                </a:cubicBezTo>
                <a:lnTo>
                  <a:pt x="1351120" y="3124825"/>
                </a:lnTo>
                <a:cubicBezTo>
                  <a:pt x="1780841" y="2377911"/>
                  <a:pt x="1524548" y="1423838"/>
                  <a:pt x="777995" y="992816"/>
                </a:cubicBezTo>
                <a:cubicBezTo>
                  <a:pt x="532486" y="851071"/>
                  <a:pt x="264499" y="783526"/>
                  <a:pt x="0" y="784613"/>
                </a:cubicBezTo>
                <a:cubicBezTo>
                  <a:pt x="268572" y="315416"/>
                  <a:pt x="774346" y="0"/>
                  <a:pt x="13537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26"/>
          <p:cNvSpPr/>
          <p:nvPr/>
        </p:nvSpPr>
        <p:spPr>
          <a:xfrm rot="18000000">
            <a:off x="2700366" y="1796209"/>
            <a:ext cx="1902862" cy="2039031"/>
          </a:xfrm>
          <a:custGeom>
            <a:avLst/>
            <a:gdLst/>
            <a:ahLst/>
            <a:cxnLst/>
            <a:rect l="l" t="t" r="r" b="b"/>
            <a:pathLst>
              <a:path w="2916270" h="3124960">
                <a:moveTo>
                  <a:pt x="1353790" y="0"/>
                </a:moveTo>
                <a:cubicBezTo>
                  <a:pt x="2216724" y="0"/>
                  <a:pt x="2916270" y="699546"/>
                  <a:pt x="2916270" y="1562480"/>
                </a:cubicBezTo>
                <a:cubicBezTo>
                  <a:pt x="2916270" y="2425414"/>
                  <a:pt x="2216724" y="3124960"/>
                  <a:pt x="1353790" y="3124960"/>
                </a:cubicBezTo>
                <a:lnTo>
                  <a:pt x="1351120" y="3124825"/>
                </a:lnTo>
                <a:cubicBezTo>
                  <a:pt x="1780841" y="2377911"/>
                  <a:pt x="1524548" y="1423838"/>
                  <a:pt x="777995" y="992816"/>
                </a:cubicBezTo>
                <a:cubicBezTo>
                  <a:pt x="532486" y="851071"/>
                  <a:pt x="264499" y="783526"/>
                  <a:pt x="0" y="784613"/>
                </a:cubicBezTo>
                <a:cubicBezTo>
                  <a:pt x="268572" y="315416"/>
                  <a:pt x="774346" y="0"/>
                  <a:pt x="13537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41</Words>
  <Application>Microsoft Office PowerPoint</Application>
  <PresentationFormat>如螢幕大小 (4:3)</PresentationFormat>
  <Paragraphs>34</Paragraphs>
  <Slides>33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35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1229</cp:revision>
  <dcterms:created xsi:type="dcterms:W3CDTF">2014-09-09T06:09:05Z</dcterms:created>
  <dcterms:modified xsi:type="dcterms:W3CDTF">2015-08-31T12:29:52Z</dcterms:modified>
</cp:coreProperties>
</file>