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82"/>
  </p:notesMasterIdLst>
  <p:sldIdLst>
    <p:sldId id="260" r:id="rId2"/>
    <p:sldId id="261" r:id="rId3"/>
    <p:sldId id="1485" r:id="rId4"/>
    <p:sldId id="1486" r:id="rId5"/>
    <p:sldId id="1487" r:id="rId6"/>
    <p:sldId id="1488" r:id="rId7"/>
    <p:sldId id="1484" r:id="rId8"/>
    <p:sldId id="1489" r:id="rId9"/>
    <p:sldId id="1471" r:id="rId10"/>
    <p:sldId id="1470" r:id="rId11"/>
    <p:sldId id="1468" r:id="rId12"/>
    <p:sldId id="1467" r:id="rId13"/>
    <p:sldId id="1466" r:id="rId14"/>
    <p:sldId id="1465" r:id="rId15"/>
    <p:sldId id="1464" r:id="rId16"/>
    <p:sldId id="1463" r:id="rId17"/>
    <p:sldId id="1462" r:id="rId18"/>
    <p:sldId id="1461" r:id="rId19"/>
    <p:sldId id="1490" r:id="rId20"/>
    <p:sldId id="1491" r:id="rId21"/>
    <p:sldId id="1492" r:id="rId22"/>
    <p:sldId id="1493" r:id="rId23"/>
    <p:sldId id="1494" r:id="rId24"/>
    <p:sldId id="1495" r:id="rId25"/>
    <p:sldId id="1496" r:id="rId26"/>
    <p:sldId id="1497" r:id="rId27"/>
    <p:sldId id="1498" r:id="rId28"/>
    <p:sldId id="1499" r:id="rId29"/>
    <p:sldId id="1500" r:id="rId30"/>
    <p:sldId id="1501" r:id="rId31"/>
    <p:sldId id="1502" r:id="rId32"/>
    <p:sldId id="1503" r:id="rId33"/>
    <p:sldId id="1505" r:id="rId34"/>
    <p:sldId id="1504" r:id="rId35"/>
    <p:sldId id="1506" r:id="rId36"/>
    <p:sldId id="1507" r:id="rId37"/>
    <p:sldId id="1508" r:id="rId38"/>
    <p:sldId id="1509" r:id="rId39"/>
    <p:sldId id="1510" r:id="rId40"/>
    <p:sldId id="1511" r:id="rId41"/>
    <p:sldId id="1512" r:id="rId42"/>
    <p:sldId id="1513" r:id="rId43"/>
    <p:sldId id="1514" r:id="rId44"/>
    <p:sldId id="1515" r:id="rId45"/>
    <p:sldId id="1516" r:id="rId46"/>
    <p:sldId id="1517" r:id="rId47"/>
    <p:sldId id="1518" r:id="rId48"/>
    <p:sldId id="1519" r:id="rId49"/>
    <p:sldId id="1520" r:id="rId50"/>
    <p:sldId id="1521" r:id="rId51"/>
    <p:sldId id="1522" r:id="rId52"/>
    <p:sldId id="1523" r:id="rId53"/>
    <p:sldId id="1524" r:id="rId54"/>
    <p:sldId id="1525" r:id="rId55"/>
    <p:sldId id="1526" r:id="rId56"/>
    <p:sldId id="1527" r:id="rId57"/>
    <p:sldId id="1528" r:id="rId58"/>
    <p:sldId id="1529" r:id="rId59"/>
    <p:sldId id="1530" r:id="rId60"/>
    <p:sldId id="1531" r:id="rId61"/>
    <p:sldId id="1532" r:id="rId62"/>
    <p:sldId id="1533" r:id="rId63"/>
    <p:sldId id="1534" r:id="rId64"/>
    <p:sldId id="1535" r:id="rId65"/>
    <p:sldId id="1536" r:id="rId66"/>
    <p:sldId id="1537" r:id="rId67"/>
    <p:sldId id="1538" r:id="rId68"/>
    <p:sldId id="1539" r:id="rId69"/>
    <p:sldId id="1540" r:id="rId70"/>
    <p:sldId id="1544" r:id="rId71"/>
    <p:sldId id="1542" r:id="rId72"/>
    <p:sldId id="1541" r:id="rId73"/>
    <p:sldId id="1543" r:id="rId74"/>
    <p:sldId id="1545" r:id="rId75"/>
    <p:sldId id="1546" r:id="rId76"/>
    <p:sldId id="1547" r:id="rId77"/>
    <p:sldId id="1454" r:id="rId78"/>
    <p:sldId id="1455" r:id="rId79"/>
    <p:sldId id="1456" r:id="rId80"/>
    <p:sldId id="1457" r:id="rId8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6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BC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60" autoAdjust="0"/>
    <p:restoredTop sz="95274" autoAdjust="0"/>
  </p:normalViewPr>
  <p:slideViewPr>
    <p:cSldViewPr snapToGrid="0" snapToObjects="1">
      <p:cViewPr varScale="1">
        <p:scale>
          <a:sx n="79" d="100"/>
          <a:sy n="79" d="100"/>
        </p:scale>
        <p:origin x="-1500" y="-84"/>
      </p:cViewPr>
      <p:guideLst>
        <p:guide orient="horz" pos="23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ED7EB-B418-4C1B-9A32-D180B4155785}" type="datetimeFigureOut">
              <a:rPr lang="zh-TW" altLang="en-US" smtClean="0"/>
              <a:t>2017/7/5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CE8519-D330-49AE-A5FB-CFF8568C709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434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4257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76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84414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77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3032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36558-41D3-42D1-87EA-3FA229F86A22}" type="slidenum">
              <a:rPr lang="zh-TW" altLang="en-US" smtClean="0"/>
              <a:t>78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6410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79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497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2799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5732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1908910" y="218121"/>
            <a:ext cx="5532019" cy="6300410"/>
          </a:xfrm>
          <a:custGeom>
            <a:avLst/>
            <a:gdLst>
              <a:gd name="connsiteX0" fmla="*/ 2766832 w 5532019"/>
              <a:gd name="connsiteY0" fmla="*/ 3210319 h 6300410"/>
              <a:gd name="connsiteX1" fmla="*/ 3885775 w 5532019"/>
              <a:gd name="connsiteY1" fmla="*/ 3856341 h 6300410"/>
              <a:gd name="connsiteX2" fmla="*/ 2765961 w 5532019"/>
              <a:gd name="connsiteY2" fmla="*/ 4490285 h 6300410"/>
              <a:gd name="connsiteX3" fmla="*/ 1649321 w 5532019"/>
              <a:gd name="connsiteY3" fmla="*/ 3855515 h 6300410"/>
              <a:gd name="connsiteX4" fmla="*/ 2765179 w 5532019"/>
              <a:gd name="connsiteY4" fmla="*/ 3209365 h 6300410"/>
              <a:gd name="connsiteX5" fmla="*/ 2768486 w 5532019"/>
              <a:gd name="connsiteY5" fmla="*/ 3209365 h 6300410"/>
              <a:gd name="connsiteX6" fmla="*/ 2766833 w 5532019"/>
              <a:gd name="connsiteY6" fmla="*/ 3210318 h 6300410"/>
              <a:gd name="connsiteX7" fmla="*/ 2713479 w 5532019"/>
              <a:gd name="connsiteY7" fmla="*/ 1852318 h 6300410"/>
              <a:gd name="connsiteX8" fmla="*/ 2713479 w 5532019"/>
              <a:gd name="connsiteY8" fmla="*/ 3165542 h 6300410"/>
              <a:gd name="connsiteX9" fmla="*/ 1606719 w 5532019"/>
              <a:gd name="connsiteY9" fmla="*/ 3804529 h 6300410"/>
              <a:gd name="connsiteX10" fmla="*/ 1602006 w 5532019"/>
              <a:gd name="connsiteY10" fmla="*/ 2489437 h 6300410"/>
              <a:gd name="connsiteX11" fmla="*/ 2785478 w 5532019"/>
              <a:gd name="connsiteY11" fmla="*/ 1849944 h 6300410"/>
              <a:gd name="connsiteX12" fmla="*/ 3910676 w 5532019"/>
              <a:gd name="connsiteY12" fmla="*/ 2494248 h 6300410"/>
              <a:gd name="connsiteX13" fmla="*/ 3929550 w 5532019"/>
              <a:gd name="connsiteY13" fmla="*/ 3806034 h 6300410"/>
              <a:gd name="connsiteX14" fmla="*/ 2797479 w 5532019"/>
              <a:gd name="connsiteY14" fmla="*/ 3152433 h 6300410"/>
              <a:gd name="connsiteX15" fmla="*/ 2797479 w 5532019"/>
              <a:gd name="connsiteY15" fmla="*/ 3152430 h 6300410"/>
              <a:gd name="connsiteX16" fmla="*/ 2785480 w 5532019"/>
              <a:gd name="connsiteY16" fmla="*/ 3145503 h 6300410"/>
              <a:gd name="connsiteX17" fmla="*/ 2785479 w 5532019"/>
              <a:gd name="connsiteY17" fmla="*/ 3131646 h 6300410"/>
              <a:gd name="connsiteX18" fmla="*/ 2785478 w 5532019"/>
              <a:gd name="connsiteY18" fmla="*/ 3131644 h 6300410"/>
              <a:gd name="connsiteX19" fmla="*/ 5487178 w 5532019"/>
              <a:gd name="connsiteY19" fmla="*/ 1638396 h 6300410"/>
              <a:gd name="connsiteX20" fmla="*/ 5532019 w 5532019"/>
              <a:gd name="connsiteY20" fmla="*/ 4754880 h 6300410"/>
              <a:gd name="connsiteX21" fmla="*/ 2801959 w 5532019"/>
              <a:gd name="connsiteY21" fmla="*/ 6300410 h 6300410"/>
              <a:gd name="connsiteX22" fmla="*/ 2801959 w 5532019"/>
              <a:gd name="connsiteY22" fmla="*/ 4569718 h 6300410"/>
              <a:gd name="connsiteX23" fmla="*/ 4017272 w 5532019"/>
              <a:gd name="connsiteY23" fmla="*/ 3881710 h 6300410"/>
              <a:gd name="connsiteX24" fmla="*/ 3997370 w 5532019"/>
              <a:gd name="connsiteY24" fmla="*/ 2498537 h 6300410"/>
              <a:gd name="connsiteX25" fmla="*/ 0 w 5532019"/>
              <a:gd name="connsiteY25" fmla="*/ 1594360 h 6300410"/>
              <a:gd name="connsiteX26" fmla="*/ 1514752 w 5532019"/>
              <a:gd name="connsiteY26" fmla="*/ 2468903 h 6300410"/>
              <a:gd name="connsiteX27" fmla="*/ 1519816 w 5532019"/>
              <a:gd name="connsiteY27" fmla="*/ 3881710 h 6300410"/>
              <a:gd name="connsiteX28" fmla="*/ 2729959 w 5532019"/>
              <a:gd name="connsiteY28" fmla="*/ 4569633 h 6300410"/>
              <a:gd name="connsiteX29" fmla="*/ 2729959 w 5532019"/>
              <a:gd name="connsiteY29" fmla="*/ 6300325 h 6300410"/>
              <a:gd name="connsiteX30" fmla="*/ 11328 w 5532019"/>
              <a:gd name="connsiteY30" fmla="*/ 4754879 h 6300410"/>
              <a:gd name="connsiteX31" fmla="*/ 2731670 w 5532019"/>
              <a:gd name="connsiteY31" fmla="*/ 0 h 6300410"/>
              <a:gd name="connsiteX32" fmla="*/ 5467539 w 5532019"/>
              <a:gd name="connsiteY32" fmla="*/ 1566596 h 6300410"/>
              <a:gd name="connsiteX33" fmla="*/ 3971893 w 5532019"/>
              <a:gd name="connsiteY33" fmla="*/ 2430109 h 6300410"/>
              <a:gd name="connsiteX34" fmla="*/ 2750448 w 5532019"/>
              <a:gd name="connsiteY34" fmla="*/ 1730692 h 6300410"/>
              <a:gd name="connsiteX35" fmla="*/ 1561038 w 5532019"/>
              <a:gd name="connsiteY35" fmla="*/ 2412487 h 6300410"/>
              <a:gd name="connsiteX36" fmla="*/ 47481 w 5532019"/>
              <a:gd name="connsiteY36" fmla="*/ 1538635 h 6300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532019" h="6300410">
                <a:moveTo>
                  <a:pt x="2766832" y="3210319"/>
                </a:moveTo>
                <a:lnTo>
                  <a:pt x="3885775" y="3856341"/>
                </a:lnTo>
                <a:lnTo>
                  <a:pt x="2765961" y="4490285"/>
                </a:lnTo>
                <a:lnTo>
                  <a:pt x="1649321" y="3855515"/>
                </a:lnTo>
                <a:close/>
                <a:moveTo>
                  <a:pt x="2765179" y="3209365"/>
                </a:moveTo>
                <a:lnTo>
                  <a:pt x="2768486" y="3209365"/>
                </a:lnTo>
                <a:lnTo>
                  <a:pt x="2766833" y="3210318"/>
                </a:lnTo>
                <a:close/>
                <a:moveTo>
                  <a:pt x="2713479" y="1852318"/>
                </a:moveTo>
                <a:lnTo>
                  <a:pt x="2713479" y="3165542"/>
                </a:lnTo>
                <a:lnTo>
                  <a:pt x="1606719" y="3804529"/>
                </a:lnTo>
                <a:lnTo>
                  <a:pt x="1602006" y="2489437"/>
                </a:lnTo>
                <a:close/>
                <a:moveTo>
                  <a:pt x="2785478" y="1849944"/>
                </a:moveTo>
                <a:lnTo>
                  <a:pt x="3910676" y="2494248"/>
                </a:lnTo>
                <a:lnTo>
                  <a:pt x="3929550" y="3806034"/>
                </a:lnTo>
                <a:lnTo>
                  <a:pt x="2797479" y="3152433"/>
                </a:lnTo>
                <a:lnTo>
                  <a:pt x="2797479" y="3152430"/>
                </a:lnTo>
                <a:lnTo>
                  <a:pt x="2785480" y="3145503"/>
                </a:lnTo>
                <a:lnTo>
                  <a:pt x="2785479" y="3131646"/>
                </a:lnTo>
                <a:lnTo>
                  <a:pt x="2785478" y="3131644"/>
                </a:lnTo>
                <a:close/>
                <a:moveTo>
                  <a:pt x="5487178" y="1638396"/>
                </a:moveTo>
                <a:lnTo>
                  <a:pt x="5532019" y="4754880"/>
                </a:lnTo>
                <a:lnTo>
                  <a:pt x="2801959" y="6300410"/>
                </a:lnTo>
                <a:lnTo>
                  <a:pt x="2801959" y="4569718"/>
                </a:lnTo>
                <a:lnTo>
                  <a:pt x="4017272" y="3881710"/>
                </a:lnTo>
                <a:lnTo>
                  <a:pt x="3997370" y="2498537"/>
                </a:lnTo>
                <a:close/>
                <a:moveTo>
                  <a:pt x="0" y="1594360"/>
                </a:moveTo>
                <a:lnTo>
                  <a:pt x="1514752" y="2468903"/>
                </a:lnTo>
                <a:lnTo>
                  <a:pt x="1519816" y="3881710"/>
                </a:lnTo>
                <a:lnTo>
                  <a:pt x="2729959" y="4569633"/>
                </a:lnTo>
                <a:lnTo>
                  <a:pt x="2729959" y="6300325"/>
                </a:lnTo>
                <a:lnTo>
                  <a:pt x="11328" y="4754879"/>
                </a:lnTo>
                <a:close/>
                <a:moveTo>
                  <a:pt x="2731670" y="0"/>
                </a:moveTo>
                <a:lnTo>
                  <a:pt x="5467539" y="1566596"/>
                </a:lnTo>
                <a:lnTo>
                  <a:pt x="3971893" y="2430109"/>
                </a:lnTo>
                <a:lnTo>
                  <a:pt x="2750448" y="1730692"/>
                </a:lnTo>
                <a:lnTo>
                  <a:pt x="1561038" y="2412487"/>
                </a:lnTo>
                <a:lnTo>
                  <a:pt x="47481" y="15386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12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1874521" y="297178"/>
            <a:ext cx="5578747" cy="6332221"/>
          </a:xfrm>
          <a:custGeom>
            <a:avLst/>
            <a:gdLst>
              <a:gd name="connsiteX0" fmla="*/ 5566940 w 5578747"/>
              <a:gd name="connsiteY0" fmla="*/ 3150219 h 6332221"/>
              <a:gd name="connsiteX1" fmla="*/ 5554979 w 5578747"/>
              <a:gd name="connsiteY1" fmla="*/ 4743450 h 6332221"/>
              <a:gd name="connsiteX2" fmla="*/ 4207911 w 5578747"/>
              <a:gd name="connsiteY2" fmla="*/ 5490184 h 6332221"/>
              <a:gd name="connsiteX3" fmla="*/ 2868908 w 5578747"/>
              <a:gd name="connsiteY3" fmla="*/ 4695849 h 6332221"/>
              <a:gd name="connsiteX4" fmla="*/ 5566940 w 5578747"/>
              <a:gd name="connsiteY4" fmla="*/ 3150219 h 6332221"/>
              <a:gd name="connsiteX5" fmla="*/ 1401798 w 5578747"/>
              <a:gd name="connsiteY5" fmla="*/ 2478758 h 6332221"/>
              <a:gd name="connsiteX6" fmla="*/ 1395366 w 5578747"/>
              <a:gd name="connsiteY6" fmla="*/ 3954396 h 6332221"/>
              <a:gd name="connsiteX7" fmla="*/ 1402056 w 5578747"/>
              <a:gd name="connsiteY7" fmla="*/ 3958221 h 6332221"/>
              <a:gd name="connsiteX8" fmla="*/ 1393849 w 5578747"/>
              <a:gd name="connsiteY8" fmla="*/ 3972436 h 6332221"/>
              <a:gd name="connsiteX9" fmla="*/ 4135577 w 5578747"/>
              <a:gd name="connsiteY9" fmla="*/ 5555373 h 6332221"/>
              <a:gd name="connsiteX10" fmla="*/ 2777489 w 5578747"/>
              <a:gd name="connsiteY10" fmla="*/ 6332221 h 6332221"/>
              <a:gd name="connsiteX11" fmla="*/ 0 w 5578747"/>
              <a:gd name="connsiteY11" fmla="*/ 4743450 h 6332221"/>
              <a:gd name="connsiteX12" fmla="*/ 6360 w 5578747"/>
              <a:gd name="connsiteY12" fmla="*/ 3308229 h 6332221"/>
              <a:gd name="connsiteX13" fmla="*/ 2789161 w 5578747"/>
              <a:gd name="connsiteY13" fmla="*/ 1694545 h 6332221"/>
              <a:gd name="connsiteX14" fmla="*/ 4085837 w 5578747"/>
              <a:gd name="connsiteY14" fmla="*/ 2427671 h 6332221"/>
              <a:gd name="connsiteX15" fmla="*/ 4074790 w 5578747"/>
              <a:gd name="connsiteY15" fmla="*/ 3899239 h 6332221"/>
              <a:gd name="connsiteX16" fmla="*/ 2783850 w 5578747"/>
              <a:gd name="connsiteY16" fmla="*/ 4637679 h 6332221"/>
              <a:gd name="connsiteX17" fmla="*/ 1492907 w 5578747"/>
              <a:gd name="connsiteY17" fmla="*/ 3899239 h 6332221"/>
              <a:gd name="connsiteX18" fmla="*/ 1499230 w 5578747"/>
              <a:gd name="connsiteY18" fmla="*/ 2429105 h 6332221"/>
              <a:gd name="connsiteX19" fmla="*/ 1324801 w 5578747"/>
              <a:gd name="connsiteY19" fmla="*/ 837195 h 6332221"/>
              <a:gd name="connsiteX20" fmla="*/ 2699287 w 5578747"/>
              <a:gd name="connsiteY20" fmla="*/ 1640280 h 6332221"/>
              <a:gd name="connsiteX21" fmla="*/ 1744432 w 5578747"/>
              <a:gd name="connsiteY21" fmla="*/ 2178751 h 6332221"/>
              <a:gd name="connsiteX22" fmla="*/ 1402168 w 5578747"/>
              <a:gd name="connsiteY22" fmla="*/ 2373656 h 6332221"/>
              <a:gd name="connsiteX23" fmla="*/ 1402156 w 5578747"/>
              <a:gd name="connsiteY23" fmla="*/ 2376364 h 6332221"/>
              <a:gd name="connsiteX24" fmla="*/ 6717 w 5578747"/>
              <a:gd name="connsiteY24" fmla="*/ 3182021 h 6332221"/>
              <a:gd name="connsiteX25" fmla="*/ 13608 w 5578747"/>
              <a:gd name="connsiteY25" fmla="*/ 1580425 h 6332221"/>
              <a:gd name="connsiteX26" fmla="*/ 1324801 w 5578747"/>
              <a:gd name="connsiteY26" fmla="*/ 837195 h 6332221"/>
              <a:gd name="connsiteX27" fmla="*/ 2788919 w 5578747"/>
              <a:gd name="connsiteY27" fmla="*/ 0 h 6332221"/>
              <a:gd name="connsiteX28" fmla="*/ 5578747 w 5578747"/>
              <a:gd name="connsiteY28" fmla="*/ 1577339 h 6332221"/>
              <a:gd name="connsiteX29" fmla="*/ 5553280 w 5578747"/>
              <a:gd name="connsiteY29" fmla="*/ 3061955 h 6332221"/>
              <a:gd name="connsiteX30" fmla="*/ 4176880 w 5578747"/>
              <a:gd name="connsiteY30" fmla="*/ 3834282 h 6332221"/>
              <a:gd name="connsiteX31" fmla="*/ 4183379 w 5578747"/>
              <a:gd name="connsiteY31" fmla="*/ 2372113 h 6332221"/>
              <a:gd name="connsiteX32" fmla="*/ 3593442 w 5578747"/>
              <a:gd name="connsiteY32" fmla="*/ 2038568 h 6332221"/>
              <a:gd name="connsiteX33" fmla="*/ 1416347 w 5578747"/>
              <a:gd name="connsiteY33" fmla="*/ 781623 h 633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578747" h="6332221">
                <a:moveTo>
                  <a:pt x="5566940" y="3150219"/>
                </a:moveTo>
                <a:lnTo>
                  <a:pt x="5554979" y="4743450"/>
                </a:lnTo>
                <a:lnTo>
                  <a:pt x="4207911" y="5490184"/>
                </a:lnTo>
                <a:lnTo>
                  <a:pt x="2868908" y="4695849"/>
                </a:lnTo>
                <a:cubicBezTo>
                  <a:pt x="3766665" y="4177464"/>
                  <a:pt x="4669184" y="3668603"/>
                  <a:pt x="5566940" y="3150219"/>
                </a:cubicBezTo>
                <a:close/>
                <a:moveTo>
                  <a:pt x="1401798" y="2478758"/>
                </a:moveTo>
                <a:lnTo>
                  <a:pt x="1395366" y="3954396"/>
                </a:lnTo>
                <a:lnTo>
                  <a:pt x="1402056" y="3958221"/>
                </a:lnTo>
                <a:lnTo>
                  <a:pt x="1393849" y="3972436"/>
                </a:lnTo>
                <a:lnTo>
                  <a:pt x="4135577" y="5555373"/>
                </a:lnTo>
                <a:cubicBezTo>
                  <a:pt x="3682882" y="5814322"/>
                  <a:pt x="3230185" y="6073271"/>
                  <a:pt x="2777489" y="6332221"/>
                </a:cubicBezTo>
                <a:lnTo>
                  <a:pt x="0" y="4743450"/>
                </a:lnTo>
                <a:lnTo>
                  <a:pt x="6360" y="3308229"/>
                </a:lnTo>
                <a:close/>
                <a:moveTo>
                  <a:pt x="2789161" y="1694545"/>
                </a:moveTo>
                <a:lnTo>
                  <a:pt x="4085837" y="2427671"/>
                </a:lnTo>
                <a:lnTo>
                  <a:pt x="4074790" y="3899239"/>
                </a:lnTo>
                <a:lnTo>
                  <a:pt x="2783850" y="4637679"/>
                </a:lnTo>
                <a:lnTo>
                  <a:pt x="1492907" y="3899239"/>
                </a:lnTo>
                <a:cubicBezTo>
                  <a:pt x="1495015" y="3409194"/>
                  <a:pt x="1497123" y="2919150"/>
                  <a:pt x="1499230" y="2429105"/>
                </a:cubicBezTo>
                <a:close/>
                <a:moveTo>
                  <a:pt x="1324801" y="837195"/>
                </a:moveTo>
                <a:lnTo>
                  <a:pt x="2699287" y="1640280"/>
                </a:lnTo>
                <a:lnTo>
                  <a:pt x="1744432" y="2178751"/>
                </a:lnTo>
                <a:cubicBezTo>
                  <a:pt x="1630344" y="2243719"/>
                  <a:pt x="1516256" y="2308688"/>
                  <a:pt x="1402168" y="2373656"/>
                </a:cubicBezTo>
                <a:lnTo>
                  <a:pt x="1402156" y="2376364"/>
                </a:lnTo>
                <a:lnTo>
                  <a:pt x="6717" y="3182021"/>
                </a:lnTo>
                <a:lnTo>
                  <a:pt x="13608" y="1580425"/>
                </a:lnTo>
                <a:cubicBezTo>
                  <a:pt x="457022" y="1327920"/>
                  <a:pt x="881385" y="1089701"/>
                  <a:pt x="1324801" y="837195"/>
                </a:cubicBezTo>
                <a:close/>
                <a:moveTo>
                  <a:pt x="2788919" y="0"/>
                </a:moveTo>
                <a:lnTo>
                  <a:pt x="5578747" y="1577339"/>
                </a:lnTo>
                <a:lnTo>
                  <a:pt x="5553280" y="3061955"/>
                </a:lnTo>
                <a:cubicBezTo>
                  <a:pt x="5088129" y="3327334"/>
                  <a:pt x="4642031" y="3568903"/>
                  <a:pt x="4176880" y="3834282"/>
                </a:cubicBezTo>
                <a:lnTo>
                  <a:pt x="4183379" y="2372113"/>
                </a:lnTo>
                <a:lnTo>
                  <a:pt x="3593442" y="2038568"/>
                </a:lnTo>
                <a:lnTo>
                  <a:pt x="1416347" y="78162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9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2051250" y="550471"/>
            <a:ext cx="5041701" cy="5757120"/>
          </a:xfrm>
          <a:custGeom>
            <a:avLst/>
            <a:gdLst>
              <a:gd name="connsiteX0" fmla="*/ 2556750 w 5041701"/>
              <a:gd name="connsiteY0" fmla="*/ 2940882 h 5757120"/>
              <a:gd name="connsiteX1" fmla="*/ 4998889 w 5041701"/>
              <a:gd name="connsiteY1" fmla="*/ 4350852 h 5757120"/>
              <a:gd name="connsiteX2" fmla="*/ 2556749 w 5041701"/>
              <a:gd name="connsiteY2" fmla="*/ 5749868 h 5757120"/>
              <a:gd name="connsiteX3" fmla="*/ 2484749 w 5041701"/>
              <a:gd name="connsiteY3" fmla="*/ 2940882 h 5757120"/>
              <a:gd name="connsiteX4" fmla="*/ 2484750 w 5041701"/>
              <a:gd name="connsiteY4" fmla="*/ 5757120 h 5757120"/>
              <a:gd name="connsiteX5" fmla="*/ 37877 w 5041701"/>
              <a:gd name="connsiteY5" fmla="*/ 4353585 h 5757120"/>
              <a:gd name="connsiteX6" fmla="*/ 0 w 5041701"/>
              <a:gd name="connsiteY6" fmla="*/ 1464741 h 5757120"/>
              <a:gd name="connsiteX7" fmla="*/ 2448751 w 5041701"/>
              <a:gd name="connsiteY7" fmla="*/ 2878528 h 5757120"/>
              <a:gd name="connsiteX8" fmla="*/ 12263 w 5041701"/>
              <a:gd name="connsiteY8" fmla="*/ 4285234 h 5757120"/>
              <a:gd name="connsiteX9" fmla="*/ 6150 w 5041701"/>
              <a:gd name="connsiteY9" fmla="*/ 2892816 h 5757120"/>
              <a:gd name="connsiteX10" fmla="*/ 2974 w 5041701"/>
              <a:gd name="connsiteY10" fmla="*/ 2160779 h 5757120"/>
              <a:gd name="connsiteX11" fmla="*/ 5041701 w 5041701"/>
              <a:gd name="connsiteY11" fmla="*/ 1464625 h 5757120"/>
              <a:gd name="connsiteX12" fmla="*/ 5041701 w 5041701"/>
              <a:gd name="connsiteY12" fmla="*/ 4292429 h 5757120"/>
              <a:gd name="connsiteX13" fmla="*/ 2592751 w 5041701"/>
              <a:gd name="connsiteY13" fmla="*/ 2878527 h 5757120"/>
              <a:gd name="connsiteX14" fmla="*/ 2484750 w 5041701"/>
              <a:gd name="connsiteY14" fmla="*/ 6975 h 5757120"/>
              <a:gd name="connsiteX15" fmla="*/ 2484750 w 5041701"/>
              <a:gd name="connsiteY15" fmla="*/ 2816174 h 5757120"/>
              <a:gd name="connsiteX16" fmla="*/ 31708 w 5041701"/>
              <a:gd name="connsiteY16" fmla="*/ 1399909 h 5757120"/>
              <a:gd name="connsiteX17" fmla="*/ 2556750 w 5041701"/>
              <a:gd name="connsiteY17" fmla="*/ 0 h 5757120"/>
              <a:gd name="connsiteX18" fmla="*/ 4998999 w 5041701"/>
              <a:gd name="connsiteY18" fmla="*/ 1406143 h 5757120"/>
              <a:gd name="connsiteX19" fmla="*/ 2556750 w 5041701"/>
              <a:gd name="connsiteY19" fmla="*/ 2816175 h 5757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1701" h="5757120">
                <a:moveTo>
                  <a:pt x="2556750" y="2940882"/>
                </a:moveTo>
                <a:lnTo>
                  <a:pt x="4998889" y="4350852"/>
                </a:lnTo>
                <a:lnTo>
                  <a:pt x="2556749" y="5749868"/>
                </a:lnTo>
                <a:close/>
                <a:moveTo>
                  <a:pt x="2484749" y="2940882"/>
                </a:moveTo>
                <a:lnTo>
                  <a:pt x="2484750" y="5757120"/>
                </a:lnTo>
                <a:lnTo>
                  <a:pt x="37877" y="4353585"/>
                </a:lnTo>
                <a:close/>
                <a:moveTo>
                  <a:pt x="0" y="1464741"/>
                </a:moveTo>
                <a:lnTo>
                  <a:pt x="2448751" y="2878528"/>
                </a:lnTo>
                <a:lnTo>
                  <a:pt x="12263" y="4285234"/>
                </a:lnTo>
                <a:lnTo>
                  <a:pt x="6150" y="2892816"/>
                </a:lnTo>
                <a:cubicBezTo>
                  <a:pt x="5091" y="2650192"/>
                  <a:pt x="4033" y="2406379"/>
                  <a:pt x="2974" y="2160779"/>
                </a:cubicBezTo>
                <a:close/>
                <a:moveTo>
                  <a:pt x="5041701" y="1464625"/>
                </a:moveTo>
                <a:lnTo>
                  <a:pt x="5041701" y="4292429"/>
                </a:lnTo>
                <a:lnTo>
                  <a:pt x="2592751" y="2878527"/>
                </a:lnTo>
                <a:close/>
                <a:moveTo>
                  <a:pt x="2484750" y="6975"/>
                </a:moveTo>
                <a:lnTo>
                  <a:pt x="2484750" y="2816174"/>
                </a:lnTo>
                <a:lnTo>
                  <a:pt x="31708" y="1399909"/>
                </a:lnTo>
                <a:close/>
                <a:moveTo>
                  <a:pt x="2556750" y="0"/>
                </a:moveTo>
                <a:lnTo>
                  <a:pt x="4998999" y="1406143"/>
                </a:lnTo>
                <a:lnTo>
                  <a:pt x="2556750" y="2816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61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圖片版面配置區 12"/>
          <p:cNvSpPr>
            <a:spLocks noGrp="1"/>
          </p:cNvSpPr>
          <p:nvPr>
            <p:ph type="pic" sz="quarter" idx="13"/>
          </p:nvPr>
        </p:nvSpPr>
        <p:spPr>
          <a:xfrm>
            <a:off x="2051052" y="533401"/>
            <a:ext cx="5041899" cy="5791200"/>
          </a:xfrm>
          <a:custGeom>
            <a:avLst/>
            <a:gdLst>
              <a:gd name="connsiteX0" fmla="*/ 2520949 w 5041899"/>
              <a:gd name="connsiteY0" fmla="*/ 2967601 h 5791200"/>
              <a:gd name="connsiteX1" fmla="*/ 3744405 w 5041899"/>
              <a:gd name="connsiteY1" fmla="*/ 5086688 h 5791200"/>
              <a:gd name="connsiteX2" fmla="*/ 2514599 w 5041899"/>
              <a:gd name="connsiteY2" fmla="*/ 5791200 h 5791200"/>
              <a:gd name="connsiteX3" fmla="*/ 1294729 w 5041899"/>
              <a:gd name="connsiteY3" fmla="*/ 5091477 h 5791200"/>
              <a:gd name="connsiteX4" fmla="*/ 2583303 w 5041899"/>
              <a:gd name="connsiteY4" fmla="*/ 2931600 h 5791200"/>
              <a:gd name="connsiteX5" fmla="*/ 5041899 w 5041899"/>
              <a:gd name="connsiteY5" fmla="*/ 2931600 h 5791200"/>
              <a:gd name="connsiteX6" fmla="*/ 5041899 w 5041899"/>
              <a:gd name="connsiteY6" fmla="*/ 4343400 h 5791200"/>
              <a:gd name="connsiteX7" fmla="*/ 3806880 w 5041899"/>
              <a:gd name="connsiteY7" fmla="*/ 5050898 h 5791200"/>
              <a:gd name="connsiteX8" fmla="*/ 6444 w 5041899"/>
              <a:gd name="connsiteY8" fmla="*/ 2931599 h 5791200"/>
              <a:gd name="connsiteX9" fmla="*/ 2458596 w 5041899"/>
              <a:gd name="connsiteY9" fmla="*/ 2931600 h 5791200"/>
              <a:gd name="connsiteX10" fmla="*/ 1232273 w 5041899"/>
              <a:gd name="connsiteY10" fmla="*/ 5055653 h 5791200"/>
              <a:gd name="connsiteX11" fmla="*/ 12700 w 5041899"/>
              <a:gd name="connsiteY11" fmla="*/ 4356100 h 5791200"/>
              <a:gd name="connsiteX12" fmla="*/ 3808429 w 5041899"/>
              <a:gd name="connsiteY12" fmla="*/ 737620 h 5791200"/>
              <a:gd name="connsiteX13" fmla="*/ 5041899 w 5041899"/>
              <a:gd name="connsiteY13" fmla="*/ 1447799 h 5791200"/>
              <a:gd name="connsiteX14" fmla="*/ 5041899 w 5041899"/>
              <a:gd name="connsiteY14" fmla="*/ 2859600 h 5791200"/>
              <a:gd name="connsiteX15" fmla="*/ 2583303 w 5041899"/>
              <a:gd name="connsiteY15" fmla="*/ 2859600 h 5791200"/>
              <a:gd name="connsiteX16" fmla="*/ 1232194 w 5041899"/>
              <a:gd name="connsiteY16" fmla="*/ 735411 h 5791200"/>
              <a:gd name="connsiteX17" fmla="*/ 2458595 w 5041899"/>
              <a:gd name="connsiteY17" fmla="*/ 2859600 h 5791200"/>
              <a:gd name="connsiteX18" fmla="*/ 6131 w 5041899"/>
              <a:gd name="connsiteY18" fmla="*/ 2859599 h 5791200"/>
              <a:gd name="connsiteX19" fmla="*/ 3175 w 5041899"/>
              <a:gd name="connsiteY19" fmla="*/ 2177851 h 5791200"/>
              <a:gd name="connsiteX20" fmla="*/ 0 w 5041899"/>
              <a:gd name="connsiteY20" fmla="*/ 1435100 h 5791200"/>
              <a:gd name="connsiteX21" fmla="*/ 2527299 w 5041899"/>
              <a:gd name="connsiteY21" fmla="*/ 0 h 5791200"/>
              <a:gd name="connsiteX22" fmla="*/ 3746032 w 5041899"/>
              <a:gd name="connsiteY22" fmla="*/ 701695 h 5791200"/>
              <a:gd name="connsiteX23" fmla="*/ 2520949 w 5041899"/>
              <a:gd name="connsiteY23" fmla="*/ 2823600 h 5791200"/>
              <a:gd name="connsiteX24" fmla="*/ 1294806 w 5041899"/>
              <a:gd name="connsiteY24" fmla="*/ 699858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41899" h="5791200">
                <a:moveTo>
                  <a:pt x="2520949" y="2967601"/>
                </a:moveTo>
                <a:lnTo>
                  <a:pt x="3744405" y="5086688"/>
                </a:lnTo>
                <a:lnTo>
                  <a:pt x="2514599" y="5791200"/>
                </a:lnTo>
                <a:lnTo>
                  <a:pt x="1294729" y="5091477"/>
                </a:lnTo>
                <a:close/>
                <a:moveTo>
                  <a:pt x="2583303" y="2931600"/>
                </a:moveTo>
                <a:lnTo>
                  <a:pt x="5041899" y="2931600"/>
                </a:lnTo>
                <a:lnTo>
                  <a:pt x="5041899" y="4343400"/>
                </a:lnTo>
                <a:lnTo>
                  <a:pt x="3806880" y="5050898"/>
                </a:lnTo>
                <a:close/>
                <a:moveTo>
                  <a:pt x="6444" y="2931599"/>
                </a:moveTo>
                <a:lnTo>
                  <a:pt x="2458596" y="2931600"/>
                </a:lnTo>
                <a:lnTo>
                  <a:pt x="1232273" y="5055653"/>
                </a:lnTo>
                <a:lnTo>
                  <a:pt x="12700" y="4356100"/>
                </a:lnTo>
                <a:close/>
                <a:moveTo>
                  <a:pt x="3808429" y="737620"/>
                </a:moveTo>
                <a:lnTo>
                  <a:pt x="5041899" y="1447799"/>
                </a:lnTo>
                <a:lnTo>
                  <a:pt x="5041899" y="2859600"/>
                </a:lnTo>
                <a:lnTo>
                  <a:pt x="2583303" y="2859600"/>
                </a:lnTo>
                <a:close/>
                <a:moveTo>
                  <a:pt x="1232194" y="735411"/>
                </a:moveTo>
                <a:lnTo>
                  <a:pt x="2458595" y="2859600"/>
                </a:lnTo>
                <a:lnTo>
                  <a:pt x="6131" y="2859599"/>
                </a:lnTo>
                <a:lnTo>
                  <a:pt x="3175" y="2177851"/>
                </a:lnTo>
                <a:cubicBezTo>
                  <a:pt x="2115" y="1932251"/>
                  <a:pt x="1058" y="1684865"/>
                  <a:pt x="0" y="1435100"/>
                </a:cubicBezTo>
                <a:close/>
                <a:moveTo>
                  <a:pt x="2527299" y="0"/>
                </a:moveTo>
                <a:lnTo>
                  <a:pt x="3746032" y="701695"/>
                </a:lnTo>
                <a:lnTo>
                  <a:pt x="2520949" y="2823600"/>
                </a:lnTo>
                <a:lnTo>
                  <a:pt x="1294806" y="6998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圖片版面配置區 10"/>
          <p:cNvSpPr>
            <a:spLocks noGrp="1"/>
          </p:cNvSpPr>
          <p:nvPr>
            <p:ph type="pic" sz="quarter" idx="13"/>
          </p:nvPr>
        </p:nvSpPr>
        <p:spPr>
          <a:xfrm>
            <a:off x="2051249" y="533400"/>
            <a:ext cx="5041701" cy="5791201"/>
          </a:xfrm>
          <a:custGeom>
            <a:avLst/>
            <a:gdLst>
              <a:gd name="connsiteX0" fmla="*/ 2520751 w 5041701"/>
              <a:gd name="connsiteY0" fmla="*/ 2937170 h 5791201"/>
              <a:gd name="connsiteX1" fmla="*/ 4998890 w 5041701"/>
              <a:gd name="connsiteY1" fmla="*/ 4367925 h 5791201"/>
              <a:gd name="connsiteX2" fmla="*/ 2514400 w 5041701"/>
              <a:gd name="connsiteY2" fmla="*/ 5791201 h 5791201"/>
              <a:gd name="connsiteX3" fmla="*/ 37878 w 5041701"/>
              <a:gd name="connsiteY3" fmla="*/ 4370659 h 5791201"/>
              <a:gd name="connsiteX4" fmla="*/ 0 w 5041701"/>
              <a:gd name="connsiteY4" fmla="*/ 1481814 h 5791201"/>
              <a:gd name="connsiteX5" fmla="*/ 2448751 w 5041701"/>
              <a:gd name="connsiteY5" fmla="*/ 2895602 h 5791201"/>
              <a:gd name="connsiteX6" fmla="*/ 12264 w 5041701"/>
              <a:gd name="connsiteY6" fmla="*/ 4302307 h 5791201"/>
              <a:gd name="connsiteX7" fmla="*/ 6150 w 5041701"/>
              <a:gd name="connsiteY7" fmla="*/ 2909889 h 5791201"/>
              <a:gd name="connsiteX8" fmla="*/ 2975 w 5041701"/>
              <a:gd name="connsiteY8" fmla="*/ 2177853 h 5791201"/>
              <a:gd name="connsiteX9" fmla="*/ 5041701 w 5041701"/>
              <a:gd name="connsiteY9" fmla="*/ 1481699 h 5791201"/>
              <a:gd name="connsiteX10" fmla="*/ 5041701 w 5041701"/>
              <a:gd name="connsiteY10" fmla="*/ 4309503 h 5791201"/>
              <a:gd name="connsiteX11" fmla="*/ 2592752 w 5041701"/>
              <a:gd name="connsiteY11" fmla="*/ 2895600 h 5791201"/>
              <a:gd name="connsiteX12" fmla="*/ 2527101 w 5041701"/>
              <a:gd name="connsiteY12" fmla="*/ 0 h 5791201"/>
              <a:gd name="connsiteX13" fmla="*/ 4999000 w 5041701"/>
              <a:gd name="connsiteY13" fmla="*/ 1423214 h 5791201"/>
              <a:gd name="connsiteX14" fmla="*/ 2520752 w 5041701"/>
              <a:gd name="connsiteY14" fmla="*/ 2854031 h 5791201"/>
              <a:gd name="connsiteX15" fmla="*/ 31709 w 5041701"/>
              <a:gd name="connsiteY15" fmla="*/ 1416981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041701" h="5791201">
                <a:moveTo>
                  <a:pt x="2520751" y="2937170"/>
                </a:moveTo>
                <a:lnTo>
                  <a:pt x="4998890" y="4367925"/>
                </a:lnTo>
                <a:lnTo>
                  <a:pt x="2514400" y="5791201"/>
                </a:lnTo>
                <a:lnTo>
                  <a:pt x="37878" y="4370659"/>
                </a:lnTo>
                <a:close/>
                <a:moveTo>
                  <a:pt x="0" y="1481814"/>
                </a:moveTo>
                <a:lnTo>
                  <a:pt x="2448751" y="2895602"/>
                </a:lnTo>
                <a:lnTo>
                  <a:pt x="12264" y="4302307"/>
                </a:lnTo>
                <a:lnTo>
                  <a:pt x="6150" y="2909889"/>
                </a:lnTo>
                <a:cubicBezTo>
                  <a:pt x="5092" y="2667265"/>
                  <a:pt x="4034" y="2423453"/>
                  <a:pt x="2975" y="2177853"/>
                </a:cubicBezTo>
                <a:close/>
                <a:moveTo>
                  <a:pt x="5041701" y="1481699"/>
                </a:moveTo>
                <a:lnTo>
                  <a:pt x="5041701" y="4309503"/>
                </a:lnTo>
                <a:lnTo>
                  <a:pt x="2592752" y="2895600"/>
                </a:lnTo>
                <a:close/>
                <a:moveTo>
                  <a:pt x="2527101" y="0"/>
                </a:moveTo>
                <a:lnTo>
                  <a:pt x="4999000" y="1423214"/>
                </a:lnTo>
                <a:lnTo>
                  <a:pt x="2520752" y="2854031"/>
                </a:lnTo>
                <a:lnTo>
                  <a:pt x="31709" y="14169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413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33400"/>
            <a:ext cx="5041900" cy="5791200"/>
          </a:xfrm>
          <a:custGeom>
            <a:avLst/>
            <a:gdLst>
              <a:gd name="connsiteX0" fmla="*/ 1342440 w 5041900"/>
              <a:gd name="connsiteY0" fmla="*/ 5118845 h 5791200"/>
              <a:gd name="connsiteX1" fmla="*/ 3674550 w 5041900"/>
              <a:gd name="connsiteY1" fmla="*/ 5126706 h 5791200"/>
              <a:gd name="connsiteX2" fmla="*/ 2514600 w 5041900"/>
              <a:gd name="connsiteY2" fmla="*/ 5791200 h 5791200"/>
              <a:gd name="connsiteX3" fmla="*/ 6797 w 5041900"/>
              <a:gd name="connsiteY3" fmla="*/ 3011684 h 5791200"/>
              <a:gd name="connsiteX4" fmla="*/ 1175711 w 5041900"/>
              <a:gd name="connsiteY4" fmla="*/ 5023208 h 5791200"/>
              <a:gd name="connsiteX5" fmla="*/ 12700 w 5041900"/>
              <a:gd name="connsiteY5" fmla="*/ 4356100 h 5791200"/>
              <a:gd name="connsiteX6" fmla="*/ 5041900 w 5041900"/>
              <a:gd name="connsiteY6" fmla="*/ 3004147 h 5791200"/>
              <a:gd name="connsiteX7" fmla="*/ 5041900 w 5041900"/>
              <a:gd name="connsiteY7" fmla="*/ 4343400 h 5791200"/>
              <a:gd name="connsiteX8" fmla="*/ 3886561 w 5041900"/>
              <a:gd name="connsiteY8" fmla="*/ 5005253 h 5791200"/>
              <a:gd name="connsiteX9" fmla="*/ 1162283 w 5041900"/>
              <a:gd name="connsiteY9" fmla="*/ 775110 h 5791200"/>
              <a:gd name="connsiteX10" fmla="*/ 904196 w 5041900"/>
              <a:gd name="connsiteY10" fmla="*/ 1226576 h 5791200"/>
              <a:gd name="connsiteX11" fmla="*/ 581776 w 5041900"/>
              <a:gd name="connsiteY11" fmla="*/ 1790660 h 5791200"/>
              <a:gd name="connsiteX12" fmla="*/ 5866 w 5041900"/>
              <a:gd name="connsiteY12" fmla="*/ 2798357 h 5791200"/>
              <a:gd name="connsiteX13" fmla="*/ 3175 w 5041900"/>
              <a:gd name="connsiteY13" fmla="*/ 2177852 h 5791200"/>
              <a:gd name="connsiteX14" fmla="*/ 0 w 5041900"/>
              <a:gd name="connsiteY14" fmla="*/ 1435100 h 5791200"/>
              <a:gd name="connsiteX15" fmla="*/ 3868384 w 5041900"/>
              <a:gd name="connsiteY15" fmla="*/ 772139 h 5791200"/>
              <a:gd name="connsiteX16" fmla="*/ 5041900 w 5041900"/>
              <a:gd name="connsiteY16" fmla="*/ 1447800 h 5791200"/>
              <a:gd name="connsiteX17" fmla="*/ 5041900 w 5041900"/>
              <a:gd name="connsiteY17" fmla="*/ 2799129 h 5791200"/>
              <a:gd name="connsiteX18" fmla="*/ 1274146 w 5041900"/>
              <a:gd name="connsiteY18" fmla="*/ 728599 h 5791200"/>
              <a:gd name="connsiteX19" fmla="*/ 3768048 w 5041900"/>
              <a:gd name="connsiteY19" fmla="*/ 746462 h 5791200"/>
              <a:gd name="connsiteX20" fmla="*/ 5015582 w 5041900"/>
              <a:gd name="connsiteY20" fmla="*/ 2901302 h 5791200"/>
              <a:gd name="connsiteX21" fmla="*/ 3773203 w 5041900"/>
              <a:gd name="connsiteY21" fmla="*/ 5053165 h 5791200"/>
              <a:gd name="connsiteX22" fmla="*/ 1273853 w 5041900"/>
              <a:gd name="connsiteY22" fmla="*/ 5044738 h 5791200"/>
              <a:gd name="connsiteX23" fmla="*/ 30308 w 5041900"/>
              <a:gd name="connsiteY23" fmla="*/ 2904785 h 5791200"/>
              <a:gd name="connsiteX24" fmla="*/ 1274146 w 5041900"/>
              <a:gd name="connsiteY24" fmla="*/ 728599 h 5791200"/>
              <a:gd name="connsiteX25" fmla="*/ 2527300 w 5041900"/>
              <a:gd name="connsiteY25" fmla="*/ 0 h 5791200"/>
              <a:gd name="connsiteX26" fmla="*/ 3694278 w 5041900"/>
              <a:gd name="connsiteY26" fmla="*/ 671896 h 5791200"/>
              <a:gd name="connsiteX27" fmla="*/ 1373327 w 5041900"/>
              <a:gd name="connsiteY27" fmla="*/ 655272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041900" h="5791200">
                <a:moveTo>
                  <a:pt x="1342440" y="5118845"/>
                </a:moveTo>
                <a:lnTo>
                  <a:pt x="3674550" y="5126706"/>
                </a:lnTo>
                <a:lnTo>
                  <a:pt x="2514600" y="5791200"/>
                </a:lnTo>
                <a:close/>
                <a:moveTo>
                  <a:pt x="6797" y="3011684"/>
                </a:moveTo>
                <a:lnTo>
                  <a:pt x="1175711" y="5023208"/>
                </a:lnTo>
                <a:lnTo>
                  <a:pt x="12700" y="4356100"/>
                </a:lnTo>
                <a:close/>
                <a:moveTo>
                  <a:pt x="5041900" y="3004147"/>
                </a:moveTo>
                <a:lnTo>
                  <a:pt x="5041900" y="4343400"/>
                </a:lnTo>
                <a:lnTo>
                  <a:pt x="3886561" y="5005253"/>
                </a:lnTo>
                <a:close/>
                <a:moveTo>
                  <a:pt x="1162283" y="775110"/>
                </a:moveTo>
                <a:lnTo>
                  <a:pt x="904196" y="1226576"/>
                </a:lnTo>
                <a:cubicBezTo>
                  <a:pt x="796019" y="1415824"/>
                  <a:pt x="688633" y="1603700"/>
                  <a:pt x="581776" y="1790660"/>
                </a:cubicBezTo>
                <a:lnTo>
                  <a:pt x="5866" y="2798357"/>
                </a:lnTo>
                <a:lnTo>
                  <a:pt x="3175" y="2177852"/>
                </a:lnTo>
                <a:cubicBezTo>
                  <a:pt x="2117" y="1932252"/>
                  <a:pt x="1058" y="1684867"/>
                  <a:pt x="0" y="1435100"/>
                </a:cubicBezTo>
                <a:close/>
                <a:moveTo>
                  <a:pt x="3868384" y="772139"/>
                </a:moveTo>
                <a:lnTo>
                  <a:pt x="5041900" y="1447800"/>
                </a:lnTo>
                <a:lnTo>
                  <a:pt x="5041900" y="2799129"/>
                </a:lnTo>
                <a:close/>
                <a:moveTo>
                  <a:pt x="1274146" y="728599"/>
                </a:moveTo>
                <a:lnTo>
                  <a:pt x="3768048" y="746462"/>
                </a:lnTo>
                <a:lnTo>
                  <a:pt x="5015582" y="2901302"/>
                </a:lnTo>
                <a:lnTo>
                  <a:pt x="3773203" y="5053165"/>
                </a:lnTo>
                <a:lnTo>
                  <a:pt x="1273853" y="5044738"/>
                </a:lnTo>
                <a:lnTo>
                  <a:pt x="30308" y="2904785"/>
                </a:lnTo>
                <a:cubicBezTo>
                  <a:pt x="439472" y="2188828"/>
                  <a:pt x="848634" y="1472871"/>
                  <a:pt x="1274146" y="728599"/>
                </a:cubicBezTo>
                <a:close/>
                <a:moveTo>
                  <a:pt x="2527300" y="0"/>
                </a:moveTo>
                <a:lnTo>
                  <a:pt x="3694278" y="671896"/>
                </a:lnTo>
                <a:lnTo>
                  <a:pt x="1373327" y="6552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05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5" name="圖片版面配置區 24"/>
          <p:cNvSpPr>
            <a:spLocks noGrp="1"/>
          </p:cNvSpPr>
          <p:nvPr>
            <p:ph type="pic" sz="quarter" idx="13"/>
          </p:nvPr>
        </p:nvSpPr>
        <p:spPr>
          <a:xfrm>
            <a:off x="2051251" y="550474"/>
            <a:ext cx="5041701" cy="5757118"/>
          </a:xfrm>
          <a:custGeom>
            <a:avLst/>
            <a:gdLst>
              <a:gd name="connsiteX0" fmla="*/ 2556749 w 5041701"/>
              <a:gd name="connsiteY0" fmla="*/ 5086568 h 5757118"/>
              <a:gd name="connsiteX1" fmla="*/ 3707839 w 5041701"/>
              <a:gd name="connsiteY1" fmla="*/ 5090449 h 5757118"/>
              <a:gd name="connsiteX2" fmla="*/ 2556749 w 5041701"/>
              <a:gd name="connsiteY2" fmla="*/ 5749866 h 5757118"/>
              <a:gd name="connsiteX3" fmla="*/ 1308396 w 5041701"/>
              <a:gd name="connsiteY3" fmla="*/ 5082358 h 5757118"/>
              <a:gd name="connsiteX4" fmla="*/ 2484749 w 5041701"/>
              <a:gd name="connsiteY4" fmla="*/ 5086323 h 5757118"/>
              <a:gd name="connsiteX5" fmla="*/ 2484748 w 5041701"/>
              <a:gd name="connsiteY5" fmla="*/ 5757118 h 5757118"/>
              <a:gd name="connsiteX6" fmla="*/ 4423676 w 5041701"/>
              <a:gd name="connsiteY6" fmla="*/ 4018749 h 5757118"/>
              <a:gd name="connsiteX7" fmla="*/ 4998889 w 5041701"/>
              <a:gd name="connsiteY7" fmla="*/ 4350850 h 5757118"/>
              <a:gd name="connsiteX8" fmla="*/ 3852913 w 5041701"/>
              <a:gd name="connsiteY8" fmla="*/ 5007341 h 5757118"/>
              <a:gd name="connsiteX9" fmla="*/ 622525 w 5041701"/>
              <a:gd name="connsiteY9" fmla="*/ 4016036 h 5757118"/>
              <a:gd name="connsiteX10" fmla="*/ 1209063 w 5041701"/>
              <a:gd name="connsiteY10" fmla="*/ 5025380 h 5757118"/>
              <a:gd name="connsiteX11" fmla="*/ 37877 w 5041701"/>
              <a:gd name="connsiteY11" fmla="*/ 4353583 h 5757118"/>
              <a:gd name="connsiteX12" fmla="*/ 6426 w 5041701"/>
              <a:gd name="connsiteY12" fmla="*/ 2955823 h 5757118"/>
              <a:gd name="connsiteX13" fmla="*/ 586349 w 5041701"/>
              <a:gd name="connsiteY13" fmla="*/ 3953783 h 5757118"/>
              <a:gd name="connsiteX14" fmla="*/ 12262 w 5041701"/>
              <a:gd name="connsiteY14" fmla="*/ 4285232 h 5757118"/>
              <a:gd name="connsiteX15" fmla="*/ 5041701 w 5041701"/>
              <a:gd name="connsiteY15" fmla="*/ 2948299 h 5757118"/>
              <a:gd name="connsiteX16" fmla="*/ 5041700 w 5041701"/>
              <a:gd name="connsiteY16" fmla="*/ 4292428 h 5757118"/>
              <a:gd name="connsiteX17" fmla="*/ 4459676 w 5041701"/>
              <a:gd name="connsiteY17" fmla="*/ 3956396 h 5757118"/>
              <a:gd name="connsiteX18" fmla="*/ 2484748 w 5041701"/>
              <a:gd name="connsiteY18" fmla="*/ 2940881 h 5757118"/>
              <a:gd name="connsiteX19" fmla="*/ 2484748 w 5041701"/>
              <a:gd name="connsiteY19" fmla="*/ 5021606 h 5757118"/>
              <a:gd name="connsiteX20" fmla="*/ 1279525 w 5041701"/>
              <a:gd name="connsiteY20" fmla="*/ 5017543 h 5757118"/>
              <a:gd name="connsiteX21" fmla="*/ 678697 w 5041701"/>
              <a:gd name="connsiteY21" fmla="*/ 3983606 h 5757118"/>
              <a:gd name="connsiteX22" fmla="*/ 2556750 w 5041701"/>
              <a:gd name="connsiteY22" fmla="*/ 2940880 h 5757118"/>
              <a:gd name="connsiteX23" fmla="*/ 4367368 w 5041701"/>
              <a:gd name="connsiteY23" fmla="*/ 3986241 h 5757118"/>
              <a:gd name="connsiteX24" fmla="*/ 3767104 w 5041701"/>
              <a:gd name="connsiteY24" fmla="*/ 5025929 h 5757118"/>
              <a:gd name="connsiteX25" fmla="*/ 2556750 w 5041701"/>
              <a:gd name="connsiteY25" fmla="*/ 5021847 h 5757118"/>
              <a:gd name="connsiteX26" fmla="*/ 4397201 w 5041701"/>
              <a:gd name="connsiteY26" fmla="*/ 1836727 h 5757118"/>
              <a:gd name="connsiteX27" fmla="*/ 5003630 w 5041701"/>
              <a:gd name="connsiteY27" fmla="*/ 2884202 h 5757118"/>
              <a:gd name="connsiteX28" fmla="*/ 4403367 w 5041701"/>
              <a:gd name="connsiteY28" fmla="*/ 3923888 h 5757118"/>
              <a:gd name="connsiteX29" fmla="*/ 2592749 w 5041701"/>
              <a:gd name="connsiteY29" fmla="*/ 2878527 h 5757118"/>
              <a:gd name="connsiteX30" fmla="*/ 642919 w 5041701"/>
              <a:gd name="connsiteY30" fmla="*/ 1835928 h 5757118"/>
              <a:gd name="connsiteX31" fmla="*/ 2448751 w 5041701"/>
              <a:gd name="connsiteY31" fmla="*/ 2878525 h 5757118"/>
              <a:gd name="connsiteX32" fmla="*/ 642522 w 5041701"/>
              <a:gd name="connsiteY32" fmla="*/ 3921352 h 5757118"/>
              <a:gd name="connsiteX33" fmla="*/ 41839 w 5041701"/>
              <a:gd name="connsiteY33" fmla="*/ 2887668 h 5757118"/>
              <a:gd name="connsiteX34" fmla="*/ 0 w 5041701"/>
              <a:gd name="connsiteY34" fmla="*/ 1464741 h 5757118"/>
              <a:gd name="connsiteX35" fmla="*/ 586753 w 5041701"/>
              <a:gd name="connsiteY35" fmla="*/ 1803502 h 5757118"/>
              <a:gd name="connsiteX36" fmla="*/ 5834 w 5041701"/>
              <a:gd name="connsiteY36" fmla="*/ 2819964 h 5757118"/>
              <a:gd name="connsiteX37" fmla="*/ 2976 w 5041701"/>
              <a:gd name="connsiteY37" fmla="*/ 2160778 h 5757118"/>
              <a:gd name="connsiteX38" fmla="*/ 5041699 w 5041701"/>
              <a:gd name="connsiteY38" fmla="*/ 1464626 h 5757118"/>
              <a:gd name="connsiteX39" fmla="*/ 5041699 w 5041701"/>
              <a:gd name="connsiteY39" fmla="*/ 2820619 h 5757118"/>
              <a:gd name="connsiteX40" fmla="*/ 4453320 w 5041701"/>
              <a:gd name="connsiteY40" fmla="*/ 1804325 h 5757118"/>
              <a:gd name="connsiteX41" fmla="*/ 1195065 w 5041701"/>
              <a:gd name="connsiteY41" fmla="*/ 739308 h 5757118"/>
              <a:gd name="connsiteX42" fmla="*/ 918005 w 5041701"/>
              <a:gd name="connsiteY42" fmla="*/ 1223963 h 5757118"/>
              <a:gd name="connsiteX43" fmla="*/ 622480 w 5041701"/>
              <a:gd name="connsiteY43" fmla="*/ 1740990 h 5757118"/>
              <a:gd name="connsiteX44" fmla="*/ 31708 w 5041701"/>
              <a:gd name="connsiteY44" fmla="*/ 1399908 h 5757118"/>
              <a:gd name="connsiteX45" fmla="*/ 3834694 w 5041701"/>
              <a:gd name="connsiteY45" fmla="*/ 735784 h 5757118"/>
              <a:gd name="connsiteX46" fmla="*/ 4998998 w 5041701"/>
              <a:gd name="connsiteY46" fmla="*/ 1406141 h 5757118"/>
              <a:gd name="connsiteX47" fmla="*/ 4417246 w 5041701"/>
              <a:gd name="connsiteY47" fmla="*/ 1742015 h 5757118"/>
              <a:gd name="connsiteX48" fmla="*/ 2556749 w 5041701"/>
              <a:gd name="connsiteY48" fmla="*/ 730880 h 5757118"/>
              <a:gd name="connsiteX49" fmla="*/ 3761973 w 5041701"/>
              <a:gd name="connsiteY49" fmla="*/ 739512 h 5757118"/>
              <a:gd name="connsiteX50" fmla="*/ 4361125 w 5041701"/>
              <a:gd name="connsiteY50" fmla="*/ 1774415 h 5757118"/>
              <a:gd name="connsiteX51" fmla="*/ 2556749 w 5041701"/>
              <a:gd name="connsiteY51" fmla="*/ 2816174 h 5757118"/>
              <a:gd name="connsiteX52" fmla="*/ 1279818 w 5041701"/>
              <a:gd name="connsiteY52" fmla="*/ 721733 h 5757118"/>
              <a:gd name="connsiteX53" fmla="*/ 2484749 w 5041701"/>
              <a:gd name="connsiteY53" fmla="*/ 730364 h 5757118"/>
              <a:gd name="connsiteX54" fmla="*/ 2484749 w 5041701"/>
              <a:gd name="connsiteY54" fmla="*/ 2816172 h 5757118"/>
              <a:gd name="connsiteX55" fmla="*/ 678647 w 5041701"/>
              <a:gd name="connsiteY55" fmla="*/ 1773418 h 5757118"/>
              <a:gd name="connsiteX56" fmla="*/ 964984 w 5041701"/>
              <a:gd name="connsiteY56" fmla="*/ 1272464 h 5757118"/>
              <a:gd name="connsiteX57" fmla="*/ 1279818 w 5041701"/>
              <a:gd name="connsiteY57" fmla="*/ 721733 h 5757118"/>
              <a:gd name="connsiteX58" fmla="*/ 2484751 w 5041701"/>
              <a:gd name="connsiteY58" fmla="*/ 6975 h 5757118"/>
              <a:gd name="connsiteX59" fmla="*/ 2484750 w 5041701"/>
              <a:gd name="connsiteY59" fmla="*/ 665502 h 5757118"/>
              <a:gd name="connsiteX60" fmla="*/ 1339490 w 5041701"/>
              <a:gd name="connsiteY60" fmla="*/ 657299 h 5757118"/>
              <a:gd name="connsiteX61" fmla="*/ 2556750 w 5041701"/>
              <a:gd name="connsiteY61" fmla="*/ 0 h 5757118"/>
              <a:gd name="connsiteX62" fmla="*/ 3728091 w 5041701"/>
              <a:gd name="connsiteY62" fmla="*/ 674408 h 5757118"/>
              <a:gd name="connsiteX63" fmla="*/ 2556750 w 5041701"/>
              <a:gd name="connsiteY63" fmla="*/ 666018 h 575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041701" h="5757118">
                <a:moveTo>
                  <a:pt x="2556749" y="5086568"/>
                </a:moveTo>
                <a:lnTo>
                  <a:pt x="3707839" y="5090449"/>
                </a:lnTo>
                <a:lnTo>
                  <a:pt x="2556749" y="5749866"/>
                </a:lnTo>
                <a:close/>
                <a:moveTo>
                  <a:pt x="1308396" y="5082358"/>
                </a:moveTo>
                <a:lnTo>
                  <a:pt x="2484749" y="5086323"/>
                </a:lnTo>
                <a:lnTo>
                  <a:pt x="2484748" y="5757118"/>
                </a:lnTo>
                <a:close/>
                <a:moveTo>
                  <a:pt x="4423676" y="4018749"/>
                </a:moveTo>
                <a:lnTo>
                  <a:pt x="4998889" y="4350850"/>
                </a:lnTo>
                <a:lnTo>
                  <a:pt x="3852913" y="5007341"/>
                </a:lnTo>
                <a:close/>
                <a:moveTo>
                  <a:pt x="622525" y="4016036"/>
                </a:moveTo>
                <a:lnTo>
                  <a:pt x="1209063" y="5025380"/>
                </a:lnTo>
                <a:lnTo>
                  <a:pt x="37877" y="4353583"/>
                </a:lnTo>
                <a:close/>
                <a:moveTo>
                  <a:pt x="6426" y="2955823"/>
                </a:moveTo>
                <a:lnTo>
                  <a:pt x="586349" y="3953783"/>
                </a:lnTo>
                <a:lnTo>
                  <a:pt x="12262" y="4285232"/>
                </a:lnTo>
                <a:close/>
                <a:moveTo>
                  <a:pt x="5041701" y="2948299"/>
                </a:moveTo>
                <a:lnTo>
                  <a:pt x="5041700" y="4292428"/>
                </a:lnTo>
                <a:lnTo>
                  <a:pt x="4459676" y="3956396"/>
                </a:lnTo>
                <a:close/>
                <a:moveTo>
                  <a:pt x="2484748" y="2940881"/>
                </a:moveTo>
                <a:lnTo>
                  <a:pt x="2484748" y="5021606"/>
                </a:lnTo>
                <a:lnTo>
                  <a:pt x="1279525" y="5017543"/>
                </a:lnTo>
                <a:lnTo>
                  <a:pt x="678697" y="3983606"/>
                </a:lnTo>
                <a:close/>
                <a:moveTo>
                  <a:pt x="2556750" y="2940880"/>
                </a:moveTo>
                <a:lnTo>
                  <a:pt x="4367368" y="3986241"/>
                </a:lnTo>
                <a:lnTo>
                  <a:pt x="3767104" y="5025929"/>
                </a:lnTo>
                <a:lnTo>
                  <a:pt x="2556750" y="5021847"/>
                </a:lnTo>
                <a:close/>
                <a:moveTo>
                  <a:pt x="4397201" y="1836727"/>
                </a:moveTo>
                <a:lnTo>
                  <a:pt x="5003630" y="2884202"/>
                </a:lnTo>
                <a:lnTo>
                  <a:pt x="4403367" y="3923888"/>
                </a:lnTo>
                <a:lnTo>
                  <a:pt x="2592749" y="2878527"/>
                </a:lnTo>
                <a:close/>
                <a:moveTo>
                  <a:pt x="642919" y="1835928"/>
                </a:moveTo>
                <a:lnTo>
                  <a:pt x="2448751" y="2878525"/>
                </a:lnTo>
                <a:lnTo>
                  <a:pt x="642522" y="3921352"/>
                </a:lnTo>
                <a:lnTo>
                  <a:pt x="41839" y="2887668"/>
                </a:lnTo>
                <a:close/>
                <a:moveTo>
                  <a:pt x="0" y="1464741"/>
                </a:moveTo>
                <a:lnTo>
                  <a:pt x="586753" y="1803502"/>
                </a:lnTo>
                <a:lnTo>
                  <a:pt x="5834" y="2819964"/>
                </a:lnTo>
                <a:lnTo>
                  <a:pt x="2976" y="2160778"/>
                </a:lnTo>
                <a:close/>
                <a:moveTo>
                  <a:pt x="5041699" y="1464626"/>
                </a:moveTo>
                <a:lnTo>
                  <a:pt x="5041699" y="2820619"/>
                </a:lnTo>
                <a:lnTo>
                  <a:pt x="4453320" y="1804325"/>
                </a:lnTo>
                <a:close/>
                <a:moveTo>
                  <a:pt x="1195065" y="739308"/>
                </a:moveTo>
                <a:lnTo>
                  <a:pt x="918005" y="1223963"/>
                </a:lnTo>
                <a:lnTo>
                  <a:pt x="622480" y="1740990"/>
                </a:lnTo>
                <a:lnTo>
                  <a:pt x="31708" y="1399908"/>
                </a:lnTo>
                <a:close/>
                <a:moveTo>
                  <a:pt x="3834694" y="735784"/>
                </a:moveTo>
                <a:lnTo>
                  <a:pt x="4998998" y="1406141"/>
                </a:lnTo>
                <a:lnTo>
                  <a:pt x="4417246" y="1742015"/>
                </a:lnTo>
                <a:close/>
                <a:moveTo>
                  <a:pt x="2556749" y="730880"/>
                </a:moveTo>
                <a:lnTo>
                  <a:pt x="3761973" y="739512"/>
                </a:lnTo>
                <a:lnTo>
                  <a:pt x="4361125" y="1774415"/>
                </a:lnTo>
                <a:lnTo>
                  <a:pt x="2556749" y="2816174"/>
                </a:lnTo>
                <a:close/>
                <a:moveTo>
                  <a:pt x="1279818" y="721733"/>
                </a:moveTo>
                <a:lnTo>
                  <a:pt x="2484749" y="730364"/>
                </a:lnTo>
                <a:lnTo>
                  <a:pt x="2484749" y="2816172"/>
                </a:lnTo>
                <a:lnTo>
                  <a:pt x="678647" y="1773418"/>
                </a:lnTo>
                <a:lnTo>
                  <a:pt x="964984" y="1272464"/>
                </a:lnTo>
                <a:cubicBezTo>
                  <a:pt x="1069082" y="1090355"/>
                  <a:pt x="1173942" y="906924"/>
                  <a:pt x="1279818" y="721733"/>
                </a:cubicBezTo>
                <a:close/>
                <a:moveTo>
                  <a:pt x="2484751" y="6975"/>
                </a:moveTo>
                <a:lnTo>
                  <a:pt x="2484750" y="665502"/>
                </a:lnTo>
                <a:lnTo>
                  <a:pt x="1339490" y="657299"/>
                </a:lnTo>
                <a:close/>
                <a:moveTo>
                  <a:pt x="2556750" y="0"/>
                </a:moveTo>
                <a:lnTo>
                  <a:pt x="3728091" y="674408"/>
                </a:lnTo>
                <a:lnTo>
                  <a:pt x="2556750" y="6660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03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335" y="553404"/>
            <a:ext cx="5041615" cy="5738795"/>
          </a:xfrm>
          <a:custGeom>
            <a:avLst/>
            <a:gdLst>
              <a:gd name="connsiteX0" fmla="*/ 97318 w 5041615"/>
              <a:gd name="connsiteY0" fmla="*/ 4384797 h 5738795"/>
              <a:gd name="connsiteX1" fmla="*/ 1676024 w 5041615"/>
              <a:gd name="connsiteY1" fmla="*/ 4384797 h 5738795"/>
              <a:gd name="connsiteX2" fmla="*/ 2457720 w 5041615"/>
              <a:gd name="connsiteY2" fmla="*/ 5738734 h 5738795"/>
              <a:gd name="connsiteX3" fmla="*/ 3352607 w 5041615"/>
              <a:gd name="connsiteY3" fmla="*/ 4384796 h 5738795"/>
              <a:gd name="connsiteX4" fmla="*/ 4934435 w 5041615"/>
              <a:gd name="connsiteY4" fmla="*/ 4384797 h 5738795"/>
              <a:gd name="connsiteX5" fmla="*/ 2570876 w 5041615"/>
              <a:gd name="connsiteY5" fmla="*/ 5738795 h 5738795"/>
              <a:gd name="connsiteX6" fmla="*/ 1759163 w 5041615"/>
              <a:gd name="connsiteY6" fmla="*/ 4384796 h 5738795"/>
              <a:gd name="connsiteX7" fmla="*/ 3269470 w 5041615"/>
              <a:gd name="connsiteY7" fmla="*/ 4384796 h 5738795"/>
              <a:gd name="connsiteX8" fmla="*/ 2514316 w 5041615"/>
              <a:gd name="connsiteY8" fmla="*/ 5692760 h 5738795"/>
              <a:gd name="connsiteX9" fmla="*/ 866051 w 5041615"/>
              <a:gd name="connsiteY9" fmla="*/ 2981883 h 5738795"/>
              <a:gd name="connsiteX10" fmla="*/ 1634454 w 5041615"/>
              <a:gd name="connsiteY10" fmla="*/ 4312797 h 5738795"/>
              <a:gd name="connsiteX11" fmla="*/ 97648 w 5041615"/>
              <a:gd name="connsiteY11" fmla="*/ 4312797 h 5738795"/>
              <a:gd name="connsiteX12" fmla="*/ 4187981 w 5041615"/>
              <a:gd name="connsiteY12" fmla="*/ 2937889 h 5738795"/>
              <a:gd name="connsiteX13" fmla="*/ 4981785 w 5041615"/>
              <a:gd name="connsiteY13" fmla="*/ 4312797 h 5738795"/>
              <a:gd name="connsiteX14" fmla="*/ 3394178 w 5041615"/>
              <a:gd name="connsiteY14" fmla="*/ 4312797 h 5738795"/>
              <a:gd name="connsiteX15" fmla="*/ 0 w 5041615"/>
              <a:gd name="connsiteY15" fmla="*/ 1481839 h 5738795"/>
              <a:gd name="connsiteX16" fmla="*/ 824481 w 5041615"/>
              <a:gd name="connsiteY16" fmla="*/ 2909883 h 5738795"/>
              <a:gd name="connsiteX17" fmla="*/ 14509 w 5041615"/>
              <a:gd name="connsiteY17" fmla="*/ 4312796 h 5738795"/>
              <a:gd name="connsiteX18" fmla="*/ 12312 w 5041615"/>
              <a:gd name="connsiteY18" fmla="*/ 4312797 h 5738795"/>
              <a:gd name="connsiteX19" fmla="*/ 6065 w 5041615"/>
              <a:gd name="connsiteY19" fmla="*/ 2889883 h 5738795"/>
              <a:gd name="connsiteX20" fmla="*/ 2890 w 5041615"/>
              <a:gd name="connsiteY20" fmla="*/ 2157848 h 5738795"/>
              <a:gd name="connsiteX21" fmla="*/ 5041615 w 5041615"/>
              <a:gd name="connsiteY21" fmla="*/ 1459351 h 5738795"/>
              <a:gd name="connsiteX22" fmla="*/ 5041614 w 5041615"/>
              <a:gd name="connsiteY22" fmla="*/ 4272428 h 5738795"/>
              <a:gd name="connsiteX23" fmla="*/ 4229549 w 5041615"/>
              <a:gd name="connsiteY23" fmla="*/ 2865890 h 5738795"/>
              <a:gd name="connsiteX24" fmla="*/ 1674046 w 5041615"/>
              <a:gd name="connsiteY24" fmla="*/ 1438397 h 5738795"/>
              <a:gd name="connsiteX25" fmla="*/ 866051 w 5041615"/>
              <a:gd name="connsiteY25" fmla="*/ 2837884 h 5738795"/>
              <a:gd name="connsiteX26" fmla="*/ 58057 w 5041615"/>
              <a:gd name="connsiteY26" fmla="*/ 1438397 h 5738795"/>
              <a:gd name="connsiteX27" fmla="*/ 3322248 w 5041615"/>
              <a:gd name="connsiteY27" fmla="*/ 1438396 h 5738795"/>
              <a:gd name="connsiteX28" fmla="*/ 4146411 w 5041615"/>
              <a:gd name="connsiteY28" fmla="*/ 2865888 h 5738795"/>
              <a:gd name="connsiteX29" fmla="*/ 3311037 w 5041615"/>
              <a:gd name="connsiteY29" fmla="*/ 4312796 h 5738795"/>
              <a:gd name="connsiteX30" fmla="*/ 1717592 w 5041615"/>
              <a:gd name="connsiteY30" fmla="*/ 4312796 h 5738795"/>
              <a:gd name="connsiteX31" fmla="*/ 907620 w 5041615"/>
              <a:gd name="connsiteY31" fmla="*/ 2909883 h 5738795"/>
              <a:gd name="connsiteX32" fmla="*/ 1757185 w 5041615"/>
              <a:gd name="connsiteY32" fmla="*/ 1438396 h 5738795"/>
              <a:gd name="connsiteX33" fmla="*/ 3405386 w 5041615"/>
              <a:gd name="connsiteY33" fmla="*/ 1438396 h 5738795"/>
              <a:gd name="connsiteX34" fmla="*/ 4970573 w 5041615"/>
              <a:gd name="connsiteY34" fmla="*/ 1438396 h 5738795"/>
              <a:gd name="connsiteX35" fmla="*/ 4187979 w 5041615"/>
              <a:gd name="connsiteY35" fmla="*/ 2793888 h 5738795"/>
              <a:gd name="connsiteX36" fmla="*/ 2539717 w 5041615"/>
              <a:gd name="connsiteY36" fmla="*/ 83014 h 5738795"/>
              <a:gd name="connsiteX37" fmla="*/ 3280679 w 5041615"/>
              <a:gd name="connsiteY37" fmla="*/ 1366399 h 5738795"/>
              <a:gd name="connsiteX38" fmla="*/ 1798754 w 5041615"/>
              <a:gd name="connsiteY38" fmla="*/ 1366398 h 5738795"/>
              <a:gd name="connsiteX39" fmla="*/ 2581486 w 5041615"/>
              <a:gd name="connsiteY39" fmla="*/ 11357 h 5738795"/>
              <a:gd name="connsiteX40" fmla="*/ 4934974 w 5041615"/>
              <a:gd name="connsiteY40" fmla="*/ 1366396 h 5738795"/>
              <a:gd name="connsiteX41" fmla="*/ 3363818 w 5041615"/>
              <a:gd name="connsiteY41" fmla="*/ 1366396 h 5738795"/>
              <a:gd name="connsiteX42" fmla="*/ 2491789 w 5041615"/>
              <a:gd name="connsiteY42" fmla="*/ 0 h 5738795"/>
              <a:gd name="connsiteX43" fmla="*/ 2498147 w 5041615"/>
              <a:gd name="connsiteY43" fmla="*/ 11012 h 5738795"/>
              <a:gd name="connsiteX44" fmla="*/ 1715615 w 5041615"/>
              <a:gd name="connsiteY44" fmla="*/ 1366397 h 5738795"/>
              <a:gd name="connsiteX45" fmla="*/ 85479 w 5041615"/>
              <a:gd name="connsiteY45" fmla="*/ 1366397 h 5738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041615" h="5738795">
                <a:moveTo>
                  <a:pt x="97318" y="4384797"/>
                </a:moveTo>
                <a:lnTo>
                  <a:pt x="1676024" y="4384797"/>
                </a:lnTo>
                <a:lnTo>
                  <a:pt x="2457720" y="5738734"/>
                </a:lnTo>
                <a:close/>
                <a:moveTo>
                  <a:pt x="3352607" y="4384796"/>
                </a:moveTo>
                <a:lnTo>
                  <a:pt x="4934435" y="4384797"/>
                </a:lnTo>
                <a:lnTo>
                  <a:pt x="2570876" y="5738795"/>
                </a:lnTo>
                <a:close/>
                <a:moveTo>
                  <a:pt x="1759163" y="4384796"/>
                </a:moveTo>
                <a:lnTo>
                  <a:pt x="3269470" y="4384796"/>
                </a:lnTo>
                <a:lnTo>
                  <a:pt x="2514316" y="5692760"/>
                </a:lnTo>
                <a:close/>
                <a:moveTo>
                  <a:pt x="866051" y="2981883"/>
                </a:moveTo>
                <a:lnTo>
                  <a:pt x="1634454" y="4312797"/>
                </a:lnTo>
                <a:lnTo>
                  <a:pt x="97648" y="4312797"/>
                </a:lnTo>
                <a:close/>
                <a:moveTo>
                  <a:pt x="4187981" y="2937889"/>
                </a:moveTo>
                <a:lnTo>
                  <a:pt x="4981785" y="4312797"/>
                </a:lnTo>
                <a:lnTo>
                  <a:pt x="3394178" y="4312797"/>
                </a:lnTo>
                <a:close/>
                <a:moveTo>
                  <a:pt x="0" y="1481839"/>
                </a:moveTo>
                <a:lnTo>
                  <a:pt x="824481" y="2909883"/>
                </a:lnTo>
                <a:lnTo>
                  <a:pt x="14509" y="4312796"/>
                </a:lnTo>
                <a:lnTo>
                  <a:pt x="12312" y="4312797"/>
                </a:lnTo>
                <a:lnTo>
                  <a:pt x="6065" y="2889883"/>
                </a:lnTo>
                <a:cubicBezTo>
                  <a:pt x="5006" y="2647260"/>
                  <a:pt x="3947" y="2403446"/>
                  <a:pt x="2890" y="2157848"/>
                </a:cubicBezTo>
                <a:close/>
                <a:moveTo>
                  <a:pt x="5041615" y="1459351"/>
                </a:moveTo>
                <a:lnTo>
                  <a:pt x="5041614" y="4272428"/>
                </a:lnTo>
                <a:lnTo>
                  <a:pt x="4229549" y="2865890"/>
                </a:lnTo>
                <a:close/>
                <a:moveTo>
                  <a:pt x="1674046" y="1438397"/>
                </a:moveTo>
                <a:lnTo>
                  <a:pt x="866051" y="2837884"/>
                </a:lnTo>
                <a:lnTo>
                  <a:pt x="58057" y="1438397"/>
                </a:lnTo>
                <a:close/>
                <a:moveTo>
                  <a:pt x="3322248" y="1438396"/>
                </a:moveTo>
                <a:lnTo>
                  <a:pt x="4146411" y="2865888"/>
                </a:lnTo>
                <a:lnTo>
                  <a:pt x="3311037" y="4312796"/>
                </a:lnTo>
                <a:lnTo>
                  <a:pt x="1717592" y="4312796"/>
                </a:lnTo>
                <a:lnTo>
                  <a:pt x="907620" y="2909883"/>
                </a:lnTo>
                <a:lnTo>
                  <a:pt x="1757185" y="1438396"/>
                </a:lnTo>
                <a:close/>
                <a:moveTo>
                  <a:pt x="3405386" y="1438396"/>
                </a:moveTo>
                <a:lnTo>
                  <a:pt x="4970573" y="1438396"/>
                </a:lnTo>
                <a:lnTo>
                  <a:pt x="4187979" y="2793888"/>
                </a:lnTo>
                <a:close/>
                <a:moveTo>
                  <a:pt x="2539717" y="83014"/>
                </a:moveTo>
                <a:lnTo>
                  <a:pt x="3280679" y="1366399"/>
                </a:lnTo>
                <a:lnTo>
                  <a:pt x="1798754" y="1366398"/>
                </a:lnTo>
                <a:close/>
                <a:moveTo>
                  <a:pt x="2581486" y="11357"/>
                </a:moveTo>
                <a:lnTo>
                  <a:pt x="4934974" y="1366396"/>
                </a:lnTo>
                <a:lnTo>
                  <a:pt x="3363818" y="1366396"/>
                </a:lnTo>
                <a:close/>
                <a:moveTo>
                  <a:pt x="2491789" y="0"/>
                </a:moveTo>
                <a:lnTo>
                  <a:pt x="2498147" y="11012"/>
                </a:lnTo>
                <a:lnTo>
                  <a:pt x="1715615" y="1366397"/>
                </a:lnTo>
                <a:lnTo>
                  <a:pt x="85479" y="13663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3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49" y="577268"/>
            <a:ext cx="5041901" cy="5730325"/>
          </a:xfrm>
          <a:custGeom>
            <a:avLst/>
            <a:gdLst>
              <a:gd name="connsiteX0" fmla="*/ 2556950 w 5041901"/>
              <a:gd name="connsiteY0" fmla="*/ 63390 h 5730325"/>
              <a:gd name="connsiteX1" fmla="*/ 5012435 w 5041901"/>
              <a:gd name="connsiteY1" fmla="*/ 4316414 h 5730325"/>
              <a:gd name="connsiteX2" fmla="*/ 2556950 w 5041901"/>
              <a:gd name="connsiteY2" fmla="*/ 5723073 h 5730325"/>
              <a:gd name="connsiteX3" fmla="*/ 2484951 w 5041901"/>
              <a:gd name="connsiteY3" fmla="*/ 41390 h 5730325"/>
              <a:gd name="connsiteX4" fmla="*/ 2484951 w 5041901"/>
              <a:gd name="connsiteY4" fmla="*/ 5730325 h 5730325"/>
              <a:gd name="connsiteX5" fmla="*/ 17567 w 5041901"/>
              <a:gd name="connsiteY5" fmla="*/ 4315023 h 5730325"/>
              <a:gd name="connsiteX6" fmla="*/ 2413837 w 5041901"/>
              <a:gd name="connsiteY6" fmla="*/ 20562 h 5730325"/>
              <a:gd name="connsiteX7" fmla="*/ 12122 w 5041901"/>
              <a:gd name="connsiteY7" fmla="*/ 4180456 h 5730325"/>
              <a:gd name="connsiteX8" fmla="*/ 6350 w 5041901"/>
              <a:gd name="connsiteY8" fmla="*/ 2866021 h 5730325"/>
              <a:gd name="connsiteX9" fmla="*/ 0 w 5041901"/>
              <a:gd name="connsiteY9" fmla="*/ 1391233 h 5730325"/>
              <a:gd name="connsiteX10" fmla="*/ 2603493 w 5041901"/>
              <a:gd name="connsiteY10" fmla="*/ 0 h 5730325"/>
              <a:gd name="connsiteX11" fmla="*/ 5041901 w 5041901"/>
              <a:gd name="connsiteY11" fmla="*/ 1403933 h 5730325"/>
              <a:gd name="connsiteX12" fmla="*/ 5041900 w 5041901"/>
              <a:gd name="connsiteY12" fmla="*/ 4223448 h 5730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41901" h="5730325">
                <a:moveTo>
                  <a:pt x="2556950" y="63390"/>
                </a:moveTo>
                <a:lnTo>
                  <a:pt x="5012435" y="4316414"/>
                </a:lnTo>
                <a:lnTo>
                  <a:pt x="2556950" y="5723073"/>
                </a:lnTo>
                <a:close/>
                <a:moveTo>
                  <a:pt x="2484951" y="41390"/>
                </a:moveTo>
                <a:lnTo>
                  <a:pt x="2484951" y="5730325"/>
                </a:lnTo>
                <a:lnTo>
                  <a:pt x="17567" y="4315023"/>
                </a:lnTo>
                <a:close/>
                <a:moveTo>
                  <a:pt x="2413837" y="20562"/>
                </a:moveTo>
                <a:lnTo>
                  <a:pt x="12122" y="4180456"/>
                </a:lnTo>
                <a:lnTo>
                  <a:pt x="6350" y="2866021"/>
                </a:lnTo>
                <a:cubicBezTo>
                  <a:pt x="4233" y="2380775"/>
                  <a:pt x="2117" y="1890767"/>
                  <a:pt x="0" y="1391233"/>
                </a:cubicBezTo>
                <a:close/>
                <a:moveTo>
                  <a:pt x="2603493" y="0"/>
                </a:moveTo>
                <a:lnTo>
                  <a:pt x="5041901" y="1403933"/>
                </a:lnTo>
                <a:lnTo>
                  <a:pt x="5041900" y="4223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1684242" y="903958"/>
            <a:ext cx="5777919" cy="5039182"/>
          </a:xfrm>
          <a:custGeom>
            <a:avLst/>
            <a:gdLst>
              <a:gd name="connsiteX0" fmla="*/ 2923760 w 5777919"/>
              <a:gd name="connsiteY0" fmla="*/ 2659397 h 5039182"/>
              <a:gd name="connsiteX1" fmla="*/ 4297730 w 5777919"/>
              <a:gd name="connsiteY1" fmla="*/ 5039182 h 5039182"/>
              <a:gd name="connsiteX2" fmla="*/ 2923760 w 5777919"/>
              <a:gd name="connsiteY2" fmla="*/ 5034550 h 5039182"/>
              <a:gd name="connsiteX3" fmla="*/ 2851761 w 5777919"/>
              <a:gd name="connsiteY3" fmla="*/ 2659395 h 5039182"/>
              <a:gd name="connsiteX4" fmla="*/ 2851761 w 5777919"/>
              <a:gd name="connsiteY4" fmla="*/ 5034308 h 5039182"/>
              <a:gd name="connsiteX5" fmla="*/ 1483268 w 5777919"/>
              <a:gd name="connsiteY5" fmla="*/ 5029694 h 5039182"/>
              <a:gd name="connsiteX6" fmla="*/ 2950114 w 5777919"/>
              <a:gd name="connsiteY6" fmla="*/ 2561042 h 5039182"/>
              <a:gd name="connsiteX7" fmla="*/ 5777919 w 5777919"/>
              <a:gd name="connsiteY7" fmla="*/ 2561042 h 5039182"/>
              <a:gd name="connsiteX8" fmla="*/ 4364016 w 5777919"/>
              <a:gd name="connsiteY8" fmla="*/ 5009992 h 5039182"/>
              <a:gd name="connsiteX9" fmla="*/ 0 w 5777919"/>
              <a:gd name="connsiteY9" fmla="*/ 2561042 h 5039182"/>
              <a:gd name="connsiteX10" fmla="*/ 2825406 w 5777919"/>
              <a:gd name="connsiteY10" fmla="*/ 2561042 h 5039182"/>
              <a:gd name="connsiteX11" fmla="*/ 1417286 w 5777919"/>
              <a:gd name="connsiteY11" fmla="*/ 4999976 h 5039182"/>
              <a:gd name="connsiteX12" fmla="*/ 4358201 w 5777919"/>
              <a:gd name="connsiteY12" fmla="*/ 50163 h 5039182"/>
              <a:gd name="connsiteX13" fmla="*/ 5770178 w 5777919"/>
              <a:gd name="connsiteY13" fmla="*/ 2489042 h 5039182"/>
              <a:gd name="connsiteX14" fmla="*/ 2950114 w 5777919"/>
              <a:gd name="connsiteY14" fmla="*/ 2489042 h 5039182"/>
              <a:gd name="connsiteX15" fmla="*/ 1411620 w 5777919"/>
              <a:gd name="connsiteY15" fmla="*/ 40291 h 5039182"/>
              <a:gd name="connsiteX16" fmla="*/ 2825407 w 5777919"/>
              <a:gd name="connsiteY16" fmla="*/ 2489042 h 5039182"/>
              <a:gd name="connsiteX17" fmla="*/ 11994 w 5777919"/>
              <a:gd name="connsiteY17" fmla="*/ 2489042 h 5039182"/>
              <a:gd name="connsiteX18" fmla="*/ 702909 w 5777919"/>
              <a:gd name="connsiteY18" fmla="*/ 1280116 h 5039182"/>
              <a:gd name="connsiteX19" fmla="*/ 1066177 w 5777919"/>
              <a:gd name="connsiteY19" fmla="*/ 644567 h 5039182"/>
              <a:gd name="connsiteX20" fmla="*/ 2923761 w 5777919"/>
              <a:gd name="connsiteY20" fmla="*/ 10402 h 5039182"/>
              <a:gd name="connsiteX21" fmla="*/ 4292360 w 5777919"/>
              <a:gd name="connsiteY21" fmla="*/ 20205 h 5039182"/>
              <a:gd name="connsiteX22" fmla="*/ 2923761 w 5777919"/>
              <a:gd name="connsiteY22" fmla="*/ 2390688 h 5039182"/>
              <a:gd name="connsiteX23" fmla="*/ 1471496 w 5777919"/>
              <a:gd name="connsiteY23" fmla="*/ 0 h 5039182"/>
              <a:gd name="connsiteX24" fmla="*/ 2851761 w 5777919"/>
              <a:gd name="connsiteY24" fmla="*/ 9886 h 5039182"/>
              <a:gd name="connsiteX25" fmla="*/ 2851761 w 5777919"/>
              <a:gd name="connsiteY25" fmla="*/ 2390689 h 503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777919" h="5039182">
                <a:moveTo>
                  <a:pt x="2923760" y="2659397"/>
                </a:moveTo>
                <a:lnTo>
                  <a:pt x="4297730" y="5039182"/>
                </a:lnTo>
                <a:lnTo>
                  <a:pt x="2923760" y="5034550"/>
                </a:lnTo>
                <a:close/>
                <a:moveTo>
                  <a:pt x="2851761" y="2659395"/>
                </a:moveTo>
                <a:lnTo>
                  <a:pt x="2851761" y="5034308"/>
                </a:lnTo>
                <a:lnTo>
                  <a:pt x="1483268" y="5029694"/>
                </a:lnTo>
                <a:close/>
                <a:moveTo>
                  <a:pt x="2950114" y="2561042"/>
                </a:moveTo>
                <a:lnTo>
                  <a:pt x="5777919" y="2561042"/>
                </a:lnTo>
                <a:lnTo>
                  <a:pt x="4364016" y="5009992"/>
                </a:lnTo>
                <a:close/>
                <a:moveTo>
                  <a:pt x="0" y="2561042"/>
                </a:moveTo>
                <a:lnTo>
                  <a:pt x="2825406" y="2561042"/>
                </a:lnTo>
                <a:lnTo>
                  <a:pt x="1417286" y="4999976"/>
                </a:lnTo>
                <a:close/>
                <a:moveTo>
                  <a:pt x="4358201" y="50163"/>
                </a:moveTo>
                <a:lnTo>
                  <a:pt x="5770178" y="2489042"/>
                </a:lnTo>
                <a:lnTo>
                  <a:pt x="2950114" y="2489042"/>
                </a:lnTo>
                <a:close/>
                <a:moveTo>
                  <a:pt x="1411620" y="40291"/>
                </a:moveTo>
                <a:lnTo>
                  <a:pt x="2825407" y="2489042"/>
                </a:lnTo>
                <a:lnTo>
                  <a:pt x="11994" y="2489042"/>
                </a:lnTo>
                <a:lnTo>
                  <a:pt x="702909" y="1280116"/>
                </a:lnTo>
                <a:cubicBezTo>
                  <a:pt x="823304" y="1069469"/>
                  <a:pt x="944294" y="857791"/>
                  <a:pt x="1066177" y="644567"/>
                </a:cubicBezTo>
                <a:close/>
                <a:moveTo>
                  <a:pt x="2923761" y="10402"/>
                </a:moveTo>
                <a:lnTo>
                  <a:pt x="4292360" y="20205"/>
                </a:lnTo>
                <a:lnTo>
                  <a:pt x="2923761" y="2390688"/>
                </a:lnTo>
                <a:close/>
                <a:moveTo>
                  <a:pt x="1471496" y="0"/>
                </a:moveTo>
                <a:lnTo>
                  <a:pt x="2851761" y="9886"/>
                </a:lnTo>
                <a:lnTo>
                  <a:pt x="2851761" y="239068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980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251" y="550472"/>
            <a:ext cx="5041699" cy="5757121"/>
          </a:xfrm>
          <a:custGeom>
            <a:avLst/>
            <a:gdLst>
              <a:gd name="connsiteX0" fmla="*/ 1507869 w 5041699"/>
              <a:gd name="connsiteY0" fmla="*/ 3504885 h 5757121"/>
              <a:gd name="connsiteX1" fmla="*/ 1523491 w 5041699"/>
              <a:gd name="connsiteY1" fmla="*/ 3530600 h 5757121"/>
              <a:gd name="connsiteX2" fmla="*/ 2387133 w 5041699"/>
              <a:gd name="connsiteY2" fmla="*/ 4048244 h 5757121"/>
              <a:gd name="connsiteX3" fmla="*/ 2484749 w 5041699"/>
              <a:gd name="connsiteY3" fmla="*/ 4053174 h 5757121"/>
              <a:gd name="connsiteX4" fmla="*/ 2484749 w 5041699"/>
              <a:gd name="connsiteY4" fmla="*/ 5757121 h 5757121"/>
              <a:gd name="connsiteX5" fmla="*/ 37878 w 5041699"/>
              <a:gd name="connsiteY5" fmla="*/ 4353585 h 5757121"/>
              <a:gd name="connsiteX6" fmla="*/ 3515640 w 5041699"/>
              <a:gd name="connsiteY6" fmla="*/ 3494499 h 5757121"/>
              <a:gd name="connsiteX7" fmla="*/ 4998889 w 5041699"/>
              <a:gd name="connsiteY7" fmla="*/ 4350854 h 5757121"/>
              <a:gd name="connsiteX8" fmla="*/ 2556749 w 5041699"/>
              <a:gd name="connsiteY8" fmla="*/ 5749868 h 5757121"/>
              <a:gd name="connsiteX9" fmla="*/ 2556749 w 5041699"/>
              <a:gd name="connsiteY9" fmla="*/ 4051948 h 5757121"/>
              <a:gd name="connsiteX10" fmla="*/ 2630065 w 5041699"/>
              <a:gd name="connsiteY10" fmla="*/ 4048245 h 5757121"/>
              <a:gd name="connsiteX11" fmla="*/ 3493707 w 5041699"/>
              <a:gd name="connsiteY11" fmla="*/ 3530601 h 5757121"/>
              <a:gd name="connsiteX12" fmla="*/ 2556750 w 5041699"/>
              <a:gd name="connsiteY12" fmla="*/ 2940883 h 5757121"/>
              <a:gd name="connsiteX13" fmla="*/ 3453335 w 5041699"/>
              <a:gd name="connsiteY13" fmla="*/ 3458527 h 5757121"/>
              <a:gd name="connsiteX14" fmla="*/ 3434005 w 5041699"/>
              <a:gd name="connsiteY14" fmla="*/ 3490345 h 5757121"/>
              <a:gd name="connsiteX15" fmla="*/ 2622705 w 5041699"/>
              <a:gd name="connsiteY15" fmla="*/ 3976617 h 5757121"/>
              <a:gd name="connsiteX16" fmla="*/ 2556750 w 5041699"/>
              <a:gd name="connsiteY16" fmla="*/ 3979948 h 5757121"/>
              <a:gd name="connsiteX17" fmla="*/ 2484750 w 5041699"/>
              <a:gd name="connsiteY17" fmla="*/ 2940882 h 5757121"/>
              <a:gd name="connsiteX18" fmla="*/ 2484750 w 5041699"/>
              <a:gd name="connsiteY18" fmla="*/ 3981174 h 5757121"/>
              <a:gd name="connsiteX19" fmla="*/ 2394495 w 5041699"/>
              <a:gd name="connsiteY19" fmla="*/ 3976616 h 5757121"/>
              <a:gd name="connsiteX20" fmla="*/ 1583195 w 5041699"/>
              <a:gd name="connsiteY20" fmla="*/ 3490344 h 5757121"/>
              <a:gd name="connsiteX21" fmla="*/ 1570175 w 5041699"/>
              <a:gd name="connsiteY21" fmla="*/ 3468913 h 5757121"/>
              <a:gd name="connsiteX22" fmla="*/ 3499752 w 5041699"/>
              <a:gd name="connsiteY22" fmla="*/ 2354871 h 5757121"/>
              <a:gd name="connsiteX23" fmla="*/ 3536898 w 5041699"/>
              <a:gd name="connsiteY23" fmla="*/ 2431981 h 5757121"/>
              <a:gd name="connsiteX24" fmla="*/ 3624599 w 5041699"/>
              <a:gd name="connsiteY24" fmla="*/ 2866379 h 5757121"/>
              <a:gd name="connsiteX25" fmla="*/ 3536898 w 5041699"/>
              <a:gd name="connsiteY25" fmla="*/ 3300777 h 5757121"/>
              <a:gd name="connsiteX26" fmla="*/ 3490594 w 5041699"/>
              <a:gd name="connsiteY26" fmla="*/ 3396900 h 5757121"/>
              <a:gd name="connsiteX27" fmla="*/ 2592749 w 5041699"/>
              <a:gd name="connsiteY27" fmla="*/ 2878529 h 5757121"/>
              <a:gd name="connsiteX28" fmla="*/ 1522735 w 5041699"/>
              <a:gd name="connsiteY28" fmla="*/ 2343893 h 5757121"/>
              <a:gd name="connsiteX29" fmla="*/ 2448751 w 5041699"/>
              <a:gd name="connsiteY29" fmla="*/ 2878528 h 5757121"/>
              <a:gd name="connsiteX30" fmla="*/ 1532783 w 5041699"/>
              <a:gd name="connsiteY30" fmla="*/ 3407363 h 5757121"/>
              <a:gd name="connsiteX31" fmla="*/ 1527295 w 5041699"/>
              <a:gd name="connsiteY31" fmla="*/ 3398330 h 5757121"/>
              <a:gd name="connsiteX32" fmla="*/ 1392600 w 5041699"/>
              <a:gd name="connsiteY32" fmla="*/ 2866378 h 5757121"/>
              <a:gd name="connsiteX33" fmla="*/ 1480301 w 5041699"/>
              <a:gd name="connsiteY33" fmla="*/ 2431980 h 5757121"/>
              <a:gd name="connsiteX34" fmla="*/ 2556750 w 5041699"/>
              <a:gd name="connsiteY34" fmla="*/ 1752811 h 5757121"/>
              <a:gd name="connsiteX35" fmla="*/ 2622705 w 5041699"/>
              <a:gd name="connsiteY35" fmla="*/ 1756141 h 5757121"/>
              <a:gd name="connsiteX36" fmla="*/ 3434005 w 5041699"/>
              <a:gd name="connsiteY36" fmla="*/ 2242413 h 5757121"/>
              <a:gd name="connsiteX37" fmla="*/ 3464265 w 5041699"/>
              <a:gd name="connsiteY37" fmla="*/ 2292222 h 5757121"/>
              <a:gd name="connsiteX38" fmla="*/ 2556750 w 5041699"/>
              <a:gd name="connsiteY38" fmla="*/ 2816176 h 5757121"/>
              <a:gd name="connsiteX39" fmla="*/ 2484749 w 5041699"/>
              <a:gd name="connsiteY39" fmla="*/ 1751582 h 5757121"/>
              <a:gd name="connsiteX40" fmla="*/ 2484749 w 5041699"/>
              <a:gd name="connsiteY40" fmla="*/ 2816174 h 5757121"/>
              <a:gd name="connsiteX41" fmla="*/ 1559245 w 5041699"/>
              <a:gd name="connsiteY41" fmla="*/ 2281834 h 5757121"/>
              <a:gd name="connsiteX42" fmla="*/ 1583194 w 5041699"/>
              <a:gd name="connsiteY42" fmla="*/ 2242412 h 5757121"/>
              <a:gd name="connsiteX43" fmla="*/ 2394494 w 5041699"/>
              <a:gd name="connsiteY43" fmla="*/ 1756140 h 5757121"/>
              <a:gd name="connsiteX44" fmla="*/ 0 w 5041699"/>
              <a:gd name="connsiteY44" fmla="*/ 1464742 h 5757121"/>
              <a:gd name="connsiteX45" fmla="*/ 1460267 w 5041699"/>
              <a:gd name="connsiteY45" fmla="*/ 2307826 h 5757121"/>
              <a:gd name="connsiteX46" fmla="*/ 1413959 w 5041699"/>
              <a:gd name="connsiteY46" fmla="*/ 2403955 h 5757121"/>
              <a:gd name="connsiteX47" fmla="*/ 1320600 w 5041699"/>
              <a:gd name="connsiteY47" fmla="*/ 2866378 h 5757121"/>
              <a:gd name="connsiteX48" fmla="*/ 1463985 w 5041699"/>
              <a:gd name="connsiteY48" fmla="*/ 3432649 h 5757121"/>
              <a:gd name="connsiteX49" fmla="*/ 1470477 w 5041699"/>
              <a:gd name="connsiteY49" fmla="*/ 3443335 h 5757121"/>
              <a:gd name="connsiteX50" fmla="*/ 12264 w 5041699"/>
              <a:gd name="connsiteY50" fmla="*/ 4285235 h 5757121"/>
              <a:gd name="connsiteX51" fmla="*/ 6150 w 5041699"/>
              <a:gd name="connsiteY51" fmla="*/ 2892816 h 5757121"/>
              <a:gd name="connsiteX52" fmla="*/ 2975 w 5041699"/>
              <a:gd name="connsiteY52" fmla="*/ 2160780 h 5757121"/>
              <a:gd name="connsiteX53" fmla="*/ 5041699 w 5041699"/>
              <a:gd name="connsiteY53" fmla="*/ 1464627 h 5757121"/>
              <a:gd name="connsiteX54" fmla="*/ 5041699 w 5041699"/>
              <a:gd name="connsiteY54" fmla="*/ 4292430 h 5757121"/>
              <a:gd name="connsiteX55" fmla="*/ 3553033 w 5041699"/>
              <a:gd name="connsiteY55" fmla="*/ 3432948 h 5757121"/>
              <a:gd name="connsiteX56" fmla="*/ 3553214 w 5041699"/>
              <a:gd name="connsiteY56" fmla="*/ 3432649 h 5757121"/>
              <a:gd name="connsiteX57" fmla="*/ 3696599 w 5041699"/>
              <a:gd name="connsiteY57" fmla="*/ 2866378 h 5757121"/>
              <a:gd name="connsiteX58" fmla="*/ 3603240 w 5041699"/>
              <a:gd name="connsiteY58" fmla="*/ 2403955 h 5757121"/>
              <a:gd name="connsiteX59" fmla="*/ 3562221 w 5041699"/>
              <a:gd name="connsiteY59" fmla="*/ 2318804 h 5757121"/>
              <a:gd name="connsiteX60" fmla="*/ 2484749 w 5041699"/>
              <a:gd name="connsiteY60" fmla="*/ 6977 h 5757121"/>
              <a:gd name="connsiteX61" fmla="*/ 2484749 w 5041699"/>
              <a:gd name="connsiteY61" fmla="*/ 1679583 h 5757121"/>
              <a:gd name="connsiteX62" fmla="*/ 2387133 w 5041699"/>
              <a:gd name="connsiteY62" fmla="*/ 1684512 h 5757121"/>
              <a:gd name="connsiteX63" fmla="*/ 1523491 w 5041699"/>
              <a:gd name="connsiteY63" fmla="*/ 2202156 h 5757121"/>
              <a:gd name="connsiteX64" fmla="*/ 1496939 w 5041699"/>
              <a:gd name="connsiteY64" fmla="*/ 2245862 h 5757121"/>
              <a:gd name="connsiteX65" fmla="*/ 31706 w 5041699"/>
              <a:gd name="connsiteY65" fmla="*/ 1399911 h 5757121"/>
              <a:gd name="connsiteX66" fmla="*/ 2556749 w 5041699"/>
              <a:gd name="connsiteY66" fmla="*/ 0 h 5757121"/>
              <a:gd name="connsiteX67" fmla="*/ 4998998 w 5041699"/>
              <a:gd name="connsiteY67" fmla="*/ 1406143 h 5757121"/>
              <a:gd name="connsiteX68" fmla="*/ 3526570 w 5041699"/>
              <a:gd name="connsiteY68" fmla="*/ 2256249 h 5757121"/>
              <a:gd name="connsiteX69" fmla="*/ 3493707 w 5041699"/>
              <a:gd name="connsiteY69" fmla="*/ 2202156 h 5757121"/>
              <a:gd name="connsiteX70" fmla="*/ 2630065 w 5041699"/>
              <a:gd name="connsiteY70" fmla="*/ 1684512 h 5757121"/>
              <a:gd name="connsiteX71" fmla="*/ 2556749 w 5041699"/>
              <a:gd name="connsiteY71" fmla="*/ 1680810 h 575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5041699" h="5757121">
                <a:moveTo>
                  <a:pt x="1507869" y="3504885"/>
                </a:moveTo>
                <a:lnTo>
                  <a:pt x="1523491" y="3530600"/>
                </a:lnTo>
                <a:cubicBezTo>
                  <a:pt x="1715634" y="3815009"/>
                  <a:pt x="2027699" y="4011742"/>
                  <a:pt x="2387133" y="4048244"/>
                </a:cubicBezTo>
                <a:lnTo>
                  <a:pt x="2484749" y="4053174"/>
                </a:lnTo>
                <a:lnTo>
                  <a:pt x="2484749" y="5757121"/>
                </a:lnTo>
                <a:lnTo>
                  <a:pt x="37878" y="4353585"/>
                </a:lnTo>
                <a:close/>
                <a:moveTo>
                  <a:pt x="3515640" y="3494499"/>
                </a:moveTo>
                <a:lnTo>
                  <a:pt x="4998889" y="4350854"/>
                </a:lnTo>
                <a:lnTo>
                  <a:pt x="2556749" y="5749868"/>
                </a:lnTo>
                <a:lnTo>
                  <a:pt x="2556749" y="4051948"/>
                </a:lnTo>
                <a:lnTo>
                  <a:pt x="2630065" y="4048245"/>
                </a:lnTo>
                <a:cubicBezTo>
                  <a:pt x="2989499" y="4011743"/>
                  <a:pt x="3301564" y="3815010"/>
                  <a:pt x="3493707" y="3530601"/>
                </a:cubicBezTo>
                <a:close/>
                <a:moveTo>
                  <a:pt x="2556750" y="2940883"/>
                </a:moveTo>
                <a:lnTo>
                  <a:pt x="3453335" y="3458527"/>
                </a:lnTo>
                <a:lnTo>
                  <a:pt x="3434005" y="3490345"/>
                </a:lnTo>
                <a:cubicBezTo>
                  <a:pt x="3253507" y="3757518"/>
                  <a:pt x="2960355" y="3942327"/>
                  <a:pt x="2622705" y="3976617"/>
                </a:cubicBezTo>
                <a:lnTo>
                  <a:pt x="2556750" y="3979948"/>
                </a:lnTo>
                <a:close/>
                <a:moveTo>
                  <a:pt x="2484750" y="2940882"/>
                </a:moveTo>
                <a:lnTo>
                  <a:pt x="2484750" y="3981174"/>
                </a:lnTo>
                <a:lnTo>
                  <a:pt x="2394495" y="3976616"/>
                </a:lnTo>
                <a:cubicBezTo>
                  <a:pt x="2056846" y="3942326"/>
                  <a:pt x="1763693" y="3757517"/>
                  <a:pt x="1583195" y="3490344"/>
                </a:cubicBezTo>
                <a:lnTo>
                  <a:pt x="1570175" y="3468913"/>
                </a:lnTo>
                <a:close/>
                <a:moveTo>
                  <a:pt x="3499752" y="2354871"/>
                </a:moveTo>
                <a:lnTo>
                  <a:pt x="3536898" y="2431981"/>
                </a:lnTo>
                <a:cubicBezTo>
                  <a:pt x="3593371" y="2565498"/>
                  <a:pt x="3624599" y="2712292"/>
                  <a:pt x="3624599" y="2866379"/>
                </a:cubicBezTo>
                <a:cubicBezTo>
                  <a:pt x="3624599" y="3020467"/>
                  <a:pt x="3593371" y="3167260"/>
                  <a:pt x="3536898" y="3300777"/>
                </a:cubicBezTo>
                <a:lnTo>
                  <a:pt x="3490594" y="3396900"/>
                </a:lnTo>
                <a:lnTo>
                  <a:pt x="2592749" y="2878529"/>
                </a:lnTo>
                <a:close/>
                <a:moveTo>
                  <a:pt x="1522735" y="2343893"/>
                </a:moveTo>
                <a:lnTo>
                  <a:pt x="2448751" y="2878528"/>
                </a:lnTo>
                <a:lnTo>
                  <a:pt x="1532783" y="3407363"/>
                </a:lnTo>
                <a:lnTo>
                  <a:pt x="1527295" y="3398330"/>
                </a:lnTo>
                <a:cubicBezTo>
                  <a:pt x="1441394" y="3240200"/>
                  <a:pt x="1392600" y="3058988"/>
                  <a:pt x="1392600" y="2866378"/>
                </a:cubicBezTo>
                <a:cubicBezTo>
                  <a:pt x="1392600" y="2712291"/>
                  <a:pt x="1423828" y="2565497"/>
                  <a:pt x="1480301" y="2431980"/>
                </a:cubicBezTo>
                <a:close/>
                <a:moveTo>
                  <a:pt x="2556750" y="1752811"/>
                </a:moveTo>
                <a:lnTo>
                  <a:pt x="2622705" y="1756141"/>
                </a:lnTo>
                <a:cubicBezTo>
                  <a:pt x="2960355" y="1790431"/>
                  <a:pt x="3253507" y="1975241"/>
                  <a:pt x="3434005" y="2242413"/>
                </a:cubicBezTo>
                <a:lnTo>
                  <a:pt x="3464265" y="2292222"/>
                </a:lnTo>
                <a:lnTo>
                  <a:pt x="2556750" y="2816176"/>
                </a:lnTo>
                <a:close/>
                <a:moveTo>
                  <a:pt x="2484749" y="1751582"/>
                </a:moveTo>
                <a:lnTo>
                  <a:pt x="2484749" y="2816174"/>
                </a:lnTo>
                <a:lnTo>
                  <a:pt x="1559245" y="2281834"/>
                </a:lnTo>
                <a:lnTo>
                  <a:pt x="1583194" y="2242412"/>
                </a:lnTo>
                <a:cubicBezTo>
                  <a:pt x="1763692" y="1975240"/>
                  <a:pt x="2056845" y="1790430"/>
                  <a:pt x="2394494" y="1756140"/>
                </a:cubicBezTo>
                <a:close/>
                <a:moveTo>
                  <a:pt x="0" y="1464742"/>
                </a:moveTo>
                <a:lnTo>
                  <a:pt x="1460267" y="2307826"/>
                </a:lnTo>
                <a:lnTo>
                  <a:pt x="1413959" y="2403955"/>
                </a:lnTo>
                <a:cubicBezTo>
                  <a:pt x="1353843" y="2546085"/>
                  <a:pt x="1320600" y="2702350"/>
                  <a:pt x="1320600" y="2866378"/>
                </a:cubicBezTo>
                <a:cubicBezTo>
                  <a:pt x="1320600" y="3071414"/>
                  <a:pt x="1372542" y="3264318"/>
                  <a:pt x="1463985" y="3432649"/>
                </a:cubicBezTo>
                <a:lnTo>
                  <a:pt x="1470477" y="3443335"/>
                </a:lnTo>
                <a:lnTo>
                  <a:pt x="12264" y="4285235"/>
                </a:lnTo>
                <a:lnTo>
                  <a:pt x="6150" y="2892816"/>
                </a:lnTo>
                <a:cubicBezTo>
                  <a:pt x="5092" y="2650193"/>
                  <a:pt x="4033" y="2406379"/>
                  <a:pt x="2975" y="2160780"/>
                </a:cubicBezTo>
                <a:close/>
                <a:moveTo>
                  <a:pt x="5041699" y="1464627"/>
                </a:moveTo>
                <a:lnTo>
                  <a:pt x="5041699" y="4292430"/>
                </a:lnTo>
                <a:lnTo>
                  <a:pt x="3553033" y="3432948"/>
                </a:lnTo>
                <a:lnTo>
                  <a:pt x="3553214" y="3432649"/>
                </a:lnTo>
                <a:cubicBezTo>
                  <a:pt x="3644657" y="3264318"/>
                  <a:pt x="3696599" y="3071414"/>
                  <a:pt x="3696599" y="2866378"/>
                </a:cubicBezTo>
                <a:cubicBezTo>
                  <a:pt x="3696599" y="2702350"/>
                  <a:pt x="3663356" y="2546085"/>
                  <a:pt x="3603240" y="2403955"/>
                </a:cubicBezTo>
                <a:lnTo>
                  <a:pt x="3562221" y="2318804"/>
                </a:lnTo>
                <a:close/>
                <a:moveTo>
                  <a:pt x="2484749" y="6977"/>
                </a:moveTo>
                <a:lnTo>
                  <a:pt x="2484749" y="1679583"/>
                </a:lnTo>
                <a:lnTo>
                  <a:pt x="2387133" y="1684512"/>
                </a:lnTo>
                <a:cubicBezTo>
                  <a:pt x="2027699" y="1721014"/>
                  <a:pt x="1715634" y="1917747"/>
                  <a:pt x="1523491" y="2202156"/>
                </a:cubicBezTo>
                <a:lnTo>
                  <a:pt x="1496939" y="2245862"/>
                </a:lnTo>
                <a:lnTo>
                  <a:pt x="31706" y="1399911"/>
                </a:lnTo>
                <a:close/>
                <a:moveTo>
                  <a:pt x="2556749" y="0"/>
                </a:moveTo>
                <a:lnTo>
                  <a:pt x="4998998" y="1406143"/>
                </a:lnTo>
                <a:lnTo>
                  <a:pt x="3526570" y="2256249"/>
                </a:lnTo>
                <a:lnTo>
                  <a:pt x="3493707" y="2202156"/>
                </a:lnTo>
                <a:cubicBezTo>
                  <a:pt x="3301564" y="1917747"/>
                  <a:pt x="2989499" y="1721014"/>
                  <a:pt x="2630065" y="1684512"/>
                </a:cubicBezTo>
                <a:lnTo>
                  <a:pt x="2556749" y="168081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763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49" y="550471"/>
            <a:ext cx="5041900" cy="5774129"/>
          </a:xfrm>
          <a:custGeom>
            <a:avLst/>
            <a:gdLst>
              <a:gd name="connsiteX0" fmla="*/ 3530769 w 5041900"/>
              <a:gd name="connsiteY0" fmla="*/ 3469927 h 5774129"/>
              <a:gd name="connsiteX1" fmla="*/ 5027946 w 5041900"/>
              <a:gd name="connsiteY1" fmla="*/ 4334323 h 5774129"/>
              <a:gd name="connsiteX2" fmla="*/ 2514600 w 5041900"/>
              <a:gd name="connsiteY2" fmla="*/ 5774129 h 5774129"/>
              <a:gd name="connsiteX3" fmla="*/ 24905 w 5041900"/>
              <a:gd name="connsiteY3" fmla="*/ 4346030 h 5774129"/>
              <a:gd name="connsiteX4" fmla="*/ 1501251 w 5041900"/>
              <a:gd name="connsiteY4" fmla="*/ 3493662 h 5774129"/>
              <a:gd name="connsiteX5" fmla="*/ 1523692 w 5041900"/>
              <a:gd name="connsiteY5" fmla="*/ 3530601 h 5774129"/>
              <a:gd name="connsiteX6" fmla="*/ 2508800 w 5041900"/>
              <a:gd name="connsiteY6" fmla="*/ 4054379 h 5774129"/>
              <a:gd name="connsiteX7" fmla="*/ 3493908 w 5041900"/>
              <a:gd name="connsiteY7" fmla="*/ 3530601 h 5774129"/>
              <a:gd name="connsiteX8" fmla="*/ 2536565 w 5041900"/>
              <a:gd name="connsiteY8" fmla="*/ 2895923 h 5774129"/>
              <a:gd name="connsiteX9" fmla="*/ 3468464 w 5041900"/>
              <a:gd name="connsiteY9" fmla="*/ 3433955 h 5774129"/>
              <a:gd name="connsiteX10" fmla="*/ 3434206 w 5041900"/>
              <a:gd name="connsiteY10" fmla="*/ 3490345 h 5774129"/>
              <a:gd name="connsiteX11" fmla="*/ 2508801 w 5041900"/>
              <a:gd name="connsiteY11" fmla="*/ 3982379 h 5774129"/>
              <a:gd name="connsiteX12" fmla="*/ 1583396 w 5041900"/>
              <a:gd name="connsiteY12" fmla="*/ 3490345 h 5774129"/>
              <a:gd name="connsiteX13" fmla="*/ 1563557 w 5041900"/>
              <a:gd name="connsiteY13" fmla="*/ 3457689 h 5774129"/>
              <a:gd name="connsiteX14" fmla="*/ 2556950 w 5041900"/>
              <a:gd name="connsiteY14" fmla="*/ 1752812 h 5774129"/>
              <a:gd name="connsiteX15" fmla="*/ 2622905 w 5041900"/>
              <a:gd name="connsiteY15" fmla="*/ 1756142 h 5774129"/>
              <a:gd name="connsiteX16" fmla="*/ 3624800 w 5041900"/>
              <a:gd name="connsiteY16" fmla="*/ 2866380 h 5774129"/>
              <a:gd name="connsiteX17" fmla="*/ 3537099 w 5041900"/>
              <a:gd name="connsiteY17" fmla="*/ 3300778 h 5774129"/>
              <a:gd name="connsiteX18" fmla="*/ 3503304 w 5041900"/>
              <a:gd name="connsiteY18" fmla="*/ 3370933 h 5774129"/>
              <a:gd name="connsiteX19" fmla="*/ 2556950 w 5041900"/>
              <a:gd name="connsiteY19" fmla="*/ 2824555 h 5774129"/>
              <a:gd name="connsiteX20" fmla="*/ 2484950 w 5041900"/>
              <a:gd name="connsiteY20" fmla="*/ 1751583 h 5774129"/>
              <a:gd name="connsiteX21" fmla="*/ 2484950 w 5041900"/>
              <a:gd name="connsiteY21" fmla="*/ 2842584 h 5774129"/>
              <a:gd name="connsiteX22" fmla="*/ 1526379 w 5041900"/>
              <a:gd name="connsiteY22" fmla="*/ 3396015 h 5774129"/>
              <a:gd name="connsiteX23" fmla="*/ 1480501 w 5041900"/>
              <a:gd name="connsiteY23" fmla="*/ 3300777 h 5774129"/>
              <a:gd name="connsiteX24" fmla="*/ 1392800 w 5041900"/>
              <a:gd name="connsiteY24" fmla="*/ 2866379 h 5774129"/>
              <a:gd name="connsiteX25" fmla="*/ 2394695 w 5041900"/>
              <a:gd name="connsiteY25" fmla="*/ 1756141 h 5774129"/>
              <a:gd name="connsiteX26" fmla="*/ 2484950 w 5041900"/>
              <a:gd name="connsiteY26" fmla="*/ 6977 h 5774129"/>
              <a:gd name="connsiteX27" fmla="*/ 2484950 w 5041900"/>
              <a:gd name="connsiteY27" fmla="*/ 1679584 h 5774129"/>
              <a:gd name="connsiteX28" fmla="*/ 2387334 w 5041900"/>
              <a:gd name="connsiteY28" fmla="*/ 1684513 h 5774129"/>
              <a:gd name="connsiteX29" fmla="*/ 1320800 w 5041900"/>
              <a:gd name="connsiteY29" fmla="*/ 2866379 h 5774129"/>
              <a:gd name="connsiteX30" fmla="*/ 1414159 w 5041900"/>
              <a:gd name="connsiteY30" fmla="*/ 3328802 h 5774129"/>
              <a:gd name="connsiteX31" fmla="*/ 1463911 w 5041900"/>
              <a:gd name="connsiteY31" fmla="*/ 3432081 h 5774129"/>
              <a:gd name="connsiteX32" fmla="*/ 12397 w 5041900"/>
              <a:gd name="connsiteY32" fmla="*/ 4270113 h 5774129"/>
              <a:gd name="connsiteX33" fmla="*/ 6350 w 5041900"/>
              <a:gd name="connsiteY33" fmla="*/ 2892817 h 5774129"/>
              <a:gd name="connsiteX34" fmla="*/ 0 w 5041900"/>
              <a:gd name="connsiteY34" fmla="*/ 1418029 h 5774129"/>
              <a:gd name="connsiteX35" fmla="*/ 2556950 w 5041900"/>
              <a:gd name="connsiteY35" fmla="*/ 0 h 5774129"/>
              <a:gd name="connsiteX36" fmla="*/ 5041900 w 5041900"/>
              <a:gd name="connsiteY36" fmla="*/ 1430729 h 5774129"/>
              <a:gd name="connsiteX37" fmla="*/ 5041900 w 5041900"/>
              <a:gd name="connsiteY37" fmla="*/ 4259241 h 5774129"/>
              <a:gd name="connsiteX38" fmla="*/ 3565772 w 5041900"/>
              <a:gd name="connsiteY38" fmla="*/ 3406998 h 5774129"/>
              <a:gd name="connsiteX39" fmla="*/ 3603441 w 5041900"/>
              <a:gd name="connsiteY39" fmla="*/ 3328802 h 5774129"/>
              <a:gd name="connsiteX40" fmla="*/ 3696800 w 5041900"/>
              <a:gd name="connsiteY40" fmla="*/ 2866379 h 5774129"/>
              <a:gd name="connsiteX41" fmla="*/ 2630266 w 5041900"/>
              <a:gd name="connsiteY41" fmla="*/ 1684513 h 5774129"/>
              <a:gd name="connsiteX42" fmla="*/ 2556950 w 5041900"/>
              <a:gd name="connsiteY42" fmla="*/ 1680811 h 577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041900" h="5774129">
                <a:moveTo>
                  <a:pt x="3530769" y="3469927"/>
                </a:moveTo>
                <a:lnTo>
                  <a:pt x="5027946" y="4334323"/>
                </a:lnTo>
                <a:lnTo>
                  <a:pt x="2514600" y="5774129"/>
                </a:lnTo>
                <a:lnTo>
                  <a:pt x="24905" y="4346030"/>
                </a:lnTo>
                <a:lnTo>
                  <a:pt x="1501251" y="3493662"/>
                </a:lnTo>
                <a:lnTo>
                  <a:pt x="1523692" y="3530601"/>
                </a:lnTo>
                <a:cubicBezTo>
                  <a:pt x="1737184" y="3846611"/>
                  <a:pt x="2098729" y="4054379"/>
                  <a:pt x="2508800" y="4054379"/>
                </a:cubicBezTo>
                <a:cubicBezTo>
                  <a:pt x="2918871" y="4054379"/>
                  <a:pt x="3280416" y="3846611"/>
                  <a:pt x="3493908" y="3530601"/>
                </a:cubicBezTo>
                <a:close/>
                <a:moveTo>
                  <a:pt x="2536565" y="2895923"/>
                </a:moveTo>
                <a:lnTo>
                  <a:pt x="3468464" y="3433955"/>
                </a:lnTo>
                <a:lnTo>
                  <a:pt x="3434206" y="3490345"/>
                </a:lnTo>
                <a:cubicBezTo>
                  <a:pt x="3233653" y="3787203"/>
                  <a:pt x="2894020" y="3982379"/>
                  <a:pt x="2508801" y="3982379"/>
                </a:cubicBezTo>
                <a:cubicBezTo>
                  <a:pt x="2123582" y="3982379"/>
                  <a:pt x="1783950" y="3787203"/>
                  <a:pt x="1583396" y="3490345"/>
                </a:cubicBezTo>
                <a:lnTo>
                  <a:pt x="1563557" y="3457689"/>
                </a:lnTo>
                <a:close/>
                <a:moveTo>
                  <a:pt x="2556950" y="1752812"/>
                </a:moveTo>
                <a:lnTo>
                  <a:pt x="2622905" y="1756142"/>
                </a:lnTo>
                <a:cubicBezTo>
                  <a:pt x="3185655" y="1813292"/>
                  <a:pt x="3624800" y="2288552"/>
                  <a:pt x="3624800" y="2866380"/>
                </a:cubicBezTo>
                <a:cubicBezTo>
                  <a:pt x="3624800" y="3020468"/>
                  <a:pt x="3593572" y="3167261"/>
                  <a:pt x="3537099" y="3300778"/>
                </a:cubicBezTo>
                <a:lnTo>
                  <a:pt x="3503304" y="3370933"/>
                </a:lnTo>
                <a:lnTo>
                  <a:pt x="2556950" y="2824555"/>
                </a:lnTo>
                <a:close/>
                <a:moveTo>
                  <a:pt x="2484950" y="1751583"/>
                </a:moveTo>
                <a:lnTo>
                  <a:pt x="2484950" y="2842584"/>
                </a:lnTo>
                <a:lnTo>
                  <a:pt x="1526379" y="3396015"/>
                </a:lnTo>
                <a:lnTo>
                  <a:pt x="1480501" y="3300777"/>
                </a:lnTo>
                <a:cubicBezTo>
                  <a:pt x="1424028" y="3167260"/>
                  <a:pt x="1392800" y="3020467"/>
                  <a:pt x="1392800" y="2866379"/>
                </a:cubicBezTo>
                <a:cubicBezTo>
                  <a:pt x="1392800" y="2288551"/>
                  <a:pt x="1831946" y="1813291"/>
                  <a:pt x="2394695" y="1756141"/>
                </a:cubicBezTo>
                <a:close/>
                <a:moveTo>
                  <a:pt x="2484950" y="6977"/>
                </a:moveTo>
                <a:lnTo>
                  <a:pt x="2484950" y="1679584"/>
                </a:lnTo>
                <a:lnTo>
                  <a:pt x="2387334" y="1684513"/>
                </a:lnTo>
                <a:cubicBezTo>
                  <a:pt x="1788278" y="1745350"/>
                  <a:pt x="1320800" y="2251272"/>
                  <a:pt x="1320800" y="2866379"/>
                </a:cubicBezTo>
                <a:cubicBezTo>
                  <a:pt x="1320800" y="3030408"/>
                  <a:pt x="1354043" y="3186672"/>
                  <a:pt x="1414159" y="3328802"/>
                </a:cubicBezTo>
                <a:lnTo>
                  <a:pt x="1463911" y="3432081"/>
                </a:lnTo>
                <a:lnTo>
                  <a:pt x="12397" y="4270113"/>
                </a:lnTo>
                <a:lnTo>
                  <a:pt x="6350" y="2892817"/>
                </a:lnTo>
                <a:cubicBezTo>
                  <a:pt x="4233" y="2407571"/>
                  <a:pt x="2116" y="1917563"/>
                  <a:pt x="0" y="1418029"/>
                </a:cubicBezTo>
                <a:close/>
                <a:moveTo>
                  <a:pt x="2556950" y="0"/>
                </a:moveTo>
                <a:lnTo>
                  <a:pt x="5041900" y="1430729"/>
                </a:lnTo>
                <a:lnTo>
                  <a:pt x="5041900" y="4259241"/>
                </a:lnTo>
                <a:lnTo>
                  <a:pt x="3565772" y="3406998"/>
                </a:lnTo>
                <a:lnTo>
                  <a:pt x="3603441" y="3328802"/>
                </a:lnTo>
                <a:cubicBezTo>
                  <a:pt x="3663557" y="3186672"/>
                  <a:pt x="3696800" y="3030408"/>
                  <a:pt x="3696800" y="2866379"/>
                </a:cubicBezTo>
                <a:cubicBezTo>
                  <a:pt x="3696800" y="2251272"/>
                  <a:pt x="3229322" y="1745350"/>
                  <a:pt x="2630266" y="1684513"/>
                </a:cubicBezTo>
                <a:lnTo>
                  <a:pt x="2556950" y="16808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629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155" y="544485"/>
            <a:ext cx="5041795" cy="5768956"/>
          </a:xfrm>
          <a:custGeom>
            <a:avLst/>
            <a:gdLst>
              <a:gd name="connsiteX0" fmla="*/ 1733268 w 5041795"/>
              <a:gd name="connsiteY0" fmla="*/ 4382089 h 5768956"/>
              <a:gd name="connsiteX1" fmla="*/ 3393048 w 5041795"/>
              <a:gd name="connsiteY1" fmla="*/ 4382089 h 5768956"/>
              <a:gd name="connsiteX2" fmla="*/ 3393049 w 5041795"/>
              <a:gd name="connsiteY2" fmla="*/ 4382089 h 5768956"/>
              <a:gd name="connsiteX3" fmla="*/ 4954909 w 5041795"/>
              <a:gd name="connsiteY3" fmla="*/ 4382089 h 5768956"/>
              <a:gd name="connsiteX4" fmla="*/ 2533975 w 5041795"/>
              <a:gd name="connsiteY4" fmla="*/ 5768956 h 5768956"/>
              <a:gd name="connsiteX5" fmla="*/ 1758890 w 5041795"/>
              <a:gd name="connsiteY5" fmla="*/ 4392640 h 5768956"/>
              <a:gd name="connsiteX6" fmla="*/ 1739360 w 5041795"/>
              <a:gd name="connsiteY6" fmla="*/ 4392640 h 5768956"/>
              <a:gd name="connsiteX7" fmla="*/ 829553 w 5041795"/>
              <a:gd name="connsiteY7" fmla="*/ 2952219 h 5768956"/>
              <a:gd name="connsiteX8" fmla="*/ 1462891 w 5041795"/>
              <a:gd name="connsiteY8" fmla="*/ 4057783 h 5768956"/>
              <a:gd name="connsiteX9" fmla="*/ 1654718 w 5041795"/>
              <a:gd name="connsiteY9" fmla="*/ 4392639 h 5768956"/>
              <a:gd name="connsiteX10" fmla="*/ 1656220 w 5041795"/>
              <a:gd name="connsiteY10" fmla="*/ 4392639 h 5768956"/>
              <a:gd name="connsiteX11" fmla="*/ 2428949 w 5041795"/>
              <a:gd name="connsiteY11" fmla="*/ 5731045 h 5768956"/>
              <a:gd name="connsiteX12" fmla="*/ 22231 w 5041795"/>
              <a:gd name="connsiteY12" fmla="*/ 4350542 h 5768956"/>
              <a:gd name="connsiteX13" fmla="*/ 827073 w 5041795"/>
              <a:gd name="connsiteY13" fmla="*/ 2956515 h 5768956"/>
              <a:gd name="connsiteX14" fmla="*/ 5041795 w 5041795"/>
              <a:gd name="connsiteY14" fmla="*/ 1523800 h 5768956"/>
              <a:gd name="connsiteX15" fmla="*/ 5041795 w 5041795"/>
              <a:gd name="connsiteY15" fmla="*/ 4310088 h 5768956"/>
              <a:gd name="connsiteX16" fmla="*/ 3434503 w 5041795"/>
              <a:gd name="connsiteY16" fmla="*/ 4310088 h 5768956"/>
              <a:gd name="connsiteX17" fmla="*/ 3433132 w 5041795"/>
              <a:gd name="connsiteY17" fmla="*/ 4310088 h 5768956"/>
              <a:gd name="connsiteX18" fmla="*/ 3930070 w 5041795"/>
              <a:gd name="connsiteY18" fmla="*/ 3449366 h 5768956"/>
              <a:gd name="connsiteX19" fmla="*/ 3340632 w 5041795"/>
              <a:gd name="connsiteY19" fmla="*/ 1469490 h 5768956"/>
              <a:gd name="connsiteX20" fmla="*/ 4146162 w 5041795"/>
              <a:gd name="connsiteY20" fmla="*/ 2888079 h 5768956"/>
              <a:gd name="connsiteX21" fmla="*/ 3333503 w 5041795"/>
              <a:gd name="connsiteY21" fmla="*/ 4299540 h 5768956"/>
              <a:gd name="connsiteX22" fmla="*/ 1708185 w 5041795"/>
              <a:gd name="connsiteY22" fmla="*/ 4299540 h 5768956"/>
              <a:gd name="connsiteX23" fmla="*/ 895526 w 5041795"/>
              <a:gd name="connsiteY23" fmla="*/ 2880950 h 5768956"/>
              <a:gd name="connsiteX24" fmla="*/ 1701057 w 5041795"/>
              <a:gd name="connsiteY24" fmla="*/ 1476618 h 5768956"/>
              <a:gd name="connsiteX25" fmla="*/ 3340632 w 5041795"/>
              <a:gd name="connsiteY25" fmla="*/ 1469490 h 5768956"/>
              <a:gd name="connsiteX26" fmla="*/ 0 w 5041795"/>
              <a:gd name="connsiteY26" fmla="*/ 1448388 h 5768956"/>
              <a:gd name="connsiteX27" fmla="*/ 1610181 w 5041795"/>
              <a:gd name="connsiteY27" fmla="*/ 1448388 h 5768956"/>
              <a:gd name="connsiteX28" fmla="*/ 1610180 w 5041795"/>
              <a:gd name="connsiteY28" fmla="*/ 1448390 h 5768956"/>
              <a:gd name="connsiteX29" fmla="*/ 1614652 w 5041795"/>
              <a:gd name="connsiteY29" fmla="*/ 1448390 h 5768956"/>
              <a:gd name="connsiteX30" fmla="*/ 925440 w 5041795"/>
              <a:gd name="connsiteY30" fmla="*/ 2642139 h 5768956"/>
              <a:gd name="connsiteX31" fmla="*/ 925375 w 5041795"/>
              <a:gd name="connsiteY31" fmla="*/ 2642253 h 5768956"/>
              <a:gd name="connsiteX32" fmla="*/ 12065 w 5041795"/>
              <a:gd name="connsiteY32" fmla="*/ 4224152 h 5768956"/>
              <a:gd name="connsiteX33" fmla="*/ 6246 w 5041795"/>
              <a:gd name="connsiteY33" fmla="*/ 2898802 h 5768956"/>
              <a:gd name="connsiteX34" fmla="*/ 3071 w 5041795"/>
              <a:gd name="connsiteY34" fmla="*/ 2166766 h 5768956"/>
              <a:gd name="connsiteX35" fmla="*/ 2612902 w 5041795"/>
              <a:gd name="connsiteY35" fmla="*/ 38260 h 5768956"/>
              <a:gd name="connsiteX36" fmla="*/ 5017134 w 5041795"/>
              <a:gd name="connsiteY36" fmla="*/ 1422515 h 5768956"/>
              <a:gd name="connsiteX37" fmla="*/ 4191758 w 5041795"/>
              <a:gd name="connsiteY37" fmla="*/ 2812514 h 5768956"/>
              <a:gd name="connsiteX38" fmla="*/ 3394570 w 5041795"/>
              <a:gd name="connsiteY38" fmla="*/ 1376389 h 5768956"/>
              <a:gd name="connsiteX39" fmla="*/ 2507674 w 5041795"/>
              <a:gd name="connsiteY39" fmla="*/ 0 h 5768956"/>
              <a:gd name="connsiteX40" fmla="*/ 3302333 w 5041795"/>
              <a:gd name="connsiteY40" fmla="*/ 1376389 h 5768956"/>
              <a:gd name="connsiteX41" fmla="*/ 83768 w 5041795"/>
              <a:gd name="connsiteY41" fmla="*/ 1376389 h 5768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041795" h="5768956">
                <a:moveTo>
                  <a:pt x="1733268" y="4382089"/>
                </a:moveTo>
                <a:lnTo>
                  <a:pt x="3393048" y="4382089"/>
                </a:lnTo>
                <a:lnTo>
                  <a:pt x="3393049" y="4382089"/>
                </a:lnTo>
                <a:lnTo>
                  <a:pt x="4954909" y="4382089"/>
                </a:lnTo>
                <a:lnTo>
                  <a:pt x="2533975" y="5768956"/>
                </a:lnTo>
                <a:lnTo>
                  <a:pt x="1758890" y="4392640"/>
                </a:lnTo>
                <a:lnTo>
                  <a:pt x="1739360" y="4392640"/>
                </a:lnTo>
                <a:close/>
                <a:moveTo>
                  <a:pt x="829553" y="2952219"/>
                </a:moveTo>
                <a:lnTo>
                  <a:pt x="1462891" y="4057783"/>
                </a:lnTo>
                <a:lnTo>
                  <a:pt x="1654718" y="4392639"/>
                </a:lnTo>
                <a:lnTo>
                  <a:pt x="1656220" y="4392639"/>
                </a:lnTo>
                <a:lnTo>
                  <a:pt x="2428949" y="5731045"/>
                </a:lnTo>
                <a:lnTo>
                  <a:pt x="22231" y="4350542"/>
                </a:lnTo>
                <a:lnTo>
                  <a:pt x="827073" y="2956515"/>
                </a:lnTo>
                <a:close/>
                <a:moveTo>
                  <a:pt x="5041795" y="1523800"/>
                </a:moveTo>
                <a:lnTo>
                  <a:pt x="5041795" y="4310088"/>
                </a:lnTo>
                <a:lnTo>
                  <a:pt x="3434503" y="4310088"/>
                </a:lnTo>
                <a:lnTo>
                  <a:pt x="3433132" y="4310088"/>
                </a:lnTo>
                <a:lnTo>
                  <a:pt x="3930070" y="3449366"/>
                </a:lnTo>
                <a:close/>
                <a:moveTo>
                  <a:pt x="3340632" y="1469490"/>
                </a:moveTo>
                <a:lnTo>
                  <a:pt x="4146162" y="2888079"/>
                </a:lnTo>
                <a:lnTo>
                  <a:pt x="3333503" y="4299540"/>
                </a:lnTo>
                <a:lnTo>
                  <a:pt x="1708185" y="4299540"/>
                </a:lnTo>
                <a:lnTo>
                  <a:pt x="895526" y="2880950"/>
                </a:lnTo>
                <a:lnTo>
                  <a:pt x="1701057" y="1476618"/>
                </a:lnTo>
                <a:cubicBezTo>
                  <a:pt x="2240454" y="1474242"/>
                  <a:pt x="2779850" y="1471866"/>
                  <a:pt x="3340632" y="1469490"/>
                </a:cubicBezTo>
                <a:close/>
                <a:moveTo>
                  <a:pt x="0" y="1448388"/>
                </a:moveTo>
                <a:lnTo>
                  <a:pt x="1610181" y="1448388"/>
                </a:lnTo>
                <a:lnTo>
                  <a:pt x="1610180" y="1448390"/>
                </a:lnTo>
                <a:lnTo>
                  <a:pt x="1614652" y="1448390"/>
                </a:lnTo>
                <a:lnTo>
                  <a:pt x="925440" y="2642139"/>
                </a:lnTo>
                <a:lnTo>
                  <a:pt x="925375" y="2642253"/>
                </a:lnTo>
                <a:lnTo>
                  <a:pt x="12065" y="4224152"/>
                </a:lnTo>
                <a:lnTo>
                  <a:pt x="6246" y="2898802"/>
                </a:lnTo>
                <a:cubicBezTo>
                  <a:pt x="5188" y="2656179"/>
                  <a:pt x="4129" y="2412365"/>
                  <a:pt x="3071" y="2166766"/>
                </a:cubicBezTo>
                <a:close/>
                <a:moveTo>
                  <a:pt x="2612902" y="38260"/>
                </a:moveTo>
                <a:lnTo>
                  <a:pt x="5017134" y="1422515"/>
                </a:lnTo>
                <a:lnTo>
                  <a:pt x="4191758" y="2812514"/>
                </a:lnTo>
                <a:lnTo>
                  <a:pt x="3394570" y="1376389"/>
                </a:lnTo>
                <a:close/>
                <a:moveTo>
                  <a:pt x="2507674" y="0"/>
                </a:moveTo>
                <a:lnTo>
                  <a:pt x="3302333" y="1376389"/>
                </a:lnTo>
                <a:lnTo>
                  <a:pt x="83768" y="137638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31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0" name="圖片版面配置區 9"/>
          <p:cNvSpPr>
            <a:spLocks noGrp="1"/>
          </p:cNvSpPr>
          <p:nvPr>
            <p:ph type="pic" sz="quarter" idx="13"/>
          </p:nvPr>
        </p:nvSpPr>
        <p:spPr>
          <a:xfrm>
            <a:off x="2051050" y="550472"/>
            <a:ext cx="5041900" cy="5774128"/>
          </a:xfrm>
          <a:custGeom>
            <a:avLst/>
            <a:gdLst>
              <a:gd name="connsiteX0" fmla="*/ 4019581 w 5041900"/>
              <a:gd name="connsiteY0" fmla="*/ 3770414 h 5774128"/>
              <a:gd name="connsiteX1" fmla="*/ 5012060 w 5041900"/>
              <a:gd name="connsiteY1" fmla="*/ 4343423 h 5774128"/>
              <a:gd name="connsiteX2" fmla="*/ 2514600 w 5041900"/>
              <a:gd name="connsiteY2" fmla="*/ 5774128 h 5774128"/>
              <a:gd name="connsiteX3" fmla="*/ 42520 w 5041900"/>
              <a:gd name="connsiteY3" fmla="*/ 4356133 h 5774128"/>
              <a:gd name="connsiteX4" fmla="*/ 1036858 w 5041900"/>
              <a:gd name="connsiteY4" fmla="*/ 3782052 h 5774128"/>
              <a:gd name="connsiteX5" fmla="*/ 2517107 w 5041900"/>
              <a:gd name="connsiteY5" fmla="*/ 4631128 h 5774128"/>
              <a:gd name="connsiteX6" fmla="*/ 2524565 w 5041900"/>
              <a:gd name="connsiteY6" fmla="*/ 1230150 h 5774128"/>
              <a:gd name="connsiteX7" fmla="*/ 3956050 w 5041900"/>
              <a:gd name="connsiteY7" fmla="*/ 2054339 h 5774128"/>
              <a:gd name="connsiteX8" fmla="*/ 3956050 w 5041900"/>
              <a:gd name="connsiteY8" fmla="*/ 3702717 h 5774128"/>
              <a:gd name="connsiteX9" fmla="*/ 2517335 w 5041900"/>
              <a:gd name="connsiteY9" fmla="*/ 4526906 h 5774128"/>
              <a:gd name="connsiteX10" fmla="*/ 1093080 w 5041900"/>
              <a:gd name="connsiteY10" fmla="*/ 3709947 h 5774128"/>
              <a:gd name="connsiteX11" fmla="*/ 1085850 w 5041900"/>
              <a:gd name="connsiteY11" fmla="*/ 2047109 h 5774128"/>
              <a:gd name="connsiteX12" fmla="*/ 2484950 w 5041900"/>
              <a:gd name="connsiteY12" fmla="*/ 6977 h 5774128"/>
              <a:gd name="connsiteX13" fmla="*/ 2484950 w 5041900"/>
              <a:gd name="connsiteY13" fmla="*/ 1148554 h 5774128"/>
              <a:gd name="connsiteX14" fmla="*/ 995112 w 5041900"/>
              <a:gd name="connsiteY14" fmla="*/ 1994542 h 5774128"/>
              <a:gd name="connsiteX15" fmla="*/ 998956 w 5041900"/>
              <a:gd name="connsiteY15" fmla="*/ 2887177 h 5774128"/>
              <a:gd name="connsiteX16" fmla="*/ 1002606 w 5041900"/>
              <a:gd name="connsiteY16" fmla="*/ 3718689 h 5774128"/>
              <a:gd name="connsiteX17" fmla="*/ 12486 w 5041900"/>
              <a:gd name="connsiteY17" fmla="*/ 4290336 h 5774128"/>
              <a:gd name="connsiteX18" fmla="*/ 6350 w 5041900"/>
              <a:gd name="connsiteY18" fmla="*/ 2892817 h 5774128"/>
              <a:gd name="connsiteX19" fmla="*/ 0 w 5041900"/>
              <a:gd name="connsiteY19" fmla="*/ 1418029 h 5774128"/>
              <a:gd name="connsiteX20" fmla="*/ 2556950 w 5041900"/>
              <a:gd name="connsiteY20" fmla="*/ 0 h 5774128"/>
              <a:gd name="connsiteX21" fmla="*/ 5041900 w 5041900"/>
              <a:gd name="connsiteY21" fmla="*/ 1430729 h 5774128"/>
              <a:gd name="connsiteX22" fmla="*/ 5041900 w 5041900"/>
              <a:gd name="connsiteY22" fmla="*/ 4277513 h 5774128"/>
              <a:gd name="connsiteX23" fmla="*/ 4046788 w 5041900"/>
              <a:gd name="connsiteY23" fmla="*/ 3702985 h 5774128"/>
              <a:gd name="connsiteX24" fmla="*/ 4046788 w 5041900"/>
              <a:gd name="connsiteY24" fmla="*/ 2002229 h 5774128"/>
              <a:gd name="connsiteX25" fmla="*/ 2556950 w 5041900"/>
              <a:gd name="connsiteY25" fmla="*/ 1144443 h 5774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5041900" h="5774128">
                <a:moveTo>
                  <a:pt x="4019581" y="3770414"/>
                </a:moveTo>
                <a:lnTo>
                  <a:pt x="5012060" y="4343423"/>
                </a:lnTo>
                <a:lnTo>
                  <a:pt x="2514600" y="5774128"/>
                </a:lnTo>
                <a:lnTo>
                  <a:pt x="42520" y="4356133"/>
                </a:lnTo>
                <a:lnTo>
                  <a:pt x="1036858" y="3782052"/>
                </a:lnTo>
                <a:lnTo>
                  <a:pt x="2517107" y="4631128"/>
                </a:lnTo>
                <a:close/>
                <a:moveTo>
                  <a:pt x="2524565" y="1230150"/>
                </a:moveTo>
                <a:lnTo>
                  <a:pt x="3956050" y="2054339"/>
                </a:lnTo>
                <a:lnTo>
                  <a:pt x="3956050" y="3702717"/>
                </a:lnTo>
                <a:lnTo>
                  <a:pt x="2517335" y="4526906"/>
                </a:lnTo>
                <a:lnTo>
                  <a:pt x="1093080" y="3709947"/>
                </a:lnTo>
                <a:cubicBezTo>
                  <a:pt x="1090670" y="3162897"/>
                  <a:pt x="1088260" y="2615848"/>
                  <a:pt x="1085850" y="2047109"/>
                </a:cubicBezTo>
                <a:close/>
                <a:moveTo>
                  <a:pt x="2484950" y="6977"/>
                </a:moveTo>
                <a:lnTo>
                  <a:pt x="2484950" y="1148554"/>
                </a:lnTo>
                <a:lnTo>
                  <a:pt x="995112" y="1994542"/>
                </a:lnTo>
                <a:cubicBezTo>
                  <a:pt x="996393" y="2296892"/>
                  <a:pt x="997674" y="2593476"/>
                  <a:pt x="998956" y="2887177"/>
                </a:cubicBezTo>
                <a:lnTo>
                  <a:pt x="1002606" y="3718689"/>
                </a:lnTo>
                <a:lnTo>
                  <a:pt x="12486" y="4290336"/>
                </a:lnTo>
                <a:lnTo>
                  <a:pt x="6350" y="2892817"/>
                </a:lnTo>
                <a:cubicBezTo>
                  <a:pt x="4233" y="2407571"/>
                  <a:pt x="2116" y="1917563"/>
                  <a:pt x="0" y="1418029"/>
                </a:cubicBezTo>
                <a:close/>
                <a:moveTo>
                  <a:pt x="2556950" y="0"/>
                </a:moveTo>
                <a:lnTo>
                  <a:pt x="5041900" y="1430729"/>
                </a:lnTo>
                <a:lnTo>
                  <a:pt x="5041900" y="4277513"/>
                </a:lnTo>
                <a:lnTo>
                  <a:pt x="4046788" y="3702985"/>
                </a:lnTo>
                <a:lnTo>
                  <a:pt x="4046788" y="2002229"/>
                </a:lnTo>
                <a:lnTo>
                  <a:pt x="2556950" y="11444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371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1703772" y="903696"/>
            <a:ext cx="5748607" cy="5039295"/>
          </a:xfrm>
          <a:custGeom>
            <a:avLst/>
            <a:gdLst>
              <a:gd name="connsiteX0" fmla="*/ 2851791 w 5748607"/>
              <a:gd name="connsiteY0" fmla="*/ 4241398 h 5039295"/>
              <a:gd name="connsiteX1" fmla="*/ 4233790 w 5748607"/>
              <a:gd name="connsiteY1" fmla="*/ 5039295 h 5039295"/>
              <a:gd name="connsiteX2" fmla="*/ 1485837 w 5748607"/>
              <a:gd name="connsiteY2" fmla="*/ 5030031 h 5039295"/>
              <a:gd name="connsiteX3" fmla="*/ 0 w 5748607"/>
              <a:gd name="connsiteY3" fmla="*/ 2594915 h 5039295"/>
              <a:gd name="connsiteX4" fmla="*/ 2779790 w 5748607"/>
              <a:gd name="connsiteY4" fmla="*/ 4199828 h 5039295"/>
              <a:gd name="connsiteX5" fmla="*/ 1396669 w 5748607"/>
              <a:gd name="connsiteY5" fmla="*/ 4998373 h 5039295"/>
              <a:gd name="connsiteX6" fmla="*/ 5721314 w 5748607"/>
              <a:gd name="connsiteY6" fmla="*/ 2584678 h 5039295"/>
              <a:gd name="connsiteX7" fmla="*/ 5738996 w 5748607"/>
              <a:gd name="connsiteY7" fmla="*/ 2594886 h 5039295"/>
              <a:gd name="connsiteX8" fmla="*/ 4340234 w 5748607"/>
              <a:gd name="connsiteY8" fmla="*/ 5017612 h 5039295"/>
              <a:gd name="connsiteX9" fmla="*/ 2923791 w 5748607"/>
              <a:gd name="connsiteY9" fmla="*/ 4199828 h 5039295"/>
              <a:gd name="connsiteX10" fmla="*/ 2832406 w 5748607"/>
              <a:gd name="connsiteY10" fmla="*/ 916767 h 5039295"/>
              <a:gd name="connsiteX11" fmla="*/ 5649313 w 5748607"/>
              <a:gd name="connsiteY11" fmla="*/ 2543109 h 5039295"/>
              <a:gd name="connsiteX12" fmla="*/ 2851792 w 5748607"/>
              <a:gd name="connsiteY12" fmla="*/ 4158260 h 5039295"/>
              <a:gd name="connsiteX13" fmla="*/ 34884 w 5748607"/>
              <a:gd name="connsiteY13" fmla="*/ 2531917 h 5039295"/>
              <a:gd name="connsiteX14" fmla="*/ 1372899 w 5748607"/>
              <a:gd name="connsiteY14" fmla="*/ 74119 h 5039295"/>
              <a:gd name="connsiteX15" fmla="*/ 2760406 w 5748607"/>
              <a:gd name="connsiteY15" fmla="*/ 875198 h 5039295"/>
              <a:gd name="connsiteX16" fmla="*/ 6137 w 5748607"/>
              <a:gd name="connsiteY16" fmla="*/ 2465374 h 5039295"/>
              <a:gd name="connsiteX17" fmla="*/ 683376 w 5748607"/>
              <a:gd name="connsiteY17" fmla="*/ 1280377 h 5039295"/>
              <a:gd name="connsiteX18" fmla="*/ 1046644 w 5748607"/>
              <a:gd name="connsiteY18" fmla="*/ 644829 h 5039295"/>
              <a:gd name="connsiteX19" fmla="*/ 4337237 w 5748607"/>
              <a:gd name="connsiteY19" fmla="*/ 47951 h 5039295"/>
              <a:gd name="connsiteX20" fmla="*/ 5748607 w 5748607"/>
              <a:gd name="connsiteY20" fmla="*/ 2485781 h 5039295"/>
              <a:gd name="connsiteX21" fmla="*/ 5721314 w 5748607"/>
              <a:gd name="connsiteY21" fmla="*/ 2501539 h 5039295"/>
              <a:gd name="connsiteX22" fmla="*/ 2904406 w 5748607"/>
              <a:gd name="connsiteY22" fmla="*/ 875196 h 5039295"/>
              <a:gd name="connsiteX23" fmla="*/ 1415269 w 5748607"/>
              <a:gd name="connsiteY23" fmla="*/ 0 h 5039295"/>
              <a:gd name="connsiteX24" fmla="*/ 4241232 w 5748607"/>
              <a:gd name="connsiteY24" fmla="*/ 20243 h 5039295"/>
              <a:gd name="connsiteX25" fmla="*/ 2832405 w 5748607"/>
              <a:gd name="connsiteY25" fmla="*/ 833629 h 5039295"/>
              <a:gd name="connsiteX26" fmla="*/ 1408631 w 5748607"/>
              <a:gd name="connsiteY26" fmla="*/ 11613 h 5039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48607" h="5039295">
                <a:moveTo>
                  <a:pt x="2851791" y="4241398"/>
                </a:moveTo>
                <a:lnTo>
                  <a:pt x="4233790" y="5039295"/>
                </a:lnTo>
                <a:lnTo>
                  <a:pt x="1485837" y="5030031"/>
                </a:lnTo>
                <a:close/>
                <a:moveTo>
                  <a:pt x="0" y="2594915"/>
                </a:moveTo>
                <a:lnTo>
                  <a:pt x="2779790" y="4199828"/>
                </a:lnTo>
                <a:lnTo>
                  <a:pt x="1396669" y="4998373"/>
                </a:lnTo>
                <a:close/>
                <a:moveTo>
                  <a:pt x="5721314" y="2584678"/>
                </a:moveTo>
                <a:lnTo>
                  <a:pt x="5738996" y="2594886"/>
                </a:lnTo>
                <a:lnTo>
                  <a:pt x="4340234" y="5017612"/>
                </a:lnTo>
                <a:lnTo>
                  <a:pt x="2923791" y="4199828"/>
                </a:lnTo>
                <a:close/>
                <a:moveTo>
                  <a:pt x="2832406" y="916767"/>
                </a:moveTo>
                <a:lnTo>
                  <a:pt x="5649313" y="2543109"/>
                </a:lnTo>
                <a:lnTo>
                  <a:pt x="2851792" y="4158260"/>
                </a:lnTo>
                <a:lnTo>
                  <a:pt x="34884" y="2531917"/>
                </a:lnTo>
                <a:close/>
                <a:moveTo>
                  <a:pt x="1372899" y="74119"/>
                </a:moveTo>
                <a:lnTo>
                  <a:pt x="2760406" y="875198"/>
                </a:lnTo>
                <a:lnTo>
                  <a:pt x="6137" y="2465374"/>
                </a:lnTo>
                <a:lnTo>
                  <a:pt x="683376" y="1280377"/>
                </a:lnTo>
                <a:cubicBezTo>
                  <a:pt x="803771" y="1069732"/>
                  <a:pt x="924761" y="858053"/>
                  <a:pt x="1046644" y="644829"/>
                </a:cubicBezTo>
                <a:close/>
                <a:moveTo>
                  <a:pt x="4337237" y="47951"/>
                </a:moveTo>
                <a:lnTo>
                  <a:pt x="5748607" y="2485781"/>
                </a:lnTo>
                <a:lnTo>
                  <a:pt x="5721314" y="2501539"/>
                </a:lnTo>
                <a:lnTo>
                  <a:pt x="2904406" y="875196"/>
                </a:lnTo>
                <a:close/>
                <a:moveTo>
                  <a:pt x="1415269" y="0"/>
                </a:moveTo>
                <a:lnTo>
                  <a:pt x="4241232" y="20243"/>
                </a:lnTo>
                <a:lnTo>
                  <a:pt x="2832405" y="833629"/>
                </a:lnTo>
                <a:lnTo>
                  <a:pt x="1408631" y="116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630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249" y="550471"/>
            <a:ext cx="5041702" cy="5774129"/>
          </a:xfrm>
          <a:custGeom>
            <a:avLst/>
            <a:gdLst>
              <a:gd name="connsiteX0" fmla="*/ 2520751 w 5041702"/>
              <a:gd name="connsiteY0" fmla="*/ 2920097 h 5774129"/>
              <a:gd name="connsiteX1" fmla="*/ 4998890 w 5041702"/>
              <a:gd name="connsiteY1" fmla="*/ 4350853 h 5774129"/>
              <a:gd name="connsiteX2" fmla="*/ 2514401 w 5041702"/>
              <a:gd name="connsiteY2" fmla="*/ 5774129 h 5774129"/>
              <a:gd name="connsiteX3" fmla="*/ 37878 w 5041702"/>
              <a:gd name="connsiteY3" fmla="*/ 4353586 h 5774129"/>
              <a:gd name="connsiteX4" fmla="*/ 0 w 5041702"/>
              <a:gd name="connsiteY4" fmla="*/ 1464741 h 5774129"/>
              <a:gd name="connsiteX5" fmla="*/ 2448752 w 5041702"/>
              <a:gd name="connsiteY5" fmla="*/ 2878529 h 5774129"/>
              <a:gd name="connsiteX6" fmla="*/ 12264 w 5041702"/>
              <a:gd name="connsiteY6" fmla="*/ 4285235 h 5774129"/>
              <a:gd name="connsiteX7" fmla="*/ 6151 w 5041702"/>
              <a:gd name="connsiteY7" fmla="*/ 2892817 h 5774129"/>
              <a:gd name="connsiteX8" fmla="*/ 2975 w 5041702"/>
              <a:gd name="connsiteY8" fmla="*/ 2160780 h 5774129"/>
              <a:gd name="connsiteX9" fmla="*/ 5041702 w 5041702"/>
              <a:gd name="connsiteY9" fmla="*/ 1464626 h 5774129"/>
              <a:gd name="connsiteX10" fmla="*/ 5041702 w 5041702"/>
              <a:gd name="connsiteY10" fmla="*/ 4292430 h 5774129"/>
              <a:gd name="connsiteX11" fmla="*/ 2592752 w 5041702"/>
              <a:gd name="connsiteY11" fmla="*/ 2878528 h 5774129"/>
              <a:gd name="connsiteX12" fmla="*/ 2484751 w 5041702"/>
              <a:gd name="connsiteY12" fmla="*/ 6976 h 5774129"/>
              <a:gd name="connsiteX13" fmla="*/ 2484751 w 5041702"/>
              <a:gd name="connsiteY13" fmla="*/ 2816174 h 5774129"/>
              <a:gd name="connsiteX14" fmla="*/ 31709 w 5041702"/>
              <a:gd name="connsiteY14" fmla="*/ 1399910 h 5774129"/>
              <a:gd name="connsiteX15" fmla="*/ 2556750 w 5041702"/>
              <a:gd name="connsiteY15" fmla="*/ 0 h 5774129"/>
              <a:gd name="connsiteX16" fmla="*/ 4998999 w 5041702"/>
              <a:gd name="connsiteY16" fmla="*/ 1406143 h 5774129"/>
              <a:gd name="connsiteX17" fmla="*/ 2556750 w 5041702"/>
              <a:gd name="connsiteY17" fmla="*/ 2816176 h 5774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1702" h="5774129">
                <a:moveTo>
                  <a:pt x="2520751" y="2920097"/>
                </a:moveTo>
                <a:lnTo>
                  <a:pt x="4998890" y="4350853"/>
                </a:lnTo>
                <a:lnTo>
                  <a:pt x="2514401" y="5774129"/>
                </a:lnTo>
                <a:lnTo>
                  <a:pt x="37878" y="4353586"/>
                </a:lnTo>
                <a:close/>
                <a:moveTo>
                  <a:pt x="0" y="1464741"/>
                </a:moveTo>
                <a:lnTo>
                  <a:pt x="2448752" y="2878529"/>
                </a:lnTo>
                <a:lnTo>
                  <a:pt x="12264" y="4285235"/>
                </a:lnTo>
                <a:lnTo>
                  <a:pt x="6151" y="2892817"/>
                </a:lnTo>
                <a:cubicBezTo>
                  <a:pt x="5092" y="2650193"/>
                  <a:pt x="4034" y="2406380"/>
                  <a:pt x="2975" y="2160780"/>
                </a:cubicBezTo>
                <a:close/>
                <a:moveTo>
                  <a:pt x="5041702" y="1464626"/>
                </a:moveTo>
                <a:lnTo>
                  <a:pt x="5041702" y="4292430"/>
                </a:lnTo>
                <a:lnTo>
                  <a:pt x="2592752" y="2878528"/>
                </a:lnTo>
                <a:close/>
                <a:moveTo>
                  <a:pt x="2484751" y="6976"/>
                </a:moveTo>
                <a:lnTo>
                  <a:pt x="2484751" y="2816174"/>
                </a:lnTo>
                <a:lnTo>
                  <a:pt x="31709" y="1399910"/>
                </a:lnTo>
                <a:close/>
                <a:moveTo>
                  <a:pt x="2556750" y="0"/>
                </a:moveTo>
                <a:lnTo>
                  <a:pt x="4998999" y="1406143"/>
                </a:lnTo>
                <a:lnTo>
                  <a:pt x="2556750" y="28161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79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33400"/>
            <a:ext cx="5041900" cy="5774192"/>
          </a:xfrm>
          <a:custGeom>
            <a:avLst/>
            <a:gdLst>
              <a:gd name="connsiteX0" fmla="*/ 2556950 w 5041900"/>
              <a:gd name="connsiteY0" fmla="*/ 2970052 h 5774192"/>
              <a:gd name="connsiteX1" fmla="*/ 4988572 w 5041900"/>
              <a:gd name="connsiteY1" fmla="*/ 4373950 h 5774192"/>
              <a:gd name="connsiteX2" fmla="*/ 2556950 w 5041900"/>
              <a:gd name="connsiteY2" fmla="*/ 5766939 h 5774192"/>
              <a:gd name="connsiteX3" fmla="*/ 2484950 w 5041900"/>
              <a:gd name="connsiteY3" fmla="*/ 2962720 h 5774192"/>
              <a:gd name="connsiteX4" fmla="*/ 2484950 w 5041900"/>
              <a:gd name="connsiteY4" fmla="*/ 5774192 h 5774192"/>
              <a:gd name="connsiteX5" fmla="*/ 42219 w 5041900"/>
              <a:gd name="connsiteY5" fmla="*/ 4373031 h 5774192"/>
              <a:gd name="connsiteX6" fmla="*/ 2527300 w 5041900"/>
              <a:gd name="connsiteY6" fmla="*/ 0 h 5774192"/>
              <a:gd name="connsiteX7" fmla="*/ 5041900 w 5041900"/>
              <a:gd name="connsiteY7" fmla="*/ 1447800 h 5774192"/>
              <a:gd name="connsiteX8" fmla="*/ 5041900 w 5041900"/>
              <a:gd name="connsiteY8" fmla="*/ 4321601 h 5774192"/>
              <a:gd name="connsiteX9" fmla="*/ 2519173 w 5041900"/>
              <a:gd name="connsiteY9" fmla="*/ 2865103 h 5774192"/>
              <a:gd name="connsiteX10" fmla="*/ 2514600 w 5041900"/>
              <a:gd name="connsiteY10" fmla="*/ 2873024 h 5774192"/>
              <a:gd name="connsiteX11" fmla="*/ 2510027 w 5041900"/>
              <a:gd name="connsiteY11" fmla="*/ 2865104 h 5774192"/>
              <a:gd name="connsiteX12" fmla="*/ 12485 w 5041900"/>
              <a:gd name="connsiteY12" fmla="*/ 4307061 h 5774192"/>
              <a:gd name="connsiteX13" fmla="*/ 6350 w 5041900"/>
              <a:gd name="connsiteY13" fmla="*/ 2909888 h 5774192"/>
              <a:gd name="connsiteX14" fmla="*/ 0 w 5041900"/>
              <a:gd name="connsiteY14" fmla="*/ 1435100 h 5774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41900" h="5774192">
                <a:moveTo>
                  <a:pt x="2556950" y="2970052"/>
                </a:moveTo>
                <a:lnTo>
                  <a:pt x="4988572" y="4373950"/>
                </a:lnTo>
                <a:lnTo>
                  <a:pt x="2556950" y="5766939"/>
                </a:lnTo>
                <a:close/>
                <a:moveTo>
                  <a:pt x="2484950" y="2962720"/>
                </a:moveTo>
                <a:lnTo>
                  <a:pt x="2484950" y="5774192"/>
                </a:lnTo>
                <a:lnTo>
                  <a:pt x="42219" y="4373031"/>
                </a:lnTo>
                <a:close/>
                <a:moveTo>
                  <a:pt x="2527300" y="0"/>
                </a:moveTo>
                <a:lnTo>
                  <a:pt x="5041900" y="1447800"/>
                </a:lnTo>
                <a:lnTo>
                  <a:pt x="5041900" y="4321601"/>
                </a:lnTo>
                <a:lnTo>
                  <a:pt x="2519173" y="2865103"/>
                </a:lnTo>
                <a:lnTo>
                  <a:pt x="2514600" y="2873024"/>
                </a:lnTo>
                <a:lnTo>
                  <a:pt x="2510027" y="2865104"/>
                </a:lnTo>
                <a:lnTo>
                  <a:pt x="12485" y="4307061"/>
                </a:lnTo>
                <a:lnTo>
                  <a:pt x="6350" y="2909888"/>
                </a:lnTo>
                <a:cubicBezTo>
                  <a:pt x="4233" y="2424642"/>
                  <a:pt x="2116" y="1934633"/>
                  <a:pt x="0" y="14351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83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1669542" y="903694"/>
            <a:ext cx="5809565" cy="5039612"/>
          </a:xfrm>
          <a:custGeom>
            <a:avLst/>
            <a:gdLst>
              <a:gd name="connsiteX0" fmla="*/ 2315457 w 5809565"/>
              <a:gd name="connsiteY0" fmla="*/ 1505071 h 5039612"/>
              <a:gd name="connsiteX1" fmla="*/ 3489597 w 5809565"/>
              <a:gd name="connsiteY1" fmla="*/ 1513481 h 5039612"/>
              <a:gd name="connsiteX2" fmla="*/ 4076942 w 5809565"/>
              <a:gd name="connsiteY2" fmla="*/ 2527989 h 5039612"/>
              <a:gd name="connsiteX3" fmla="*/ 3492024 w 5809565"/>
              <a:gd name="connsiteY3" fmla="*/ 3541097 h 5039612"/>
              <a:gd name="connsiteX4" fmla="*/ 2315318 w 5809565"/>
              <a:gd name="connsiteY4" fmla="*/ 3537129 h 5039612"/>
              <a:gd name="connsiteX5" fmla="*/ 1729852 w 5809565"/>
              <a:gd name="connsiteY5" fmla="*/ 2529630 h 5039612"/>
              <a:gd name="connsiteX6" fmla="*/ 2315457 w 5809565"/>
              <a:gd name="connsiteY6" fmla="*/ 1505071 h 5039612"/>
              <a:gd name="connsiteX7" fmla="*/ 2264235 w 5809565"/>
              <a:gd name="connsiteY7" fmla="*/ 1416045 h 5039612"/>
              <a:gd name="connsiteX8" fmla="*/ 1627531 w 5809565"/>
              <a:gd name="connsiteY8" fmla="*/ 2530008 h 5039612"/>
              <a:gd name="connsiteX9" fmla="*/ 2264085 w 5809565"/>
              <a:gd name="connsiteY9" fmla="*/ 3625421 h 5039612"/>
              <a:gd name="connsiteX10" fmla="*/ 3543470 w 5809565"/>
              <a:gd name="connsiteY10" fmla="*/ 3629735 h 5039612"/>
              <a:gd name="connsiteX11" fmla="*/ 4179427 w 5809565"/>
              <a:gd name="connsiteY11" fmla="*/ 2528224 h 5039612"/>
              <a:gd name="connsiteX12" fmla="*/ 3540831 w 5809565"/>
              <a:gd name="connsiteY12" fmla="*/ 1425189 h 5039612"/>
              <a:gd name="connsiteX13" fmla="*/ 1802280 w 5809565"/>
              <a:gd name="connsiteY13" fmla="*/ 613146 h 5039612"/>
              <a:gd name="connsiteX14" fmla="*/ 4002895 w 5809565"/>
              <a:gd name="connsiteY14" fmla="*/ 628909 h 5039612"/>
              <a:gd name="connsiteX15" fmla="*/ 5103717 w 5809565"/>
              <a:gd name="connsiteY15" fmla="*/ 2530335 h 5039612"/>
              <a:gd name="connsiteX16" fmla="*/ 4007444 w 5809565"/>
              <a:gd name="connsiteY16" fmla="*/ 4429136 h 5039612"/>
              <a:gd name="connsiteX17" fmla="*/ 1802021 w 5809565"/>
              <a:gd name="connsiteY17" fmla="*/ 4421702 h 5039612"/>
              <a:gd name="connsiteX18" fmla="*/ 704719 w 5809565"/>
              <a:gd name="connsiteY18" fmla="*/ 2533411 h 5039612"/>
              <a:gd name="connsiteX19" fmla="*/ 1802280 w 5809565"/>
              <a:gd name="connsiteY19" fmla="*/ 613146 h 5039612"/>
              <a:gd name="connsiteX20" fmla="*/ 1744023 w 5809565"/>
              <a:gd name="connsiteY20" fmla="*/ 511893 h 5039612"/>
              <a:gd name="connsiteX21" fmla="*/ 588344 w 5809565"/>
              <a:gd name="connsiteY21" fmla="*/ 2533841 h 5039612"/>
              <a:gd name="connsiteX22" fmla="*/ 1743750 w 5809565"/>
              <a:gd name="connsiteY22" fmla="*/ 4522120 h 5039612"/>
              <a:gd name="connsiteX23" fmla="*/ 4065956 w 5809565"/>
              <a:gd name="connsiteY23" fmla="*/ 4529948 h 5039612"/>
              <a:gd name="connsiteX24" fmla="*/ 5220279 w 5809565"/>
              <a:gd name="connsiteY24" fmla="*/ 2530602 h 5039612"/>
              <a:gd name="connsiteX25" fmla="*/ 4061166 w 5809565"/>
              <a:gd name="connsiteY25" fmla="*/ 528490 h 5039612"/>
              <a:gd name="connsiteX26" fmla="*/ 1449501 w 5809565"/>
              <a:gd name="connsiteY26" fmla="*/ 0 h 5039612"/>
              <a:gd name="connsiteX27" fmla="*/ 4355758 w 5809565"/>
              <a:gd name="connsiteY27" fmla="*/ 20817 h 5039612"/>
              <a:gd name="connsiteX28" fmla="*/ 5809565 w 5809565"/>
              <a:gd name="connsiteY28" fmla="*/ 2531949 h 5039612"/>
              <a:gd name="connsiteX29" fmla="*/ 4361765 w 5809565"/>
              <a:gd name="connsiteY29" fmla="*/ 5039612 h 5039612"/>
              <a:gd name="connsiteX30" fmla="*/ 1449159 w 5809565"/>
              <a:gd name="connsiteY30" fmla="*/ 5029793 h 5039612"/>
              <a:gd name="connsiteX31" fmla="*/ 0 w 5809565"/>
              <a:gd name="connsiteY31" fmla="*/ 2536010 h 5039612"/>
              <a:gd name="connsiteX32" fmla="*/ 1449501 w 5809565"/>
              <a:gd name="connsiteY32" fmla="*/ 0 h 503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809565" h="5039612">
                <a:moveTo>
                  <a:pt x="2315457" y="1505071"/>
                </a:moveTo>
                <a:lnTo>
                  <a:pt x="3489597" y="1513481"/>
                </a:lnTo>
                <a:lnTo>
                  <a:pt x="4076942" y="2527989"/>
                </a:lnTo>
                <a:lnTo>
                  <a:pt x="3492024" y="3541097"/>
                </a:lnTo>
                <a:lnTo>
                  <a:pt x="2315318" y="3537129"/>
                </a:lnTo>
                <a:lnTo>
                  <a:pt x="1729852" y="2529630"/>
                </a:lnTo>
                <a:cubicBezTo>
                  <a:pt x="1922489" y="2192553"/>
                  <a:pt x="2115124" y="1855477"/>
                  <a:pt x="2315457" y="1505071"/>
                </a:cubicBezTo>
                <a:close/>
                <a:moveTo>
                  <a:pt x="2264235" y="1416045"/>
                </a:moveTo>
                <a:cubicBezTo>
                  <a:pt x="2046421" y="1797028"/>
                  <a:pt x="1836976" y="2163518"/>
                  <a:pt x="1627531" y="2530008"/>
                </a:cubicBezTo>
                <a:lnTo>
                  <a:pt x="2264085" y="3625421"/>
                </a:lnTo>
                <a:lnTo>
                  <a:pt x="3543470" y="3629735"/>
                </a:lnTo>
                <a:lnTo>
                  <a:pt x="4179427" y="2528224"/>
                </a:lnTo>
                <a:lnTo>
                  <a:pt x="3540831" y="1425189"/>
                </a:lnTo>
                <a:close/>
                <a:moveTo>
                  <a:pt x="1802280" y="613146"/>
                </a:moveTo>
                <a:lnTo>
                  <a:pt x="4002895" y="628909"/>
                </a:lnTo>
                <a:lnTo>
                  <a:pt x="5103717" y="2530335"/>
                </a:lnTo>
                <a:lnTo>
                  <a:pt x="4007444" y="4429136"/>
                </a:lnTo>
                <a:lnTo>
                  <a:pt x="1802021" y="4421702"/>
                </a:lnTo>
                <a:lnTo>
                  <a:pt x="704719" y="2533411"/>
                </a:lnTo>
                <a:cubicBezTo>
                  <a:pt x="1065765" y="1901651"/>
                  <a:pt x="1426810" y="1269890"/>
                  <a:pt x="1802280" y="613146"/>
                </a:cubicBezTo>
                <a:close/>
                <a:moveTo>
                  <a:pt x="1744023" y="511893"/>
                </a:moveTo>
                <a:cubicBezTo>
                  <a:pt x="1348671" y="1203413"/>
                  <a:pt x="968508" y="1868627"/>
                  <a:pt x="588344" y="2533841"/>
                </a:cubicBezTo>
                <a:lnTo>
                  <a:pt x="1743750" y="4522120"/>
                </a:lnTo>
                <a:lnTo>
                  <a:pt x="4065956" y="4529948"/>
                </a:lnTo>
                <a:lnTo>
                  <a:pt x="5220279" y="2530602"/>
                </a:lnTo>
                <a:lnTo>
                  <a:pt x="4061166" y="528490"/>
                </a:lnTo>
                <a:close/>
                <a:moveTo>
                  <a:pt x="1449501" y="0"/>
                </a:moveTo>
                <a:lnTo>
                  <a:pt x="4355758" y="20817"/>
                </a:lnTo>
                <a:lnTo>
                  <a:pt x="5809565" y="2531949"/>
                </a:lnTo>
                <a:lnTo>
                  <a:pt x="4361765" y="5039612"/>
                </a:lnTo>
                <a:lnTo>
                  <a:pt x="1449159" y="5029793"/>
                </a:lnTo>
                <a:lnTo>
                  <a:pt x="0" y="2536010"/>
                </a:lnTo>
                <a:cubicBezTo>
                  <a:pt x="476817" y="1701672"/>
                  <a:pt x="953634" y="867334"/>
                  <a:pt x="14495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9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33399"/>
            <a:ext cx="5041900" cy="5791200"/>
          </a:xfrm>
          <a:custGeom>
            <a:avLst/>
            <a:gdLst>
              <a:gd name="connsiteX0" fmla="*/ 2520950 w 5041900"/>
              <a:gd name="connsiteY0" fmla="*/ 2089149 h 5791200"/>
              <a:gd name="connsiteX1" fmla="*/ 3508521 w 5041900"/>
              <a:gd name="connsiteY1" fmla="*/ 3791857 h 5791200"/>
              <a:gd name="connsiteX2" fmla="*/ 1533379 w 5041900"/>
              <a:gd name="connsiteY2" fmla="*/ 3791857 h 5791200"/>
              <a:gd name="connsiteX3" fmla="*/ 2481358 w 5041900"/>
              <a:gd name="connsiteY3" fmla="*/ 1947863 h 5791200"/>
              <a:gd name="connsiteX4" fmla="*/ 1342390 w 5041900"/>
              <a:gd name="connsiteY4" fmla="*/ 3911600 h 5791200"/>
              <a:gd name="connsiteX5" fmla="*/ 3699510 w 5041900"/>
              <a:gd name="connsiteY5" fmla="*/ 3911600 h 5791200"/>
              <a:gd name="connsiteX6" fmla="*/ 2560543 w 5041900"/>
              <a:gd name="connsiteY6" fmla="*/ 1947863 h 5791200"/>
              <a:gd name="connsiteX7" fmla="*/ 2527300 w 5041900"/>
              <a:gd name="connsiteY7" fmla="*/ 0 h 5791200"/>
              <a:gd name="connsiteX8" fmla="*/ 5041900 w 5041900"/>
              <a:gd name="connsiteY8" fmla="*/ 1447800 h 5791200"/>
              <a:gd name="connsiteX9" fmla="*/ 5041900 w 5041900"/>
              <a:gd name="connsiteY9" fmla="*/ 4343400 h 5791200"/>
              <a:gd name="connsiteX10" fmla="*/ 2514600 w 5041900"/>
              <a:gd name="connsiteY10" fmla="*/ 5791200 h 5791200"/>
              <a:gd name="connsiteX11" fmla="*/ 12700 w 5041900"/>
              <a:gd name="connsiteY11" fmla="*/ 4356100 h 5791200"/>
              <a:gd name="connsiteX12" fmla="*/ 0 w 5041900"/>
              <a:gd name="connsiteY12" fmla="*/ 1435100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41900" h="5791200">
                <a:moveTo>
                  <a:pt x="2520950" y="2089149"/>
                </a:moveTo>
                <a:lnTo>
                  <a:pt x="3508521" y="3791857"/>
                </a:lnTo>
                <a:lnTo>
                  <a:pt x="1533379" y="3791857"/>
                </a:lnTo>
                <a:close/>
                <a:moveTo>
                  <a:pt x="2481358" y="1947863"/>
                </a:moveTo>
                <a:lnTo>
                  <a:pt x="1342390" y="3911600"/>
                </a:lnTo>
                <a:lnTo>
                  <a:pt x="3699510" y="3911600"/>
                </a:lnTo>
                <a:lnTo>
                  <a:pt x="2560543" y="1947863"/>
                </a:lnTo>
                <a:close/>
                <a:moveTo>
                  <a:pt x="2527300" y="0"/>
                </a:moveTo>
                <a:lnTo>
                  <a:pt x="5041900" y="1447800"/>
                </a:lnTo>
                <a:lnTo>
                  <a:pt x="5041900" y="4343400"/>
                </a:lnTo>
                <a:lnTo>
                  <a:pt x="2514600" y="5791200"/>
                </a:lnTo>
                <a:lnTo>
                  <a:pt x="12700" y="4356100"/>
                </a:lnTo>
                <a:cubicBezTo>
                  <a:pt x="8467" y="3395133"/>
                  <a:pt x="4233" y="2434167"/>
                  <a:pt x="0" y="14351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05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50471"/>
            <a:ext cx="5041900" cy="5757122"/>
          </a:xfrm>
          <a:custGeom>
            <a:avLst/>
            <a:gdLst>
              <a:gd name="connsiteX0" fmla="*/ 2556950 w 5041900"/>
              <a:gd name="connsiteY0" fmla="*/ 2914529 h 5757122"/>
              <a:gd name="connsiteX1" fmla="*/ 5041900 w 5041900"/>
              <a:gd name="connsiteY1" fmla="*/ 2914529 h 5757122"/>
              <a:gd name="connsiteX2" fmla="*/ 5041900 w 5041900"/>
              <a:gd name="connsiteY2" fmla="*/ 4326329 h 5757122"/>
              <a:gd name="connsiteX3" fmla="*/ 2556950 w 5041900"/>
              <a:gd name="connsiteY3" fmla="*/ 5749868 h 5757122"/>
              <a:gd name="connsiteX4" fmla="*/ 6446 w 5041900"/>
              <a:gd name="connsiteY4" fmla="*/ 2914529 h 5757122"/>
              <a:gd name="connsiteX5" fmla="*/ 2484950 w 5041900"/>
              <a:gd name="connsiteY5" fmla="*/ 2914529 h 5757122"/>
              <a:gd name="connsiteX6" fmla="*/ 2484950 w 5041900"/>
              <a:gd name="connsiteY6" fmla="*/ 5757122 h 5757122"/>
              <a:gd name="connsiteX7" fmla="*/ 12700 w 5041900"/>
              <a:gd name="connsiteY7" fmla="*/ 4339029 h 5757122"/>
              <a:gd name="connsiteX8" fmla="*/ 2484950 w 5041900"/>
              <a:gd name="connsiteY8" fmla="*/ 6977 h 5757122"/>
              <a:gd name="connsiteX9" fmla="*/ 2484950 w 5041900"/>
              <a:gd name="connsiteY9" fmla="*/ 2842529 h 5757122"/>
              <a:gd name="connsiteX10" fmla="*/ 6132 w 5041900"/>
              <a:gd name="connsiteY10" fmla="*/ 2842529 h 5757122"/>
              <a:gd name="connsiteX11" fmla="*/ 3175 w 5041900"/>
              <a:gd name="connsiteY11" fmla="*/ 2160781 h 5757122"/>
              <a:gd name="connsiteX12" fmla="*/ 0 w 5041900"/>
              <a:gd name="connsiteY12" fmla="*/ 1418029 h 5757122"/>
              <a:gd name="connsiteX13" fmla="*/ 2556950 w 5041900"/>
              <a:gd name="connsiteY13" fmla="*/ 0 h 5757122"/>
              <a:gd name="connsiteX14" fmla="*/ 5041900 w 5041900"/>
              <a:gd name="connsiteY14" fmla="*/ 1430729 h 5757122"/>
              <a:gd name="connsiteX15" fmla="*/ 5041900 w 5041900"/>
              <a:gd name="connsiteY15" fmla="*/ 2842529 h 5757122"/>
              <a:gd name="connsiteX16" fmla="*/ 2556950 w 5041900"/>
              <a:gd name="connsiteY16" fmla="*/ 2842529 h 5757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41900" h="5757122">
                <a:moveTo>
                  <a:pt x="2556950" y="2914529"/>
                </a:moveTo>
                <a:lnTo>
                  <a:pt x="5041900" y="2914529"/>
                </a:lnTo>
                <a:lnTo>
                  <a:pt x="5041900" y="4326329"/>
                </a:lnTo>
                <a:lnTo>
                  <a:pt x="2556950" y="5749868"/>
                </a:lnTo>
                <a:close/>
                <a:moveTo>
                  <a:pt x="6446" y="2914529"/>
                </a:moveTo>
                <a:lnTo>
                  <a:pt x="2484950" y="2914529"/>
                </a:lnTo>
                <a:lnTo>
                  <a:pt x="2484950" y="5757122"/>
                </a:lnTo>
                <a:lnTo>
                  <a:pt x="12700" y="4339029"/>
                </a:lnTo>
                <a:close/>
                <a:moveTo>
                  <a:pt x="2484950" y="6977"/>
                </a:moveTo>
                <a:lnTo>
                  <a:pt x="2484950" y="2842529"/>
                </a:lnTo>
                <a:lnTo>
                  <a:pt x="6132" y="2842529"/>
                </a:lnTo>
                <a:lnTo>
                  <a:pt x="3175" y="2160781"/>
                </a:lnTo>
                <a:cubicBezTo>
                  <a:pt x="2117" y="1915181"/>
                  <a:pt x="1058" y="1667796"/>
                  <a:pt x="0" y="1418029"/>
                </a:cubicBezTo>
                <a:close/>
                <a:moveTo>
                  <a:pt x="2556950" y="0"/>
                </a:moveTo>
                <a:lnTo>
                  <a:pt x="5041900" y="1430729"/>
                </a:lnTo>
                <a:lnTo>
                  <a:pt x="5041900" y="2842529"/>
                </a:lnTo>
                <a:lnTo>
                  <a:pt x="2556950" y="28425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368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2" name="圖片版面配置區 11"/>
          <p:cNvSpPr>
            <a:spLocks noGrp="1"/>
          </p:cNvSpPr>
          <p:nvPr>
            <p:ph type="pic" sz="quarter" idx="13"/>
          </p:nvPr>
        </p:nvSpPr>
        <p:spPr>
          <a:xfrm>
            <a:off x="2051050" y="533401"/>
            <a:ext cx="5041900" cy="5791199"/>
          </a:xfrm>
          <a:custGeom>
            <a:avLst/>
            <a:gdLst>
              <a:gd name="connsiteX0" fmla="*/ 2520951 w 5041900"/>
              <a:gd name="connsiteY0" fmla="*/ 2967600 h 5791199"/>
              <a:gd name="connsiteX1" fmla="*/ 3744406 w 5041900"/>
              <a:gd name="connsiteY1" fmla="*/ 5086687 h 5791199"/>
              <a:gd name="connsiteX2" fmla="*/ 2514600 w 5041900"/>
              <a:gd name="connsiteY2" fmla="*/ 5791199 h 5791199"/>
              <a:gd name="connsiteX3" fmla="*/ 1294730 w 5041900"/>
              <a:gd name="connsiteY3" fmla="*/ 5091477 h 5791199"/>
              <a:gd name="connsiteX4" fmla="*/ 2583303 w 5041900"/>
              <a:gd name="connsiteY4" fmla="*/ 2931600 h 5791199"/>
              <a:gd name="connsiteX5" fmla="*/ 5041900 w 5041900"/>
              <a:gd name="connsiteY5" fmla="*/ 2931600 h 5791199"/>
              <a:gd name="connsiteX6" fmla="*/ 5041899 w 5041900"/>
              <a:gd name="connsiteY6" fmla="*/ 4343401 h 5791199"/>
              <a:gd name="connsiteX7" fmla="*/ 3806881 w 5041900"/>
              <a:gd name="connsiteY7" fmla="*/ 5050898 h 5791199"/>
              <a:gd name="connsiteX8" fmla="*/ 6446 w 5041900"/>
              <a:gd name="connsiteY8" fmla="*/ 2931598 h 5791199"/>
              <a:gd name="connsiteX9" fmla="*/ 2458598 w 5041900"/>
              <a:gd name="connsiteY9" fmla="*/ 2931599 h 5791199"/>
              <a:gd name="connsiteX10" fmla="*/ 1232275 w 5041900"/>
              <a:gd name="connsiteY10" fmla="*/ 5055653 h 5791199"/>
              <a:gd name="connsiteX11" fmla="*/ 12700 w 5041900"/>
              <a:gd name="connsiteY11" fmla="*/ 4356099 h 5791199"/>
              <a:gd name="connsiteX12" fmla="*/ 3808430 w 5041900"/>
              <a:gd name="connsiteY12" fmla="*/ 737620 h 5791199"/>
              <a:gd name="connsiteX13" fmla="*/ 5041900 w 5041900"/>
              <a:gd name="connsiteY13" fmla="*/ 1447800 h 5791199"/>
              <a:gd name="connsiteX14" fmla="*/ 5041900 w 5041900"/>
              <a:gd name="connsiteY14" fmla="*/ 2859599 h 5791199"/>
              <a:gd name="connsiteX15" fmla="*/ 2583305 w 5041900"/>
              <a:gd name="connsiteY15" fmla="*/ 2859600 h 5791199"/>
              <a:gd name="connsiteX16" fmla="*/ 1232195 w 5041900"/>
              <a:gd name="connsiteY16" fmla="*/ 735410 h 5791199"/>
              <a:gd name="connsiteX17" fmla="*/ 2458596 w 5041900"/>
              <a:gd name="connsiteY17" fmla="*/ 2859599 h 5791199"/>
              <a:gd name="connsiteX18" fmla="*/ 6132 w 5041900"/>
              <a:gd name="connsiteY18" fmla="*/ 2859599 h 5791199"/>
              <a:gd name="connsiteX19" fmla="*/ 3175 w 5041900"/>
              <a:gd name="connsiteY19" fmla="*/ 2177850 h 5791199"/>
              <a:gd name="connsiteX20" fmla="*/ 0 w 5041900"/>
              <a:gd name="connsiteY20" fmla="*/ 1435099 h 5791199"/>
              <a:gd name="connsiteX21" fmla="*/ 2527299 w 5041900"/>
              <a:gd name="connsiteY21" fmla="*/ 0 h 5791199"/>
              <a:gd name="connsiteX22" fmla="*/ 3746032 w 5041900"/>
              <a:gd name="connsiteY22" fmla="*/ 701695 h 5791199"/>
              <a:gd name="connsiteX23" fmla="*/ 2520950 w 5041900"/>
              <a:gd name="connsiteY23" fmla="*/ 2823600 h 5791199"/>
              <a:gd name="connsiteX24" fmla="*/ 1294806 w 5041900"/>
              <a:gd name="connsiteY24" fmla="*/ 699858 h 5791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41900" h="5791199">
                <a:moveTo>
                  <a:pt x="2520951" y="2967600"/>
                </a:moveTo>
                <a:lnTo>
                  <a:pt x="3744406" y="5086687"/>
                </a:lnTo>
                <a:lnTo>
                  <a:pt x="2514600" y="5791199"/>
                </a:lnTo>
                <a:lnTo>
                  <a:pt x="1294730" y="5091477"/>
                </a:lnTo>
                <a:close/>
                <a:moveTo>
                  <a:pt x="2583303" y="2931600"/>
                </a:moveTo>
                <a:lnTo>
                  <a:pt x="5041900" y="2931600"/>
                </a:lnTo>
                <a:lnTo>
                  <a:pt x="5041899" y="4343401"/>
                </a:lnTo>
                <a:lnTo>
                  <a:pt x="3806881" y="5050898"/>
                </a:lnTo>
                <a:close/>
                <a:moveTo>
                  <a:pt x="6446" y="2931598"/>
                </a:moveTo>
                <a:lnTo>
                  <a:pt x="2458598" y="2931599"/>
                </a:lnTo>
                <a:lnTo>
                  <a:pt x="1232275" y="5055653"/>
                </a:lnTo>
                <a:lnTo>
                  <a:pt x="12700" y="4356099"/>
                </a:lnTo>
                <a:close/>
                <a:moveTo>
                  <a:pt x="3808430" y="737620"/>
                </a:moveTo>
                <a:lnTo>
                  <a:pt x="5041900" y="1447800"/>
                </a:lnTo>
                <a:lnTo>
                  <a:pt x="5041900" y="2859599"/>
                </a:lnTo>
                <a:lnTo>
                  <a:pt x="2583305" y="2859600"/>
                </a:lnTo>
                <a:close/>
                <a:moveTo>
                  <a:pt x="1232195" y="735410"/>
                </a:moveTo>
                <a:lnTo>
                  <a:pt x="2458596" y="2859599"/>
                </a:lnTo>
                <a:lnTo>
                  <a:pt x="6132" y="2859599"/>
                </a:lnTo>
                <a:lnTo>
                  <a:pt x="3175" y="2177850"/>
                </a:lnTo>
                <a:cubicBezTo>
                  <a:pt x="2117" y="1932251"/>
                  <a:pt x="1058" y="1684865"/>
                  <a:pt x="0" y="1435099"/>
                </a:cubicBezTo>
                <a:close/>
                <a:moveTo>
                  <a:pt x="2527299" y="0"/>
                </a:moveTo>
                <a:lnTo>
                  <a:pt x="3746032" y="701695"/>
                </a:lnTo>
                <a:lnTo>
                  <a:pt x="2520950" y="2823600"/>
                </a:lnTo>
                <a:lnTo>
                  <a:pt x="1294806" y="6998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67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1" y="550471"/>
            <a:ext cx="5041899" cy="5774130"/>
          </a:xfrm>
          <a:custGeom>
            <a:avLst/>
            <a:gdLst>
              <a:gd name="connsiteX0" fmla="*/ 2522650 w 5041899"/>
              <a:gd name="connsiteY0" fmla="*/ 2905814 h 5774130"/>
              <a:gd name="connsiteX1" fmla="*/ 5012361 w 5041899"/>
              <a:gd name="connsiteY1" fmla="*/ 4343251 h 5774130"/>
              <a:gd name="connsiteX2" fmla="*/ 2514599 w 5041899"/>
              <a:gd name="connsiteY2" fmla="*/ 5774130 h 5774130"/>
              <a:gd name="connsiteX3" fmla="*/ 26519 w 5041899"/>
              <a:gd name="connsiteY3" fmla="*/ 4346957 h 5774130"/>
              <a:gd name="connsiteX4" fmla="*/ 2484949 w 5041899"/>
              <a:gd name="connsiteY4" fmla="*/ 6977 h 5774130"/>
              <a:gd name="connsiteX5" fmla="*/ 2484950 w 5041899"/>
              <a:gd name="connsiteY5" fmla="*/ 2839070 h 5774130"/>
              <a:gd name="connsiteX6" fmla="*/ 12405 w 5041899"/>
              <a:gd name="connsiteY6" fmla="*/ 4271965 h 5774130"/>
              <a:gd name="connsiteX7" fmla="*/ 6350 w 5041899"/>
              <a:gd name="connsiteY7" fmla="*/ 2892817 h 5774130"/>
              <a:gd name="connsiteX8" fmla="*/ 0 w 5041899"/>
              <a:gd name="connsiteY8" fmla="*/ 1418029 h 5774130"/>
              <a:gd name="connsiteX9" fmla="*/ 2556949 w 5041899"/>
              <a:gd name="connsiteY9" fmla="*/ 0 h 5774130"/>
              <a:gd name="connsiteX10" fmla="*/ 5041899 w 5041899"/>
              <a:gd name="connsiteY10" fmla="*/ 1430729 h 5774130"/>
              <a:gd name="connsiteX11" fmla="*/ 5041898 w 5041899"/>
              <a:gd name="connsiteY11" fmla="*/ 4277165 h 5774130"/>
              <a:gd name="connsiteX12" fmla="*/ 2551046 w 5041899"/>
              <a:gd name="connsiteY12" fmla="*/ 2839070 h 5774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41899" h="5774130">
                <a:moveTo>
                  <a:pt x="2522650" y="2905814"/>
                </a:moveTo>
                <a:lnTo>
                  <a:pt x="5012361" y="4343251"/>
                </a:lnTo>
                <a:lnTo>
                  <a:pt x="2514599" y="5774130"/>
                </a:lnTo>
                <a:lnTo>
                  <a:pt x="26519" y="4346957"/>
                </a:lnTo>
                <a:close/>
                <a:moveTo>
                  <a:pt x="2484949" y="6977"/>
                </a:moveTo>
                <a:lnTo>
                  <a:pt x="2484950" y="2839070"/>
                </a:lnTo>
                <a:cubicBezTo>
                  <a:pt x="1660768" y="3316702"/>
                  <a:pt x="836587" y="3794334"/>
                  <a:pt x="12405" y="4271965"/>
                </a:cubicBezTo>
                <a:lnTo>
                  <a:pt x="6350" y="2892817"/>
                </a:lnTo>
                <a:lnTo>
                  <a:pt x="0" y="1418029"/>
                </a:lnTo>
                <a:close/>
                <a:moveTo>
                  <a:pt x="2556949" y="0"/>
                </a:moveTo>
                <a:lnTo>
                  <a:pt x="5041899" y="1430729"/>
                </a:lnTo>
                <a:lnTo>
                  <a:pt x="5041898" y="4277165"/>
                </a:lnTo>
                <a:lnTo>
                  <a:pt x="2551046" y="283907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38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98" y="533400"/>
            <a:ext cx="5041852" cy="5791200"/>
          </a:xfrm>
          <a:custGeom>
            <a:avLst/>
            <a:gdLst>
              <a:gd name="connsiteX0" fmla="*/ 92913 w 5041852"/>
              <a:gd name="connsiteY0" fmla="*/ 4402138 h 5791200"/>
              <a:gd name="connsiteX1" fmla="*/ 4939318 w 5041852"/>
              <a:gd name="connsiteY1" fmla="*/ 4402138 h 5791200"/>
              <a:gd name="connsiteX2" fmla="*/ 2514552 w 5041852"/>
              <a:gd name="connsiteY2" fmla="*/ 5791200 h 5791200"/>
              <a:gd name="connsiteX3" fmla="*/ 6373 w 5041852"/>
              <a:gd name="connsiteY3" fmla="*/ 2924175 h 5791200"/>
              <a:gd name="connsiteX4" fmla="*/ 5041852 w 5041852"/>
              <a:gd name="connsiteY4" fmla="*/ 2924175 h 5791200"/>
              <a:gd name="connsiteX5" fmla="*/ 5041852 w 5041852"/>
              <a:gd name="connsiteY5" fmla="*/ 4330138 h 5791200"/>
              <a:gd name="connsiteX6" fmla="*/ 12538 w 5041852"/>
              <a:gd name="connsiteY6" fmla="*/ 4330138 h 5791200"/>
              <a:gd name="connsiteX7" fmla="*/ 7890 w 5041852"/>
              <a:gd name="connsiteY7" fmla="*/ 3273003 h 5791200"/>
              <a:gd name="connsiteX8" fmla="*/ 0 w 5041852"/>
              <a:gd name="connsiteY8" fmla="*/ 1446212 h 5791200"/>
              <a:gd name="connsiteX9" fmla="*/ 5039094 w 5041852"/>
              <a:gd name="connsiteY9" fmla="*/ 1446212 h 5791200"/>
              <a:gd name="connsiteX10" fmla="*/ 5041852 w 5041852"/>
              <a:gd name="connsiteY10" fmla="*/ 1447800 h 5791200"/>
              <a:gd name="connsiteX11" fmla="*/ 5041852 w 5041852"/>
              <a:gd name="connsiteY11" fmla="*/ 2852175 h 5791200"/>
              <a:gd name="connsiteX12" fmla="*/ 6060 w 5041852"/>
              <a:gd name="connsiteY12" fmla="*/ 2852175 h 5791200"/>
              <a:gd name="connsiteX13" fmla="*/ 3127 w 5041852"/>
              <a:gd name="connsiteY13" fmla="*/ 2177852 h 5791200"/>
              <a:gd name="connsiteX14" fmla="*/ 2527252 w 5041852"/>
              <a:gd name="connsiteY14" fmla="*/ 0 h 5791200"/>
              <a:gd name="connsiteX15" fmla="*/ 4914041 w 5041852"/>
              <a:gd name="connsiteY15" fmla="*/ 1374212 h 5791200"/>
              <a:gd name="connsiteX16" fmla="*/ 107180 w 5041852"/>
              <a:gd name="connsiteY16" fmla="*/ 1374212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41852" h="5791200">
                <a:moveTo>
                  <a:pt x="92913" y="4402138"/>
                </a:moveTo>
                <a:lnTo>
                  <a:pt x="4939318" y="4402138"/>
                </a:lnTo>
                <a:lnTo>
                  <a:pt x="2514552" y="5791200"/>
                </a:lnTo>
                <a:close/>
                <a:moveTo>
                  <a:pt x="6373" y="2924175"/>
                </a:moveTo>
                <a:lnTo>
                  <a:pt x="5041852" y="2924175"/>
                </a:lnTo>
                <a:lnTo>
                  <a:pt x="5041852" y="4330138"/>
                </a:lnTo>
                <a:lnTo>
                  <a:pt x="12538" y="4330138"/>
                </a:lnTo>
                <a:lnTo>
                  <a:pt x="7890" y="3273003"/>
                </a:lnTo>
                <a:close/>
                <a:moveTo>
                  <a:pt x="0" y="1446212"/>
                </a:moveTo>
                <a:lnTo>
                  <a:pt x="5039094" y="1446212"/>
                </a:lnTo>
                <a:lnTo>
                  <a:pt x="5041852" y="1447800"/>
                </a:lnTo>
                <a:lnTo>
                  <a:pt x="5041852" y="2852175"/>
                </a:lnTo>
                <a:lnTo>
                  <a:pt x="6060" y="2852175"/>
                </a:lnTo>
                <a:lnTo>
                  <a:pt x="3127" y="2177852"/>
                </a:lnTo>
                <a:close/>
                <a:moveTo>
                  <a:pt x="2527252" y="0"/>
                </a:moveTo>
                <a:lnTo>
                  <a:pt x="4914041" y="1374212"/>
                </a:lnTo>
                <a:lnTo>
                  <a:pt x="107180" y="13742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932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33400"/>
            <a:ext cx="5041900" cy="5791200"/>
          </a:xfrm>
          <a:custGeom>
            <a:avLst/>
            <a:gdLst>
              <a:gd name="connsiteX0" fmla="*/ 10736 w 5041900"/>
              <a:gd name="connsiteY0" fmla="*/ 3909484 h 5791200"/>
              <a:gd name="connsiteX1" fmla="*/ 5041900 w 5041900"/>
              <a:gd name="connsiteY1" fmla="*/ 3909484 h 5791200"/>
              <a:gd name="connsiteX2" fmla="*/ 5041900 w 5041900"/>
              <a:gd name="connsiteY2" fmla="*/ 4343400 h 5791200"/>
              <a:gd name="connsiteX3" fmla="*/ 2514600 w 5041900"/>
              <a:gd name="connsiteY3" fmla="*/ 5791200 h 5791200"/>
              <a:gd name="connsiteX4" fmla="*/ 12700 w 5041900"/>
              <a:gd name="connsiteY4" fmla="*/ 4356100 h 5791200"/>
              <a:gd name="connsiteX5" fmla="*/ 2154 w 5041900"/>
              <a:gd name="connsiteY5" fmla="*/ 1938867 h 5791200"/>
              <a:gd name="connsiteX6" fmla="*/ 5041900 w 5041900"/>
              <a:gd name="connsiteY6" fmla="*/ 1938867 h 5791200"/>
              <a:gd name="connsiteX7" fmla="*/ 5041900 w 5041900"/>
              <a:gd name="connsiteY7" fmla="*/ 3837484 h 5791200"/>
              <a:gd name="connsiteX8" fmla="*/ 10420 w 5041900"/>
              <a:gd name="connsiteY8" fmla="*/ 3837484 h 5791200"/>
              <a:gd name="connsiteX9" fmla="*/ 7938 w 5041900"/>
              <a:gd name="connsiteY9" fmla="*/ 3273003 h 5791200"/>
              <a:gd name="connsiteX10" fmla="*/ 3175 w 5041900"/>
              <a:gd name="connsiteY10" fmla="*/ 2177852 h 5791200"/>
              <a:gd name="connsiteX11" fmla="*/ 2527300 w 5041900"/>
              <a:gd name="connsiteY11" fmla="*/ 0 h 5791200"/>
              <a:gd name="connsiteX12" fmla="*/ 5041900 w 5041900"/>
              <a:gd name="connsiteY12" fmla="*/ 1447800 h 5791200"/>
              <a:gd name="connsiteX13" fmla="*/ 5041900 w 5041900"/>
              <a:gd name="connsiteY13" fmla="*/ 1866867 h 5791200"/>
              <a:gd name="connsiteX14" fmla="*/ 1846 w 5041900"/>
              <a:gd name="connsiteY14" fmla="*/ 1866867 h 5791200"/>
              <a:gd name="connsiteX15" fmla="*/ 0 w 5041900"/>
              <a:gd name="connsiteY15" fmla="*/ 1435100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041900" h="5791200">
                <a:moveTo>
                  <a:pt x="10736" y="3909484"/>
                </a:moveTo>
                <a:lnTo>
                  <a:pt x="5041900" y="3909484"/>
                </a:lnTo>
                <a:lnTo>
                  <a:pt x="5041900" y="4343400"/>
                </a:lnTo>
                <a:lnTo>
                  <a:pt x="2514600" y="5791200"/>
                </a:lnTo>
                <a:lnTo>
                  <a:pt x="12700" y="4356100"/>
                </a:lnTo>
                <a:close/>
                <a:moveTo>
                  <a:pt x="2154" y="1938867"/>
                </a:moveTo>
                <a:lnTo>
                  <a:pt x="5041900" y="1938867"/>
                </a:lnTo>
                <a:lnTo>
                  <a:pt x="5041900" y="3837484"/>
                </a:lnTo>
                <a:lnTo>
                  <a:pt x="10420" y="3837484"/>
                </a:lnTo>
                <a:lnTo>
                  <a:pt x="7938" y="3273003"/>
                </a:lnTo>
                <a:cubicBezTo>
                  <a:pt x="6350" y="2910632"/>
                  <a:pt x="4763" y="2546251"/>
                  <a:pt x="3175" y="2177852"/>
                </a:cubicBezTo>
                <a:close/>
                <a:moveTo>
                  <a:pt x="2527300" y="0"/>
                </a:moveTo>
                <a:lnTo>
                  <a:pt x="5041900" y="1447800"/>
                </a:lnTo>
                <a:lnTo>
                  <a:pt x="5041900" y="1866867"/>
                </a:lnTo>
                <a:lnTo>
                  <a:pt x="1846" y="1866867"/>
                </a:lnTo>
                <a:lnTo>
                  <a:pt x="0" y="14351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2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33400"/>
            <a:ext cx="5041900" cy="5791200"/>
          </a:xfrm>
          <a:custGeom>
            <a:avLst/>
            <a:gdLst>
              <a:gd name="connsiteX0" fmla="*/ 3139072 w 5041900"/>
              <a:gd name="connsiteY0" fmla="*/ 4038218 h 5791200"/>
              <a:gd name="connsiteX1" fmla="*/ 3744406 w 5041900"/>
              <a:gd name="connsiteY1" fmla="*/ 5086688 h 5791200"/>
              <a:gd name="connsiteX2" fmla="*/ 2514600 w 5041900"/>
              <a:gd name="connsiteY2" fmla="*/ 5791200 h 5791200"/>
              <a:gd name="connsiteX3" fmla="*/ 1294729 w 5041900"/>
              <a:gd name="connsiteY3" fmla="*/ 5091477 h 5791200"/>
              <a:gd name="connsiteX4" fmla="*/ 1901393 w 5041900"/>
              <a:gd name="connsiteY4" fmla="*/ 4040705 h 5791200"/>
              <a:gd name="connsiteX5" fmla="*/ 2517664 w 5041900"/>
              <a:gd name="connsiteY5" fmla="*/ 4394200 h 5791200"/>
              <a:gd name="connsiteX6" fmla="*/ 2520950 w 5041900"/>
              <a:gd name="connsiteY6" fmla="*/ 2967600 h 5791200"/>
              <a:gd name="connsiteX7" fmla="*/ 3100550 w 5041900"/>
              <a:gd name="connsiteY7" fmla="*/ 3971497 h 5791200"/>
              <a:gd name="connsiteX8" fmla="*/ 2517859 w 5041900"/>
              <a:gd name="connsiteY8" fmla="*/ 4305300 h 5791200"/>
              <a:gd name="connsiteX9" fmla="*/ 1939999 w 5041900"/>
              <a:gd name="connsiteY9" fmla="*/ 3973837 h 5791200"/>
              <a:gd name="connsiteX10" fmla="*/ 3825652 w 5041900"/>
              <a:gd name="connsiteY10" fmla="*/ 2931600 h 5791200"/>
              <a:gd name="connsiteX11" fmla="*/ 5041900 w 5041900"/>
              <a:gd name="connsiteY11" fmla="*/ 2931600 h 5791200"/>
              <a:gd name="connsiteX12" fmla="*/ 5041900 w 5041900"/>
              <a:gd name="connsiteY12" fmla="*/ 4343400 h 5791200"/>
              <a:gd name="connsiteX13" fmla="*/ 3806881 w 5041900"/>
              <a:gd name="connsiteY13" fmla="*/ 5050898 h 5791200"/>
              <a:gd name="connsiteX14" fmla="*/ 3201547 w 5041900"/>
              <a:gd name="connsiteY14" fmla="*/ 4002428 h 5791200"/>
              <a:gd name="connsiteX15" fmla="*/ 3825652 w 5041900"/>
              <a:gd name="connsiteY15" fmla="*/ 3644900 h 5791200"/>
              <a:gd name="connsiteX16" fmla="*/ 2583304 w 5041900"/>
              <a:gd name="connsiteY16" fmla="*/ 2931600 h 5791200"/>
              <a:gd name="connsiteX17" fmla="*/ 3748254 w 5041900"/>
              <a:gd name="connsiteY17" fmla="*/ 2931600 h 5791200"/>
              <a:gd name="connsiteX18" fmla="*/ 3748254 w 5041900"/>
              <a:gd name="connsiteY18" fmla="*/ 3600450 h 5791200"/>
              <a:gd name="connsiteX19" fmla="*/ 3163026 w 5041900"/>
              <a:gd name="connsiteY19" fmla="*/ 3935707 h 5791200"/>
              <a:gd name="connsiteX20" fmla="*/ 1296865 w 5041900"/>
              <a:gd name="connsiteY20" fmla="*/ 2931600 h 5791200"/>
              <a:gd name="connsiteX21" fmla="*/ 2458596 w 5041900"/>
              <a:gd name="connsiteY21" fmla="*/ 2931600 h 5791200"/>
              <a:gd name="connsiteX22" fmla="*/ 1877544 w 5041900"/>
              <a:gd name="connsiteY22" fmla="*/ 3938013 h 5791200"/>
              <a:gd name="connsiteX23" fmla="*/ 1299829 w 5041900"/>
              <a:gd name="connsiteY23" fmla="*/ 3606633 h 5791200"/>
              <a:gd name="connsiteX24" fmla="*/ 6446 w 5041900"/>
              <a:gd name="connsiteY24" fmla="*/ 2931600 h 5791200"/>
              <a:gd name="connsiteX25" fmla="*/ 1219660 w 5041900"/>
              <a:gd name="connsiteY25" fmla="*/ 2931600 h 5791200"/>
              <a:gd name="connsiteX26" fmla="*/ 1222821 w 5041900"/>
              <a:gd name="connsiteY26" fmla="*/ 3651473 h 5791200"/>
              <a:gd name="connsiteX27" fmla="*/ 1838938 w 5041900"/>
              <a:gd name="connsiteY27" fmla="*/ 4004880 h 5791200"/>
              <a:gd name="connsiteX28" fmla="*/ 1232274 w 5041900"/>
              <a:gd name="connsiteY28" fmla="*/ 5055653 h 5791200"/>
              <a:gd name="connsiteX29" fmla="*/ 12700 w 5041900"/>
              <a:gd name="connsiteY29" fmla="*/ 4356100 h 5791200"/>
              <a:gd name="connsiteX30" fmla="*/ 3163759 w 5041900"/>
              <a:gd name="connsiteY30" fmla="*/ 1854223 h 5791200"/>
              <a:gd name="connsiteX31" fmla="*/ 3748254 w 5041900"/>
              <a:gd name="connsiteY31" fmla="*/ 2190750 h 5791200"/>
              <a:gd name="connsiteX32" fmla="*/ 3748254 w 5041900"/>
              <a:gd name="connsiteY32" fmla="*/ 2859600 h 5791200"/>
              <a:gd name="connsiteX33" fmla="*/ 2583304 w 5041900"/>
              <a:gd name="connsiteY33" fmla="*/ 2859600 h 5791200"/>
              <a:gd name="connsiteX34" fmla="*/ 1877465 w 5041900"/>
              <a:gd name="connsiteY34" fmla="*/ 1853052 h 5791200"/>
              <a:gd name="connsiteX35" fmla="*/ 2458596 w 5041900"/>
              <a:gd name="connsiteY35" fmla="*/ 2859600 h 5791200"/>
              <a:gd name="connsiteX36" fmla="*/ 1296553 w 5041900"/>
              <a:gd name="connsiteY36" fmla="*/ 2859600 h 5791200"/>
              <a:gd name="connsiteX37" fmla="*/ 1293646 w 5041900"/>
              <a:gd name="connsiteY37" fmla="*/ 2184567 h 5791200"/>
              <a:gd name="connsiteX38" fmla="*/ 2524042 w 5041900"/>
              <a:gd name="connsiteY38" fmla="*/ 1485900 h 5791200"/>
              <a:gd name="connsiteX39" fmla="*/ 3101362 w 5041900"/>
              <a:gd name="connsiteY39" fmla="*/ 1818297 h 5791200"/>
              <a:gd name="connsiteX40" fmla="*/ 2520950 w 5041900"/>
              <a:gd name="connsiteY40" fmla="*/ 2823600 h 5791200"/>
              <a:gd name="connsiteX41" fmla="*/ 1940077 w 5041900"/>
              <a:gd name="connsiteY41" fmla="*/ 1817498 h 5791200"/>
              <a:gd name="connsiteX42" fmla="*/ 3808430 w 5041900"/>
              <a:gd name="connsiteY42" fmla="*/ 737621 h 5791200"/>
              <a:gd name="connsiteX43" fmla="*/ 5041900 w 5041900"/>
              <a:gd name="connsiteY43" fmla="*/ 1447801 h 5791200"/>
              <a:gd name="connsiteX44" fmla="*/ 5041900 w 5041900"/>
              <a:gd name="connsiteY44" fmla="*/ 2859600 h 5791200"/>
              <a:gd name="connsiteX45" fmla="*/ 3825652 w 5041900"/>
              <a:gd name="connsiteY45" fmla="*/ 2859600 h 5791200"/>
              <a:gd name="connsiteX46" fmla="*/ 3825652 w 5041900"/>
              <a:gd name="connsiteY46" fmla="*/ 2146300 h 5791200"/>
              <a:gd name="connsiteX47" fmla="*/ 3202329 w 5041900"/>
              <a:gd name="connsiteY47" fmla="*/ 1787417 h 5791200"/>
              <a:gd name="connsiteX48" fmla="*/ 1232195 w 5041900"/>
              <a:gd name="connsiteY48" fmla="*/ 735412 h 5791200"/>
              <a:gd name="connsiteX49" fmla="*/ 1838859 w 5041900"/>
              <a:gd name="connsiteY49" fmla="*/ 1786184 h 5791200"/>
              <a:gd name="connsiteX50" fmla="*/ 1216248 w 5041900"/>
              <a:gd name="connsiteY50" fmla="*/ 2139727 h 5791200"/>
              <a:gd name="connsiteX51" fmla="*/ 1219348 w 5041900"/>
              <a:gd name="connsiteY51" fmla="*/ 2859600 h 5791200"/>
              <a:gd name="connsiteX52" fmla="*/ 6132 w 5041900"/>
              <a:gd name="connsiteY52" fmla="*/ 2859600 h 5791200"/>
              <a:gd name="connsiteX53" fmla="*/ 3175 w 5041900"/>
              <a:gd name="connsiteY53" fmla="*/ 2177852 h 5791200"/>
              <a:gd name="connsiteX54" fmla="*/ 0 w 5041900"/>
              <a:gd name="connsiteY54" fmla="*/ 1435100 h 5791200"/>
              <a:gd name="connsiteX55" fmla="*/ 2527300 w 5041900"/>
              <a:gd name="connsiteY55" fmla="*/ 0 h 5791200"/>
              <a:gd name="connsiteX56" fmla="*/ 3746033 w 5041900"/>
              <a:gd name="connsiteY56" fmla="*/ 701695 h 5791200"/>
              <a:gd name="connsiteX57" fmla="*/ 3139932 w 5041900"/>
              <a:gd name="connsiteY57" fmla="*/ 1751492 h 5791200"/>
              <a:gd name="connsiteX58" fmla="*/ 2524237 w 5041900"/>
              <a:gd name="connsiteY58" fmla="*/ 1397000 h 5791200"/>
              <a:gd name="connsiteX59" fmla="*/ 1901471 w 5041900"/>
              <a:gd name="connsiteY59" fmla="*/ 1750631 h 5791200"/>
              <a:gd name="connsiteX60" fmla="*/ 1294807 w 5041900"/>
              <a:gd name="connsiteY60" fmla="*/ 699858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1900" h="5791200">
                <a:moveTo>
                  <a:pt x="3139072" y="4038218"/>
                </a:moveTo>
                <a:lnTo>
                  <a:pt x="3744406" y="5086688"/>
                </a:lnTo>
                <a:lnTo>
                  <a:pt x="2514600" y="5791200"/>
                </a:lnTo>
                <a:lnTo>
                  <a:pt x="1294729" y="5091477"/>
                </a:lnTo>
                <a:lnTo>
                  <a:pt x="1901393" y="4040705"/>
                </a:lnTo>
                <a:lnTo>
                  <a:pt x="2517664" y="4394200"/>
                </a:lnTo>
                <a:close/>
                <a:moveTo>
                  <a:pt x="2520950" y="2967600"/>
                </a:moveTo>
                <a:lnTo>
                  <a:pt x="3100550" y="3971497"/>
                </a:lnTo>
                <a:lnTo>
                  <a:pt x="2517859" y="4305300"/>
                </a:lnTo>
                <a:lnTo>
                  <a:pt x="1939999" y="3973837"/>
                </a:lnTo>
                <a:close/>
                <a:moveTo>
                  <a:pt x="3825652" y="2931600"/>
                </a:moveTo>
                <a:lnTo>
                  <a:pt x="5041900" y="2931600"/>
                </a:lnTo>
                <a:lnTo>
                  <a:pt x="5041900" y="4343400"/>
                </a:lnTo>
                <a:lnTo>
                  <a:pt x="3806881" y="5050898"/>
                </a:lnTo>
                <a:lnTo>
                  <a:pt x="3201547" y="4002428"/>
                </a:lnTo>
                <a:lnTo>
                  <a:pt x="3825652" y="3644900"/>
                </a:lnTo>
                <a:close/>
                <a:moveTo>
                  <a:pt x="2583304" y="2931600"/>
                </a:moveTo>
                <a:lnTo>
                  <a:pt x="3748254" y="2931600"/>
                </a:lnTo>
                <a:lnTo>
                  <a:pt x="3748254" y="3600450"/>
                </a:lnTo>
                <a:lnTo>
                  <a:pt x="3163026" y="3935707"/>
                </a:lnTo>
                <a:close/>
                <a:moveTo>
                  <a:pt x="1296865" y="2931600"/>
                </a:moveTo>
                <a:lnTo>
                  <a:pt x="2458596" y="2931600"/>
                </a:lnTo>
                <a:lnTo>
                  <a:pt x="1877544" y="3938013"/>
                </a:lnTo>
                <a:lnTo>
                  <a:pt x="1299829" y="3606633"/>
                </a:lnTo>
                <a:close/>
                <a:moveTo>
                  <a:pt x="6446" y="2931600"/>
                </a:moveTo>
                <a:lnTo>
                  <a:pt x="1219660" y="2931600"/>
                </a:lnTo>
                <a:lnTo>
                  <a:pt x="1222821" y="3651473"/>
                </a:lnTo>
                <a:lnTo>
                  <a:pt x="1838938" y="4004880"/>
                </a:lnTo>
                <a:lnTo>
                  <a:pt x="1232274" y="5055653"/>
                </a:lnTo>
                <a:lnTo>
                  <a:pt x="12700" y="4356100"/>
                </a:lnTo>
                <a:close/>
                <a:moveTo>
                  <a:pt x="3163759" y="1854223"/>
                </a:moveTo>
                <a:lnTo>
                  <a:pt x="3748254" y="2190750"/>
                </a:lnTo>
                <a:lnTo>
                  <a:pt x="3748254" y="2859600"/>
                </a:lnTo>
                <a:lnTo>
                  <a:pt x="2583304" y="2859600"/>
                </a:lnTo>
                <a:close/>
                <a:moveTo>
                  <a:pt x="1877465" y="1853052"/>
                </a:moveTo>
                <a:lnTo>
                  <a:pt x="2458596" y="2859600"/>
                </a:lnTo>
                <a:lnTo>
                  <a:pt x="1296553" y="2859600"/>
                </a:lnTo>
                <a:lnTo>
                  <a:pt x="1293646" y="2184567"/>
                </a:lnTo>
                <a:close/>
                <a:moveTo>
                  <a:pt x="2524042" y="1485900"/>
                </a:moveTo>
                <a:lnTo>
                  <a:pt x="3101362" y="1818297"/>
                </a:lnTo>
                <a:lnTo>
                  <a:pt x="2520950" y="2823600"/>
                </a:lnTo>
                <a:lnTo>
                  <a:pt x="1940077" y="1817498"/>
                </a:lnTo>
                <a:close/>
                <a:moveTo>
                  <a:pt x="3808430" y="737621"/>
                </a:moveTo>
                <a:lnTo>
                  <a:pt x="5041900" y="1447801"/>
                </a:lnTo>
                <a:lnTo>
                  <a:pt x="5041900" y="2859600"/>
                </a:lnTo>
                <a:lnTo>
                  <a:pt x="3825652" y="2859600"/>
                </a:lnTo>
                <a:lnTo>
                  <a:pt x="3825652" y="2146300"/>
                </a:lnTo>
                <a:lnTo>
                  <a:pt x="3202329" y="1787417"/>
                </a:lnTo>
                <a:close/>
                <a:moveTo>
                  <a:pt x="1232195" y="735412"/>
                </a:moveTo>
                <a:lnTo>
                  <a:pt x="1838859" y="1786184"/>
                </a:lnTo>
                <a:lnTo>
                  <a:pt x="1216248" y="2139727"/>
                </a:lnTo>
                <a:lnTo>
                  <a:pt x="1219348" y="2859600"/>
                </a:lnTo>
                <a:lnTo>
                  <a:pt x="6132" y="2859600"/>
                </a:lnTo>
                <a:lnTo>
                  <a:pt x="3175" y="2177852"/>
                </a:lnTo>
                <a:cubicBezTo>
                  <a:pt x="2117" y="1932253"/>
                  <a:pt x="1058" y="1684867"/>
                  <a:pt x="0" y="1435100"/>
                </a:cubicBezTo>
                <a:close/>
                <a:moveTo>
                  <a:pt x="2527300" y="0"/>
                </a:moveTo>
                <a:lnTo>
                  <a:pt x="3746033" y="701695"/>
                </a:lnTo>
                <a:lnTo>
                  <a:pt x="3139932" y="1751492"/>
                </a:lnTo>
                <a:lnTo>
                  <a:pt x="2524237" y="1397000"/>
                </a:lnTo>
                <a:lnTo>
                  <a:pt x="1901471" y="1750631"/>
                </a:lnTo>
                <a:lnTo>
                  <a:pt x="1294807" y="69985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文字方塊 7"/>
          <p:cNvSpPr txBox="1"/>
          <p:nvPr userDrawn="1"/>
        </p:nvSpPr>
        <p:spPr>
          <a:xfrm>
            <a:off x="-355600" y="31369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172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33400"/>
            <a:ext cx="5041900" cy="5791200"/>
          </a:xfrm>
          <a:custGeom>
            <a:avLst/>
            <a:gdLst>
              <a:gd name="connsiteX0" fmla="*/ 3008625 w 5041900"/>
              <a:gd name="connsiteY0" fmla="*/ 3019333 h 5791200"/>
              <a:gd name="connsiteX1" fmla="*/ 4590998 w 5041900"/>
              <a:gd name="connsiteY1" fmla="*/ 4601706 h 5791200"/>
              <a:gd name="connsiteX2" fmla="*/ 2514600 w 5041900"/>
              <a:gd name="connsiteY2" fmla="*/ 5791200 h 5791200"/>
              <a:gd name="connsiteX3" fmla="*/ 1067068 w 5041900"/>
              <a:gd name="connsiteY3" fmla="*/ 4960890 h 5791200"/>
              <a:gd name="connsiteX4" fmla="*/ 4748871 w 5041900"/>
              <a:gd name="connsiteY4" fmla="*/ 1279087 h 5791200"/>
              <a:gd name="connsiteX5" fmla="*/ 5041900 w 5041900"/>
              <a:gd name="connsiteY5" fmla="*/ 1447800 h 5791200"/>
              <a:gd name="connsiteX6" fmla="*/ 5041900 w 5041900"/>
              <a:gd name="connsiteY6" fmla="*/ 4343400 h 5791200"/>
              <a:gd name="connsiteX7" fmla="*/ 4655736 w 5041900"/>
              <a:gd name="connsiteY7" fmla="*/ 4564620 h 5791200"/>
              <a:gd name="connsiteX8" fmla="*/ 3059537 w 5041900"/>
              <a:gd name="connsiteY8" fmla="*/ 2968421 h 5791200"/>
              <a:gd name="connsiteX9" fmla="*/ 908507 w 5041900"/>
              <a:gd name="connsiteY9" fmla="*/ 919215 h 5791200"/>
              <a:gd name="connsiteX10" fmla="*/ 2957713 w 5041900"/>
              <a:gd name="connsiteY10" fmla="*/ 2968421 h 5791200"/>
              <a:gd name="connsiteX11" fmla="*/ 1002361 w 5041900"/>
              <a:gd name="connsiteY11" fmla="*/ 4923774 h 5791200"/>
              <a:gd name="connsiteX12" fmla="*/ 12700 w 5041900"/>
              <a:gd name="connsiteY12" fmla="*/ 4356100 h 5791200"/>
              <a:gd name="connsiteX13" fmla="*/ 0 w 5041900"/>
              <a:gd name="connsiteY13" fmla="*/ 1435100 h 5791200"/>
              <a:gd name="connsiteX14" fmla="*/ 2527300 w 5041900"/>
              <a:gd name="connsiteY14" fmla="*/ 0 h 5791200"/>
              <a:gd name="connsiteX15" fmla="*/ 4684253 w 5041900"/>
              <a:gd name="connsiteY15" fmla="*/ 1241882 h 5791200"/>
              <a:gd name="connsiteX16" fmla="*/ 3008625 w 5041900"/>
              <a:gd name="connsiteY16" fmla="*/ 2917509 h 5791200"/>
              <a:gd name="connsiteX17" fmla="*/ 973452 w 5041900"/>
              <a:gd name="connsiteY17" fmla="*/ 882336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41900" h="5791200">
                <a:moveTo>
                  <a:pt x="3008625" y="3019333"/>
                </a:moveTo>
                <a:lnTo>
                  <a:pt x="4590998" y="4601706"/>
                </a:lnTo>
                <a:lnTo>
                  <a:pt x="2514600" y="5791200"/>
                </a:lnTo>
                <a:lnTo>
                  <a:pt x="1067068" y="4960890"/>
                </a:lnTo>
                <a:close/>
                <a:moveTo>
                  <a:pt x="4748871" y="1279087"/>
                </a:moveTo>
                <a:lnTo>
                  <a:pt x="5041900" y="1447800"/>
                </a:lnTo>
                <a:lnTo>
                  <a:pt x="5041900" y="4343400"/>
                </a:lnTo>
                <a:lnTo>
                  <a:pt x="4655736" y="4564620"/>
                </a:lnTo>
                <a:lnTo>
                  <a:pt x="3059537" y="2968421"/>
                </a:lnTo>
                <a:close/>
                <a:moveTo>
                  <a:pt x="908507" y="919215"/>
                </a:moveTo>
                <a:lnTo>
                  <a:pt x="2957713" y="2968421"/>
                </a:lnTo>
                <a:lnTo>
                  <a:pt x="1002361" y="4923774"/>
                </a:lnTo>
                <a:lnTo>
                  <a:pt x="12700" y="4356100"/>
                </a:lnTo>
                <a:cubicBezTo>
                  <a:pt x="8467" y="3395133"/>
                  <a:pt x="4233" y="2434167"/>
                  <a:pt x="0" y="1435100"/>
                </a:cubicBezTo>
                <a:close/>
                <a:moveTo>
                  <a:pt x="2527300" y="0"/>
                </a:moveTo>
                <a:lnTo>
                  <a:pt x="4684253" y="1241882"/>
                </a:lnTo>
                <a:lnTo>
                  <a:pt x="3008625" y="2917509"/>
                </a:lnTo>
                <a:lnTo>
                  <a:pt x="973452" y="88233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112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33401"/>
            <a:ext cx="5041900" cy="5774193"/>
          </a:xfrm>
          <a:custGeom>
            <a:avLst/>
            <a:gdLst>
              <a:gd name="connsiteX0" fmla="*/ 2556950 w 5041900"/>
              <a:gd name="connsiteY0" fmla="*/ 2931600 h 5774193"/>
              <a:gd name="connsiteX1" fmla="*/ 5041900 w 5041900"/>
              <a:gd name="connsiteY1" fmla="*/ 2931600 h 5774193"/>
              <a:gd name="connsiteX2" fmla="*/ 5041900 w 5041900"/>
              <a:gd name="connsiteY2" fmla="*/ 4343400 h 5774193"/>
              <a:gd name="connsiteX3" fmla="*/ 2556950 w 5041900"/>
              <a:gd name="connsiteY3" fmla="*/ 5766940 h 5774193"/>
              <a:gd name="connsiteX4" fmla="*/ 6446 w 5041900"/>
              <a:gd name="connsiteY4" fmla="*/ 2931600 h 5774193"/>
              <a:gd name="connsiteX5" fmla="*/ 2484950 w 5041900"/>
              <a:gd name="connsiteY5" fmla="*/ 2931600 h 5774193"/>
              <a:gd name="connsiteX6" fmla="*/ 2484950 w 5041900"/>
              <a:gd name="connsiteY6" fmla="*/ 5774193 h 5774193"/>
              <a:gd name="connsiteX7" fmla="*/ 12700 w 5041900"/>
              <a:gd name="connsiteY7" fmla="*/ 4356100 h 5774193"/>
              <a:gd name="connsiteX8" fmla="*/ 2527300 w 5041900"/>
              <a:gd name="connsiteY8" fmla="*/ 0 h 5774193"/>
              <a:gd name="connsiteX9" fmla="*/ 5041900 w 5041900"/>
              <a:gd name="connsiteY9" fmla="*/ 1447800 h 5774193"/>
              <a:gd name="connsiteX10" fmla="*/ 5041900 w 5041900"/>
              <a:gd name="connsiteY10" fmla="*/ 2859600 h 5774193"/>
              <a:gd name="connsiteX11" fmla="*/ 6132 w 5041900"/>
              <a:gd name="connsiteY11" fmla="*/ 2859600 h 5774193"/>
              <a:gd name="connsiteX12" fmla="*/ 3175 w 5041900"/>
              <a:gd name="connsiteY12" fmla="*/ 2177852 h 5774193"/>
              <a:gd name="connsiteX13" fmla="*/ 0 w 5041900"/>
              <a:gd name="connsiteY13" fmla="*/ 1435100 h 5774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41900" h="5774193">
                <a:moveTo>
                  <a:pt x="2556950" y="2931600"/>
                </a:moveTo>
                <a:lnTo>
                  <a:pt x="5041900" y="2931600"/>
                </a:lnTo>
                <a:lnTo>
                  <a:pt x="5041900" y="4343400"/>
                </a:lnTo>
                <a:lnTo>
                  <a:pt x="2556950" y="5766940"/>
                </a:lnTo>
                <a:close/>
                <a:moveTo>
                  <a:pt x="6446" y="2931600"/>
                </a:moveTo>
                <a:lnTo>
                  <a:pt x="2484950" y="2931600"/>
                </a:lnTo>
                <a:lnTo>
                  <a:pt x="2484950" y="5774193"/>
                </a:lnTo>
                <a:lnTo>
                  <a:pt x="12700" y="4356100"/>
                </a:lnTo>
                <a:close/>
                <a:moveTo>
                  <a:pt x="2527300" y="0"/>
                </a:moveTo>
                <a:lnTo>
                  <a:pt x="5041900" y="1447800"/>
                </a:lnTo>
                <a:lnTo>
                  <a:pt x="5041900" y="2859600"/>
                </a:lnTo>
                <a:lnTo>
                  <a:pt x="6132" y="2859600"/>
                </a:lnTo>
                <a:lnTo>
                  <a:pt x="3175" y="2177852"/>
                </a:lnTo>
                <a:cubicBezTo>
                  <a:pt x="2117" y="1932252"/>
                  <a:pt x="1058" y="1684867"/>
                  <a:pt x="0" y="14351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92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1669542" y="903695"/>
            <a:ext cx="5809565" cy="5039612"/>
          </a:xfrm>
          <a:custGeom>
            <a:avLst/>
            <a:gdLst>
              <a:gd name="connsiteX0" fmla="*/ 5043509 w 5809565"/>
              <a:gd name="connsiteY0" fmla="*/ 1208755 h 5039612"/>
              <a:gd name="connsiteX1" fmla="*/ 5809565 w 5809565"/>
              <a:gd name="connsiteY1" fmla="*/ 2531949 h 5039612"/>
              <a:gd name="connsiteX2" fmla="*/ 4361765 w 5809565"/>
              <a:gd name="connsiteY2" fmla="*/ 5039612 h 5039612"/>
              <a:gd name="connsiteX3" fmla="*/ 1449159 w 5809565"/>
              <a:gd name="connsiteY3" fmla="*/ 5029793 h 5039612"/>
              <a:gd name="connsiteX4" fmla="*/ 0 w 5809565"/>
              <a:gd name="connsiteY4" fmla="*/ 2536010 h 5039612"/>
              <a:gd name="connsiteX5" fmla="*/ 717607 w 5809565"/>
              <a:gd name="connsiteY5" fmla="*/ 1280378 h 5039612"/>
              <a:gd name="connsiteX6" fmla="*/ 758545 w 5809565"/>
              <a:gd name="connsiteY6" fmla="*/ 1208755 h 5039612"/>
              <a:gd name="connsiteX7" fmla="*/ 1449501 w 5809565"/>
              <a:gd name="connsiteY7" fmla="*/ 0 h 5039612"/>
              <a:gd name="connsiteX8" fmla="*/ 4355758 w 5809565"/>
              <a:gd name="connsiteY8" fmla="*/ 20817 h 5039612"/>
              <a:gd name="connsiteX9" fmla="*/ 5001825 w 5809565"/>
              <a:gd name="connsiteY9" fmla="*/ 1136755 h 5039612"/>
              <a:gd name="connsiteX10" fmla="*/ 799699 w 5809565"/>
              <a:gd name="connsiteY10" fmla="*/ 1136755 h 5039612"/>
              <a:gd name="connsiteX11" fmla="*/ 1080875 w 5809565"/>
              <a:gd name="connsiteY11" fmla="*/ 644830 h 5039612"/>
              <a:gd name="connsiteX12" fmla="*/ 1449501 w 5809565"/>
              <a:gd name="connsiteY12" fmla="*/ 0 h 5039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809565" h="5039612">
                <a:moveTo>
                  <a:pt x="5043509" y="1208755"/>
                </a:moveTo>
                <a:lnTo>
                  <a:pt x="5809565" y="2531949"/>
                </a:lnTo>
                <a:lnTo>
                  <a:pt x="4361765" y="5039612"/>
                </a:lnTo>
                <a:lnTo>
                  <a:pt x="1449159" y="5029793"/>
                </a:lnTo>
                <a:lnTo>
                  <a:pt x="0" y="2536010"/>
                </a:lnTo>
                <a:cubicBezTo>
                  <a:pt x="238409" y="2118841"/>
                  <a:pt x="476817" y="1701672"/>
                  <a:pt x="717607" y="1280378"/>
                </a:cubicBezTo>
                <a:lnTo>
                  <a:pt x="758545" y="1208755"/>
                </a:lnTo>
                <a:close/>
                <a:moveTo>
                  <a:pt x="1449501" y="0"/>
                </a:moveTo>
                <a:lnTo>
                  <a:pt x="4355758" y="20817"/>
                </a:lnTo>
                <a:lnTo>
                  <a:pt x="5001825" y="1136755"/>
                </a:lnTo>
                <a:lnTo>
                  <a:pt x="799699" y="1136755"/>
                </a:lnTo>
                <a:lnTo>
                  <a:pt x="1080875" y="644830"/>
                </a:lnTo>
                <a:cubicBezTo>
                  <a:pt x="1202759" y="431605"/>
                  <a:pt x="1325534" y="216834"/>
                  <a:pt x="144950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71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49" y="533400"/>
            <a:ext cx="5041900" cy="5791200"/>
          </a:xfrm>
          <a:custGeom>
            <a:avLst/>
            <a:gdLst>
              <a:gd name="connsiteX0" fmla="*/ 5041900 w 5041900"/>
              <a:gd name="connsiteY0" fmla="*/ 1481697 h 5791200"/>
              <a:gd name="connsiteX1" fmla="*/ 5041900 w 5041900"/>
              <a:gd name="connsiteY1" fmla="*/ 4343400 h 5791200"/>
              <a:gd name="connsiteX2" fmla="*/ 2514600 w 5041900"/>
              <a:gd name="connsiteY2" fmla="*/ 5791200 h 5791200"/>
              <a:gd name="connsiteX3" fmla="*/ 38077 w 5041900"/>
              <a:gd name="connsiteY3" fmla="*/ 4370656 h 5791200"/>
              <a:gd name="connsiteX4" fmla="*/ 2527300 w 5041900"/>
              <a:gd name="connsiteY4" fmla="*/ 0 h 5791200"/>
              <a:gd name="connsiteX5" fmla="*/ 4999197 w 5041900"/>
              <a:gd name="connsiteY5" fmla="*/ 1423214 h 5791200"/>
              <a:gd name="connsiteX6" fmla="*/ 12464 w 5041900"/>
              <a:gd name="connsiteY6" fmla="*/ 4302305 h 5791200"/>
              <a:gd name="connsiteX7" fmla="*/ 6350 w 5041900"/>
              <a:gd name="connsiteY7" fmla="*/ 2909888 h 5791200"/>
              <a:gd name="connsiteX8" fmla="*/ 0 w 5041900"/>
              <a:gd name="connsiteY8" fmla="*/ 1435100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41900" h="5791200">
                <a:moveTo>
                  <a:pt x="5041900" y="1481697"/>
                </a:moveTo>
                <a:lnTo>
                  <a:pt x="5041900" y="4343400"/>
                </a:lnTo>
                <a:lnTo>
                  <a:pt x="2514600" y="5791200"/>
                </a:lnTo>
                <a:lnTo>
                  <a:pt x="38077" y="4370656"/>
                </a:lnTo>
                <a:close/>
                <a:moveTo>
                  <a:pt x="2527300" y="0"/>
                </a:moveTo>
                <a:lnTo>
                  <a:pt x="4999197" y="1423214"/>
                </a:lnTo>
                <a:lnTo>
                  <a:pt x="12464" y="4302305"/>
                </a:lnTo>
                <a:lnTo>
                  <a:pt x="6350" y="2909888"/>
                </a:lnTo>
                <a:cubicBezTo>
                  <a:pt x="4233" y="2424642"/>
                  <a:pt x="2117" y="1934634"/>
                  <a:pt x="0" y="14351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78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>
          <a:xfrm>
            <a:off x="2051049" y="533399"/>
            <a:ext cx="5041900" cy="5791200"/>
          </a:xfrm>
          <a:custGeom>
            <a:avLst/>
            <a:gdLst>
              <a:gd name="connsiteX0" fmla="*/ 1519155 w 5041900"/>
              <a:gd name="connsiteY0" fmla="*/ 572464 h 5791200"/>
              <a:gd name="connsiteX1" fmla="*/ 2945468 w 5041900"/>
              <a:gd name="connsiteY1" fmla="*/ 3042911 h 5791200"/>
              <a:gd name="connsiteX2" fmla="*/ 6934 w 5041900"/>
              <a:gd name="connsiteY2" fmla="*/ 3042911 h 5791200"/>
              <a:gd name="connsiteX3" fmla="*/ 6350 w 5041900"/>
              <a:gd name="connsiteY3" fmla="*/ 2909888 h 5791200"/>
              <a:gd name="connsiteX4" fmla="*/ 0 w 5041900"/>
              <a:gd name="connsiteY4" fmla="*/ 1435100 h 5791200"/>
              <a:gd name="connsiteX5" fmla="*/ 2527300 w 5041900"/>
              <a:gd name="connsiteY5" fmla="*/ 0 h 5791200"/>
              <a:gd name="connsiteX6" fmla="*/ 5041900 w 5041900"/>
              <a:gd name="connsiteY6" fmla="*/ 1447800 h 5791200"/>
              <a:gd name="connsiteX7" fmla="*/ 5041900 w 5041900"/>
              <a:gd name="connsiteY7" fmla="*/ 4343400 h 5791200"/>
              <a:gd name="connsiteX8" fmla="*/ 2514600 w 5041900"/>
              <a:gd name="connsiteY8" fmla="*/ 5791200 h 5791200"/>
              <a:gd name="connsiteX9" fmla="*/ 12700 w 5041900"/>
              <a:gd name="connsiteY9" fmla="*/ 4356100 h 5791200"/>
              <a:gd name="connsiteX10" fmla="*/ 7189 w 5041900"/>
              <a:gd name="connsiteY10" fmla="*/ 3100860 h 5791200"/>
              <a:gd name="connsiteX11" fmla="*/ 3026445 w 5041900"/>
              <a:gd name="connsiteY11" fmla="*/ 3086334 h 5791200"/>
              <a:gd name="connsiteX12" fmla="*/ 2287804 w 5041900"/>
              <a:gd name="connsiteY12" fmla="*/ 1796921 h 5791200"/>
              <a:gd name="connsiteX13" fmla="*/ 1571373 w 5041900"/>
              <a:gd name="connsiteY13" fmla="*/ 542813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41900" h="5791200">
                <a:moveTo>
                  <a:pt x="1519155" y="572464"/>
                </a:moveTo>
                <a:lnTo>
                  <a:pt x="2945468" y="3042911"/>
                </a:lnTo>
                <a:lnTo>
                  <a:pt x="6934" y="3042911"/>
                </a:lnTo>
                <a:lnTo>
                  <a:pt x="6350" y="2909888"/>
                </a:lnTo>
                <a:cubicBezTo>
                  <a:pt x="4233" y="2424642"/>
                  <a:pt x="2117" y="1934634"/>
                  <a:pt x="0" y="1435100"/>
                </a:cubicBezTo>
                <a:close/>
                <a:moveTo>
                  <a:pt x="2527300" y="0"/>
                </a:moveTo>
                <a:lnTo>
                  <a:pt x="5041900" y="1447800"/>
                </a:lnTo>
                <a:lnTo>
                  <a:pt x="5041900" y="4343400"/>
                </a:lnTo>
                <a:lnTo>
                  <a:pt x="2514600" y="5791200"/>
                </a:lnTo>
                <a:lnTo>
                  <a:pt x="12700" y="4356100"/>
                </a:lnTo>
                <a:lnTo>
                  <a:pt x="7189" y="3100860"/>
                </a:lnTo>
                <a:lnTo>
                  <a:pt x="3026445" y="3086334"/>
                </a:lnTo>
                <a:cubicBezTo>
                  <a:pt x="2778908" y="2655207"/>
                  <a:pt x="2532959" y="2225667"/>
                  <a:pt x="2287804" y="1796921"/>
                </a:cubicBezTo>
                <a:lnTo>
                  <a:pt x="1571373" y="54281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006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33399"/>
            <a:ext cx="5041900" cy="5791200"/>
          </a:xfrm>
          <a:custGeom>
            <a:avLst/>
            <a:gdLst>
              <a:gd name="connsiteX0" fmla="*/ 491778 w 5041900"/>
              <a:gd name="connsiteY0" fmla="*/ 4630901 h 5791200"/>
              <a:gd name="connsiteX1" fmla="*/ 4540034 w 5041900"/>
              <a:gd name="connsiteY1" fmla="*/ 4630901 h 5791200"/>
              <a:gd name="connsiteX2" fmla="*/ 2514600 w 5041900"/>
              <a:gd name="connsiteY2" fmla="*/ 5791200 h 5791200"/>
              <a:gd name="connsiteX3" fmla="*/ 3030295 w 5041900"/>
              <a:gd name="connsiteY3" fmla="*/ 289603 h 5791200"/>
              <a:gd name="connsiteX4" fmla="*/ 5041900 w 5041900"/>
              <a:gd name="connsiteY4" fmla="*/ 1447800 h 5791200"/>
              <a:gd name="connsiteX5" fmla="*/ 5041900 w 5041900"/>
              <a:gd name="connsiteY5" fmla="*/ 3773806 h 5791200"/>
              <a:gd name="connsiteX6" fmla="*/ 2092589 w 5041900"/>
              <a:gd name="connsiteY6" fmla="*/ 246846 h 5791200"/>
              <a:gd name="connsiteX7" fmla="*/ 10492 w 5041900"/>
              <a:gd name="connsiteY7" fmla="*/ 3853144 h 5791200"/>
              <a:gd name="connsiteX8" fmla="*/ 6350 w 5041900"/>
              <a:gd name="connsiteY8" fmla="*/ 2909888 h 5791200"/>
              <a:gd name="connsiteX9" fmla="*/ 0 w 5041900"/>
              <a:gd name="connsiteY9" fmla="*/ 1435100 h 5791200"/>
              <a:gd name="connsiteX10" fmla="*/ 2527300 w 5041900"/>
              <a:gd name="connsiteY10" fmla="*/ 0 h 5791200"/>
              <a:gd name="connsiteX11" fmla="*/ 2905758 w 5041900"/>
              <a:gd name="connsiteY11" fmla="*/ 217900 h 5791200"/>
              <a:gd name="connsiteX12" fmla="*/ 5041900 w 5041900"/>
              <a:gd name="connsiteY12" fmla="*/ 3917808 h 5791200"/>
              <a:gd name="connsiteX13" fmla="*/ 5041900 w 5041900"/>
              <a:gd name="connsiteY13" fmla="*/ 4343400 h 5791200"/>
              <a:gd name="connsiteX14" fmla="*/ 4665719 w 5041900"/>
              <a:gd name="connsiteY14" fmla="*/ 4558901 h 5791200"/>
              <a:gd name="connsiteX15" fmla="*/ 366255 w 5041900"/>
              <a:gd name="connsiteY15" fmla="*/ 4558901 h 5791200"/>
              <a:gd name="connsiteX16" fmla="*/ 12700 w 5041900"/>
              <a:gd name="connsiteY16" fmla="*/ 4356100 h 5791200"/>
              <a:gd name="connsiteX17" fmla="*/ 11119 w 5041900"/>
              <a:gd name="connsiteY17" fmla="*/ 3996057 h 5791200"/>
              <a:gd name="connsiteX18" fmla="*/ 2216277 w 5041900"/>
              <a:gd name="connsiteY18" fmla="*/ 176611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41900" h="5791200">
                <a:moveTo>
                  <a:pt x="491778" y="4630901"/>
                </a:moveTo>
                <a:lnTo>
                  <a:pt x="4540034" y="4630901"/>
                </a:lnTo>
                <a:lnTo>
                  <a:pt x="2514600" y="5791200"/>
                </a:lnTo>
                <a:close/>
                <a:moveTo>
                  <a:pt x="3030295" y="289603"/>
                </a:moveTo>
                <a:lnTo>
                  <a:pt x="5041900" y="1447800"/>
                </a:lnTo>
                <a:lnTo>
                  <a:pt x="5041900" y="3773806"/>
                </a:lnTo>
                <a:close/>
                <a:moveTo>
                  <a:pt x="2092589" y="246846"/>
                </a:moveTo>
                <a:lnTo>
                  <a:pt x="10492" y="3853144"/>
                </a:lnTo>
                <a:lnTo>
                  <a:pt x="6350" y="2909888"/>
                </a:lnTo>
                <a:cubicBezTo>
                  <a:pt x="4233" y="2424642"/>
                  <a:pt x="2117" y="1934634"/>
                  <a:pt x="0" y="1435100"/>
                </a:cubicBezTo>
                <a:close/>
                <a:moveTo>
                  <a:pt x="2527300" y="0"/>
                </a:moveTo>
                <a:lnTo>
                  <a:pt x="2905758" y="217900"/>
                </a:lnTo>
                <a:lnTo>
                  <a:pt x="5041900" y="3917808"/>
                </a:lnTo>
                <a:lnTo>
                  <a:pt x="5041900" y="4343400"/>
                </a:lnTo>
                <a:lnTo>
                  <a:pt x="4665719" y="4558901"/>
                </a:lnTo>
                <a:lnTo>
                  <a:pt x="366255" y="4558901"/>
                </a:lnTo>
                <a:lnTo>
                  <a:pt x="12700" y="4356100"/>
                </a:lnTo>
                <a:lnTo>
                  <a:pt x="11119" y="3996057"/>
                </a:lnTo>
                <a:lnTo>
                  <a:pt x="2216277" y="17661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53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1669542" y="904231"/>
            <a:ext cx="5794404" cy="5039076"/>
          </a:xfrm>
          <a:custGeom>
            <a:avLst/>
            <a:gdLst>
              <a:gd name="connsiteX0" fmla="*/ 2239532 w 5794404"/>
              <a:gd name="connsiteY0" fmla="*/ 3805438 h 5039076"/>
              <a:gd name="connsiteX1" fmla="*/ 3602188 w 5794404"/>
              <a:gd name="connsiteY1" fmla="*/ 3805438 h 5039076"/>
              <a:gd name="connsiteX2" fmla="*/ 2892806 w 5794404"/>
              <a:gd name="connsiteY2" fmla="*/ 5034124 h 5039076"/>
              <a:gd name="connsiteX3" fmla="*/ 1532796 w 5794404"/>
              <a:gd name="connsiteY3" fmla="*/ 5029540 h 5039076"/>
              <a:gd name="connsiteX4" fmla="*/ 3685327 w 5794404"/>
              <a:gd name="connsiteY4" fmla="*/ 3805437 h 5039076"/>
              <a:gd name="connsiteX5" fmla="*/ 5074007 w 5794404"/>
              <a:gd name="connsiteY5" fmla="*/ 3805437 h 5039076"/>
              <a:gd name="connsiteX6" fmla="*/ 4361765 w 5794404"/>
              <a:gd name="connsiteY6" fmla="*/ 5039076 h 5039076"/>
              <a:gd name="connsiteX7" fmla="*/ 2975783 w 5794404"/>
              <a:gd name="connsiteY7" fmla="*/ 5034403 h 5039076"/>
              <a:gd name="connsiteX8" fmla="*/ 1469122 w 5794404"/>
              <a:gd name="connsiteY8" fmla="*/ 2584567 h 5039076"/>
              <a:gd name="connsiteX9" fmla="*/ 2165193 w 5794404"/>
              <a:gd name="connsiteY9" fmla="*/ 3790196 h 5039076"/>
              <a:gd name="connsiteX10" fmla="*/ 1449820 w 5794404"/>
              <a:gd name="connsiteY10" fmla="*/ 5029259 h 5039076"/>
              <a:gd name="connsiteX11" fmla="*/ 1449159 w 5794404"/>
              <a:gd name="connsiteY11" fmla="*/ 5029257 h 5039076"/>
              <a:gd name="connsiteX12" fmla="*/ 751162 w 5794404"/>
              <a:gd name="connsiteY12" fmla="*/ 3828111 h 5039076"/>
              <a:gd name="connsiteX13" fmla="*/ 4405725 w 5794404"/>
              <a:gd name="connsiteY13" fmla="*/ 2557672 h 5039076"/>
              <a:gd name="connsiteX14" fmla="*/ 5794404 w 5794404"/>
              <a:gd name="connsiteY14" fmla="*/ 2557672 h 5039076"/>
              <a:gd name="connsiteX15" fmla="*/ 5115576 w 5794404"/>
              <a:gd name="connsiteY15" fmla="*/ 3733437 h 5039076"/>
              <a:gd name="connsiteX16" fmla="*/ 3726896 w 5794404"/>
              <a:gd name="connsiteY16" fmla="*/ 3733438 h 5039076"/>
              <a:gd name="connsiteX17" fmla="*/ 5097377 w 5794404"/>
              <a:gd name="connsiteY17" fmla="*/ 1301264 h 5039076"/>
              <a:gd name="connsiteX18" fmla="*/ 5783085 w 5794404"/>
              <a:gd name="connsiteY18" fmla="*/ 2485673 h 5039076"/>
              <a:gd name="connsiteX19" fmla="*/ 4401132 w 5794404"/>
              <a:gd name="connsiteY19" fmla="*/ 2485674 h 5039076"/>
              <a:gd name="connsiteX20" fmla="*/ 3717314 w 5794404"/>
              <a:gd name="connsiteY20" fmla="*/ 1301265 h 5039076"/>
              <a:gd name="connsiteX21" fmla="*/ 2210038 w 5794404"/>
              <a:gd name="connsiteY21" fmla="*/ 1301263 h 5039076"/>
              <a:gd name="connsiteX22" fmla="*/ 3634175 w 5794404"/>
              <a:gd name="connsiteY22" fmla="*/ 1301264 h 5039076"/>
              <a:gd name="connsiteX23" fmla="*/ 4341074 w 5794404"/>
              <a:gd name="connsiteY23" fmla="*/ 2525648 h 5039076"/>
              <a:gd name="connsiteX24" fmla="*/ 3643756 w 5794404"/>
              <a:gd name="connsiteY24" fmla="*/ 3733436 h 5039076"/>
              <a:gd name="connsiteX25" fmla="*/ 2215561 w 5794404"/>
              <a:gd name="connsiteY25" fmla="*/ 3733437 h 5039076"/>
              <a:gd name="connsiteX26" fmla="*/ 1510691 w 5794404"/>
              <a:gd name="connsiteY26" fmla="*/ 2512569 h 5039076"/>
              <a:gd name="connsiteX27" fmla="*/ 716727 w 5794404"/>
              <a:gd name="connsiteY27" fmla="*/ 1281383 h 5039076"/>
              <a:gd name="connsiteX28" fmla="*/ 1427553 w 5794404"/>
              <a:gd name="connsiteY28" fmla="*/ 2512568 h 5039076"/>
              <a:gd name="connsiteX29" fmla="*/ 709459 w 5794404"/>
              <a:gd name="connsiteY29" fmla="*/ 3756344 h 5039076"/>
              <a:gd name="connsiteX30" fmla="*/ 0 w 5794404"/>
              <a:gd name="connsiteY30" fmla="*/ 2535474 h 5039076"/>
              <a:gd name="connsiteX31" fmla="*/ 2972017 w 5794404"/>
              <a:gd name="connsiteY31" fmla="*/ 10369 h 5039076"/>
              <a:gd name="connsiteX32" fmla="*/ 4355758 w 5794404"/>
              <a:gd name="connsiteY32" fmla="*/ 20281 h 5039076"/>
              <a:gd name="connsiteX33" fmla="*/ 5055693 w 5794404"/>
              <a:gd name="connsiteY33" fmla="*/ 1229264 h 5039076"/>
              <a:gd name="connsiteX34" fmla="*/ 3675745 w 5794404"/>
              <a:gd name="connsiteY34" fmla="*/ 1229264 h 5039076"/>
              <a:gd name="connsiteX35" fmla="*/ 1445216 w 5794404"/>
              <a:gd name="connsiteY35" fmla="*/ 6961 h 5039076"/>
              <a:gd name="connsiteX36" fmla="*/ 2159691 w 5794404"/>
              <a:gd name="connsiteY36" fmla="*/ 1244468 h 5039076"/>
              <a:gd name="connsiteX37" fmla="*/ 1469122 w 5794404"/>
              <a:gd name="connsiteY37" fmla="*/ 2440568 h 5039076"/>
              <a:gd name="connsiteX38" fmla="*/ 758087 w 5794404"/>
              <a:gd name="connsiteY38" fmla="*/ 1209020 h 5039076"/>
              <a:gd name="connsiteX39" fmla="*/ 1080875 w 5794404"/>
              <a:gd name="connsiteY39" fmla="*/ 644293 h 5039076"/>
              <a:gd name="connsiteX40" fmla="*/ 1524336 w 5794404"/>
              <a:gd name="connsiteY40" fmla="*/ 0 h 5039076"/>
              <a:gd name="connsiteX41" fmla="*/ 2888532 w 5794404"/>
              <a:gd name="connsiteY41" fmla="*/ 9772 h 5039076"/>
              <a:gd name="connsiteX42" fmla="*/ 3592606 w 5794404"/>
              <a:gd name="connsiteY42" fmla="*/ 1229264 h 5039076"/>
              <a:gd name="connsiteX43" fmla="*/ 2240644 w 5794404"/>
              <a:gd name="connsiteY43" fmla="*/ 1229263 h 5039076"/>
              <a:gd name="connsiteX44" fmla="*/ 2230756 w 5794404"/>
              <a:gd name="connsiteY44" fmla="*/ 1223555 h 5039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94404" h="5039076">
                <a:moveTo>
                  <a:pt x="2239532" y="3805438"/>
                </a:moveTo>
                <a:lnTo>
                  <a:pt x="3602188" y="3805438"/>
                </a:lnTo>
                <a:lnTo>
                  <a:pt x="2892806" y="5034124"/>
                </a:lnTo>
                <a:lnTo>
                  <a:pt x="1532796" y="5029540"/>
                </a:lnTo>
                <a:close/>
                <a:moveTo>
                  <a:pt x="3685327" y="3805437"/>
                </a:moveTo>
                <a:lnTo>
                  <a:pt x="5074007" y="3805437"/>
                </a:lnTo>
                <a:lnTo>
                  <a:pt x="4361765" y="5039076"/>
                </a:lnTo>
                <a:lnTo>
                  <a:pt x="2975783" y="5034403"/>
                </a:lnTo>
                <a:close/>
                <a:moveTo>
                  <a:pt x="1469122" y="2584567"/>
                </a:moveTo>
                <a:lnTo>
                  <a:pt x="2165193" y="3790196"/>
                </a:lnTo>
                <a:lnTo>
                  <a:pt x="1449820" y="5029259"/>
                </a:lnTo>
                <a:lnTo>
                  <a:pt x="1449159" y="5029257"/>
                </a:lnTo>
                <a:lnTo>
                  <a:pt x="751162" y="3828111"/>
                </a:lnTo>
                <a:close/>
                <a:moveTo>
                  <a:pt x="4405725" y="2557672"/>
                </a:moveTo>
                <a:lnTo>
                  <a:pt x="5794404" y="2557672"/>
                </a:lnTo>
                <a:lnTo>
                  <a:pt x="5115576" y="3733437"/>
                </a:lnTo>
                <a:lnTo>
                  <a:pt x="3726896" y="3733438"/>
                </a:lnTo>
                <a:close/>
                <a:moveTo>
                  <a:pt x="5097377" y="1301264"/>
                </a:moveTo>
                <a:lnTo>
                  <a:pt x="5783085" y="2485673"/>
                </a:lnTo>
                <a:lnTo>
                  <a:pt x="4401132" y="2485674"/>
                </a:lnTo>
                <a:lnTo>
                  <a:pt x="3717314" y="1301265"/>
                </a:lnTo>
                <a:close/>
                <a:moveTo>
                  <a:pt x="2210038" y="1301263"/>
                </a:moveTo>
                <a:lnTo>
                  <a:pt x="3634175" y="1301264"/>
                </a:lnTo>
                <a:lnTo>
                  <a:pt x="4341074" y="2525648"/>
                </a:lnTo>
                <a:lnTo>
                  <a:pt x="3643756" y="3733436"/>
                </a:lnTo>
                <a:lnTo>
                  <a:pt x="2215561" y="3733437"/>
                </a:lnTo>
                <a:lnTo>
                  <a:pt x="1510691" y="2512569"/>
                </a:lnTo>
                <a:close/>
                <a:moveTo>
                  <a:pt x="716727" y="1281383"/>
                </a:moveTo>
                <a:lnTo>
                  <a:pt x="1427553" y="2512568"/>
                </a:lnTo>
                <a:lnTo>
                  <a:pt x="709459" y="3756344"/>
                </a:lnTo>
                <a:lnTo>
                  <a:pt x="0" y="2535474"/>
                </a:lnTo>
                <a:close/>
                <a:moveTo>
                  <a:pt x="2972017" y="10369"/>
                </a:moveTo>
                <a:lnTo>
                  <a:pt x="4355758" y="20281"/>
                </a:lnTo>
                <a:lnTo>
                  <a:pt x="5055693" y="1229264"/>
                </a:lnTo>
                <a:lnTo>
                  <a:pt x="3675745" y="1229264"/>
                </a:lnTo>
                <a:close/>
                <a:moveTo>
                  <a:pt x="1445216" y="6961"/>
                </a:moveTo>
                <a:lnTo>
                  <a:pt x="2159691" y="1244468"/>
                </a:lnTo>
                <a:lnTo>
                  <a:pt x="1469122" y="2440568"/>
                </a:lnTo>
                <a:lnTo>
                  <a:pt x="758087" y="1209020"/>
                </a:lnTo>
                <a:lnTo>
                  <a:pt x="1080875" y="644293"/>
                </a:lnTo>
                <a:close/>
                <a:moveTo>
                  <a:pt x="1524336" y="0"/>
                </a:moveTo>
                <a:lnTo>
                  <a:pt x="2888532" y="9772"/>
                </a:lnTo>
                <a:lnTo>
                  <a:pt x="3592606" y="1229264"/>
                </a:lnTo>
                <a:lnTo>
                  <a:pt x="2240644" y="1229263"/>
                </a:lnTo>
                <a:lnTo>
                  <a:pt x="2230756" y="12235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40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150" y="533400"/>
            <a:ext cx="5041801" cy="5791200"/>
          </a:xfrm>
          <a:custGeom>
            <a:avLst/>
            <a:gdLst>
              <a:gd name="connsiteX0" fmla="*/ 4030193 w 5041801"/>
              <a:gd name="connsiteY0" fmla="*/ 4404942 h 5791200"/>
              <a:gd name="connsiteX1" fmla="*/ 4934373 w 5041801"/>
              <a:gd name="connsiteY1" fmla="*/ 4404942 h 5791200"/>
              <a:gd name="connsiteX2" fmla="*/ 4030193 w 5041801"/>
              <a:gd name="connsiteY2" fmla="*/ 4922914 h 5791200"/>
              <a:gd name="connsiteX3" fmla="*/ 1083510 w 5041801"/>
              <a:gd name="connsiteY3" fmla="*/ 4404942 h 5791200"/>
              <a:gd name="connsiteX4" fmla="*/ 3958193 w 5041801"/>
              <a:gd name="connsiteY4" fmla="*/ 4404942 h 5791200"/>
              <a:gd name="connsiteX5" fmla="*/ 3958193 w 5041801"/>
              <a:gd name="connsiteY5" fmla="*/ 4964161 h 5791200"/>
              <a:gd name="connsiteX6" fmla="*/ 2514501 w 5041801"/>
              <a:gd name="connsiteY6" fmla="*/ 5791200 h 5791200"/>
              <a:gd name="connsiteX7" fmla="*/ 1083510 w 5041801"/>
              <a:gd name="connsiteY7" fmla="*/ 4970378 h 5791200"/>
              <a:gd name="connsiteX8" fmla="*/ 97751 w 5041801"/>
              <a:gd name="connsiteY8" fmla="*/ 4404942 h 5791200"/>
              <a:gd name="connsiteX9" fmla="*/ 1011510 w 5041801"/>
              <a:gd name="connsiteY9" fmla="*/ 4404942 h 5791200"/>
              <a:gd name="connsiteX10" fmla="*/ 1011510 w 5041801"/>
              <a:gd name="connsiteY10" fmla="*/ 4929079 h 5791200"/>
              <a:gd name="connsiteX11" fmla="*/ 4030193 w 5041801"/>
              <a:gd name="connsiteY11" fmla="*/ 1458258 h 5791200"/>
              <a:gd name="connsiteX12" fmla="*/ 5041801 w 5041801"/>
              <a:gd name="connsiteY12" fmla="*/ 1458258 h 5791200"/>
              <a:gd name="connsiteX13" fmla="*/ 5041801 w 5041801"/>
              <a:gd name="connsiteY13" fmla="*/ 4332942 h 5791200"/>
              <a:gd name="connsiteX14" fmla="*/ 4030193 w 5041801"/>
              <a:gd name="connsiteY14" fmla="*/ 4332942 h 5791200"/>
              <a:gd name="connsiteX15" fmla="*/ 1083510 w 5041801"/>
              <a:gd name="connsiteY15" fmla="*/ 1458258 h 5791200"/>
              <a:gd name="connsiteX16" fmla="*/ 3958193 w 5041801"/>
              <a:gd name="connsiteY16" fmla="*/ 1458258 h 5791200"/>
              <a:gd name="connsiteX17" fmla="*/ 3958193 w 5041801"/>
              <a:gd name="connsiteY17" fmla="*/ 4332942 h 5791200"/>
              <a:gd name="connsiteX18" fmla="*/ 1083510 w 5041801"/>
              <a:gd name="connsiteY18" fmla="*/ 4332942 h 5791200"/>
              <a:gd name="connsiteX19" fmla="*/ 0 w 5041801"/>
              <a:gd name="connsiteY19" fmla="*/ 1458258 h 5791200"/>
              <a:gd name="connsiteX20" fmla="*/ 1011510 w 5041801"/>
              <a:gd name="connsiteY20" fmla="*/ 1458258 h 5791200"/>
              <a:gd name="connsiteX21" fmla="*/ 1011510 w 5041801"/>
              <a:gd name="connsiteY21" fmla="*/ 4332942 h 5791200"/>
              <a:gd name="connsiteX22" fmla="*/ 12499 w 5041801"/>
              <a:gd name="connsiteY22" fmla="*/ 4332942 h 5791200"/>
              <a:gd name="connsiteX23" fmla="*/ 7839 w 5041801"/>
              <a:gd name="connsiteY23" fmla="*/ 3273003 h 5791200"/>
              <a:gd name="connsiteX24" fmla="*/ 3076 w 5041801"/>
              <a:gd name="connsiteY24" fmla="*/ 2177852 h 5791200"/>
              <a:gd name="connsiteX25" fmla="*/ 4030193 w 5041801"/>
              <a:gd name="connsiteY25" fmla="*/ 865360 h 5791200"/>
              <a:gd name="connsiteX26" fmla="*/ 4934912 w 5041801"/>
              <a:gd name="connsiteY26" fmla="*/ 1386258 h 5791200"/>
              <a:gd name="connsiteX27" fmla="*/ 4030193 w 5041801"/>
              <a:gd name="connsiteY27" fmla="*/ 1386258 h 5791200"/>
              <a:gd name="connsiteX28" fmla="*/ 1011510 w 5041801"/>
              <a:gd name="connsiteY28" fmla="*/ 860669 h 5791200"/>
              <a:gd name="connsiteX29" fmla="*/ 1011510 w 5041801"/>
              <a:gd name="connsiteY29" fmla="*/ 1386258 h 5791200"/>
              <a:gd name="connsiteX30" fmla="*/ 85915 w 5041801"/>
              <a:gd name="connsiteY30" fmla="*/ 1386258 h 5791200"/>
              <a:gd name="connsiteX31" fmla="*/ 2527201 w 5041801"/>
              <a:gd name="connsiteY31" fmla="*/ 0 h 5791200"/>
              <a:gd name="connsiteX32" fmla="*/ 3958193 w 5041801"/>
              <a:gd name="connsiteY32" fmla="*/ 823905 h 5791200"/>
              <a:gd name="connsiteX33" fmla="*/ 3958193 w 5041801"/>
              <a:gd name="connsiteY33" fmla="*/ 1386258 h 5791200"/>
              <a:gd name="connsiteX34" fmla="*/ 1083510 w 5041801"/>
              <a:gd name="connsiteY34" fmla="*/ 1386258 h 5791200"/>
              <a:gd name="connsiteX35" fmla="*/ 1083510 w 5041801"/>
              <a:gd name="connsiteY35" fmla="*/ 819785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041801" h="5791200">
                <a:moveTo>
                  <a:pt x="4030193" y="4404942"/>
                </a:moveTo>
                <a:lnTo>
                  <a:pt x="4934373" y="4404942"/>
                </a:lnTo>
                <a:lnTo>
                  <a:pt x="4030193" y="4922914"/>
                </a:lnTo>
                <a:close/>
                <a:moveTo>
                  <a:pt x="1083510" y="4404942"/>
                </a:moveTo>
                <a:lnTo>
                  <a:pt x="3958193" y="4404942"/>
                </a:lnTo>
                <a:lnTo>
                  <a:pt x="3958193" y="4964161"/>
                </a:lnTo>
                <a:lnTo>
                  <a:pt x="2514501" y="5791200"/>
                </a:lnTo>
                <a:lnTo>
                  <a:pt x="1083510" y="4970378"/>
                </a:lnTo>
                <a:close/>
                <a:moveTo>
                  <a:pt x="97751" y="4404942"/>
                </a:moveTo>
                <a:lnTo>
                  <a:pt x="1011510" y="4404942"/>
                </a:lnTo>
                <a:lnTo>
                  <a:pt x="1011510" y="4929079"/>
                </a:lnTo>
                <a:close/>
                <a:moveTo>
                  <a:pt x="4030193" y="1458258"/>
                </a:moveTo>
                <a:lnTo>
                  <a:pt x="5041801" y="1458258"/>
                </a:lnTo>
                <a:lnTo>
                  <a:pt x="5041801" y="4332942"/>
                </a:lnTo>
                <a:lnTo>
                  <a:pt x="4030193" y="4332942"/>
                </a:lnTo>
                <a:close/>
                <a:moveTo>
                  <a:pt x="1083510" y="1458258"/>
                </a:moveTo>
                <a:lnTo>
                  <a:pt x="3958193" y="1458258"/>
                </a:lnTo>
                <a:lnTo>
                  <a:pt x="3958193" y="4332942"/>
                </a:lnTo>
                <a:lnTo>
                  <a:pt x="1083510" y="4332942"/>
                </a:lnTo>
                <a:close/>
                <a:moveTo>
                  <a:pt x="0" y="1458258"/>
                </a:moveTo>
                <a:lnTo>
                  <a:pt x="1011510" y="1458258"/>
                </a:lnTo>
                <a:lnTo>
                  <a:pt x="1011510" y="4332942"/>
                </a:lnTo>
                <a:lnTo>
                  <a:pt x="12499" y="4332942"/>
                </a:lnTo>
                <a:lnTo>
                  <a:pt x="7839" y="3273003"/>
                </a:lnTo>
                <a:cubicBezTo>
                  <a:pt x="6251" y="2910632"/>
                  <a:pt x="4664" y="2546251"/>
                  <a:pt x="3076" y="2177852"/>
                </a:cubicBezTo>
                <a:close/>
                <a:moveTo>
                  <a:pt x="4030193" y="865360"/>
                </a:moveTo>
                <a:lnTo>
                  <a:pt x="4934912" y="1386258"/>
                </a:lnTo>
                <a:lnTo>
                  <a:pt x="4030193" y="1386258"/>
                </a:lnTo>
                <a:close/>
                <a:moveTo>
                  <a:pt x="1011510" y="860669"/>
                </a:moveTo>
                <a:lnTo>
                  <a:pt x="1011510" y="1386258"/>
                </a:lnTo>
                <a:lnTo>
                  <a:pt x="85915" y="1386258"/>
                </a:lnTo>
                <a:close/>
                <a:moveTo>
                  <a:pt x="2527201" y="0"/>
                </a:moveTo>
                <a:lnTo>
                  <a:pt x="3958193" y="823905"/>
                </a:lnTo>
                <a:lnTo>
                  <a:pt x="3958193" y="1386258"/>
                </a:lnTo>
                <a:lnTo>
                  <a:pt x="1083510" y="1386258"/>
                </a:lnTo>
                <a:lnTo>
                  <a:pt x="1083510" y="8197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352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1697664" y="904211"/>
            <a:ext cx="5760856" cy="5039003"/>
          </a:xfrm>
          <a:custGeom>
            <a:avLst/>
            <a:gdLst>
              <a:gd name="connsiteX0" fmla="*/ 1768787 w 5760856"/>
              <a:gd name="connsiteY0" fmla="*/ 3574094 h 5039003"/>
              <a:gd name="connsiteX1" fmla="*/ 4306085 w 5760856"/>
              <a:gd name="connsiteY1" fmla="*/ 5039003 h 5039003"/>
              <a:gd name="connsiteX2" fmla="*/ 1459451 w 5760856"/>
              <a:gd name="connsiteY2" fmla="*/ 5029407 h 5039003"/>
              <a:gd name="connsiteX3" fmla="*/ 26852 w 5760856"/>
              <a:gd name="connsiteY3" fmla="*/ 2568387 h 5039003"/>
              <a:gd name="connsiteX4" fmla="*/ 1703224 w 5760856"/>
              <a:gd name="connsiteY4" fmla="*/ 3536241 h 5039003"/>
              <a:gd name="connsiteX5" fmla="*/ 1395288 w 5760856"/>
              <a:gd name="connsiteY5" fmla="*/ 4984969 h 5039003"/>
              <a:gd name="connsiteX6" fmla="*/ 0 w 5760856"/>
              <a:gd name="connsiteY6" fmla="*/ 2583890 h 5039003"/>
              <a:gd name="connsiteX7" fmla="*/ 2227530 w 5760856"/>
              <a:gd name="connsiteY7" fmla="*/ 1415878 h 5039003"/>
              <a:gd name="connsiteX8" fmla="*/ 4253973 w 5760856"/>
              <a:gd name="connsiteY8" fmla="*/ 4925779 h 5039003"/>
              <a:gd name="connsiteX9" fmla="*/ 1784528 w 5760856"/>
              <a:gd name="connsiteY9" fmla="*/ 3500045 h 5039003"/>
              <a:gd name="connsiteX10" fmla="*/ 2284164 w 5760856"/>
              <a:gd name="connsiteY10" fmla="*/ 1369971 h 5039003"/>
              <a:gd name="connsiteX11" fmla="*/ 5760856 w 5760856"/>
              <a:gd name="connsiteY11" fmla="*/ 2567091 h 5039003"/>
              <a:gd name="connsiteX12" fmla="*/ 4368090 w 5760856"/>
              <a:gd name="connsiteY12" fmla="*/ 4979433 h 5039003"/>
              <a:gd name="connsiteX13" fmla="*/ 2170413 w 5760856"/>
              <a:gd name="connsiteY13" fmla="*/ 1330803 h 5039003"/>
              <a:gd name="connsiteX14" fmla="*/ 2171897 w 5760856"/>
              <a:gd name="connsiteY14" fmla="*/ 1331314 h 5039003"/>
              <a:gd name="connsiteX15" fmla="*/ 1718965 w 5760856"/>
              <a:gd name="connsiteY15" fmla="*/ 3462191 h 5039003"/>
              <a:gd name="connsiteX16" fmla="*/ 98853 w 5760856"/>
              <a:gd name="connsiteY16" fmla="*/ 2526818 h 5039003"/>
              <a:gd name="connsiteX17" fmla="*/ 4355851 w 5760856"/>
              <a:gd name="connsiteY17" fmla="*/ 69039 h 5039003"/>
              <a:gd name="connsiteX18" fmla="*/ 5757289 w 5760856"/>
              <a:gd name="connsiteY18" fmla="*/ 2489715 h 5039003"/>
              <a:gd name="connsiteX19" fmla="*/ 2255567 w 5760856"/>
              <a:gd name="connsiteY19" fmla="*/ 1283976 h 5039003"/>
              <a:gd name="connsiteX20" fmla="*/ 2256134 w 5760856"/>
              <a:gd name="connsiteY20" fmla="*/ 1281311 h 5039003"/>
              <a:gd name="connsiteX21" fmla="*/ 1415606 w 5760856"/>
              <a:gd name="connsiteY21" fmla="*/ 9582 h 5039003"/>
              <a:gd name="connsiteX22" fmla="*/ 2140412 w 5760856"/>
              <a:gd name="connsiteY22" fmla="*/ 1264984 h 5039003"/>
              <a:gd name="connsiteX23" fmla="*/ 26853 w 5760856"/>
              <a:gd name="connsiteY23" fmla="*/ 2485248 h 5039003"/>
              <a:gd name="connsiteX24" fmla="*/ 7109 w 5760856"/>
              <a:gd name="connsiteY24" fmla="*/ 2473849 h 5039003"/>
              <a:gd name="connsiteX25" fmla="*/ 689483 w 5760856"/>
              <a:gd name="connsiteY25" fmla="*/ 1279863 h 5039003"/>
              <a:gd name="connsiteX26" fmla="*/ 1052752 w 5760856"/>
              <a:gd name="connsiteY26" fmla="*/ 644313 h 5039003"/>
              <a:gd name="connsiteX27" fmla="*/ 1493211 w 5760856"/>
              <a:gd name="connsiteY27" fmla="*/ 0 h 5039003"/>
              <a:gd name="connsiteX28" fmla="*/ 4296652 w 5760856"/>
              <a:gd name="connsiteY28" fmla="*/ 20081 h 5039003"/>
              <a:gd name="connsiteX29" fmla="*/ 2202767 w 5760856"/>
              <a:gd name="connsiteY29" fmla="*/ 1228985 h 5039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5760856" h="5039003">
                <a:moveTo>
                  <a:pt x="1768787" y="3574094"/>
                </a:moveTo>
                <a:lnTo>
                  <a:pt x="4306085" y="5039003"/>
                </a:lnTo>
                <a:lnTo>
                  <a:pt x="1459451" y="5029407"/>
                </a:lnTo>
                <a:close/>
                <a:moveTo>
                  <a:pt x="26852" y="2568387"/>
                </a:moveTo>
                <a:lnTo>
                  <a:pt x="1703224" y="3536241"/>
                </a:lnTo>
                <a:lnTo>
                  <a:pt x="1395288" y="4984969"/>
                </a:lnTo>
                <a:lnTo>
                  <a:pt x="0" y="2583890"/>
                </a:lnTo>
                <a:close/>
                <a:moveTo>
                  <a:pt x="2227530" y="1415878"/>
                </a:moveTo>
                <a:lnTo>
                  <a:pt x="4253973" y="4925779"/>
                </a:lnTo>
                <a:lnTo>
                  <a:pt x="1784528" y="3500045"/>
                </a:lnTo>
                <a:close/>
                <a:moveTo>
                  <a:pt x="2284164" y="1369971"/>
                </a:moveTo>
                <a:lnTo>
                  <a:pt x="5760856" y="2567091"/>
                </a:lnTo>
                <a:lnTo>
                  <a:pt x="4368090" y="4979433"/>
                </a:lnTo>
                <a:close/>
                <a:moveTo>
                  <a:pt x="2170413" y="1330803"/>
                </a:moveTo>
                <a:lnTo>
                  <a:pt x="2171897" y="1331314"/>
                </a:lnTo>
                <a:lnTo>
                  <a:pt x="1718965" y="3462191"/>
                </a:lnTo>
                <a:lnTo>
                  <a:pt x="98853" y="2526818"/>
                </a:lnTo>
                <a:close/>
                <a:moveTo>
                  <a:pt x="4355851" y="69039"/>
                </a:moveTo>
                <a:lnTo>
                  <a:pt x="5757289" y="2489715"/>
                </a:lnTo>
                <a:lnTo>
                  <a:pt x="2255567" y="1283976"/>
                </a:lnTo>
                <a:lnTo>
                  <a:pt x="2256134" y="1281311"/>
                </a:lnTo>
                <a:close/>
                <a:moveTo>
                  <a:pt x="1415606" y="9582"/>
                </a:moveTo>
                <a:lnTo>
                  <a:pt x="2140412" y="1264984"/>
                </a:lnTo>
                <a:lnTo>
                  <a:pt x="26853" y="2485248"/>
                </a:lnTo>
                <a:lnTo>
                  <a:pt x="7109" y="2473849"/>
                </a:lnTo>
                <a:lnTo>
                  <a:pt x="689483" y="1279863"/>
                </a:lnTo>
                <a:cubicBezTo>
                  <a:pt x="809879" y="1069216"/>
                  <a:pt x="930869" y="857538"/>
                  <a:pt x="1052752" y="644313"/>
                </a:cubicBezTo>
                <a:close/>
                <a:moveTo>
                  <a:pt x="1493211" y="0"/>
                </a:moveTo>
                <a:lnTo>
                  <a:pt x="4296652" y="20081"/>
                </a:lnTo>
                <a:lnTo>
                  <a:pt x="2202767" y="12289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60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六角形圖片裁剪工具0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>
          <a:xfrm>
            <a:off x="2051050" y="533400"/>
            <a:ext cx="5041900" cy="5791200"/>
          </a:xfrm>
          <a:custGeom>
            <a:avLst/>
            <a:gdLst>
              <a:gd name="connsiteX0" fmla="*/ 2520951 w 5041900"/>
              <a:gd name="connsiteY0" fmla="*/ 113422 h 5791200"/>
              <a:gd name="connsiteX1" fmla="*/ 3839012 w 5041900"/>
              <a:gd name="connsiteY1" fmla="*/ 5032492 h 5791200"/>
              <a:gd name="connsiteX2" fmla="*/ 2514600 w 5041900"/>
              <a:gd name="connsiteY2" fmla="*/ 5791200 h 5791200"/>
              <a:gd name="connsiteX3" fmla="*/ 1201425 w 5041900"/>
              <a:gd name="connsiteY3" fmla="*/ 5037958 h 5791200"/>
              <a:gd name="connsiteX4" fmla="*/ 2467740 w 5041900"/>
              <a:gd name="connsiteY4" fmla="*/ 33821 h 5791200"/>
              <a:gd name="connsiteX5" fmla="*/ 1136816 w 5041900"/>
              <a:gd name="connsiteY5" fmla="*/ 5000898 h 5791200"/>
              <a:gd name="connsiteX6" fmla="*/ 12700 w 5041900"/>
              <a:gd name="connsiteY6" fmla="*/ 4356100 h 5791200"/>
              <a:gd name="connsiteX7" fmla="*/ 0 w 5041900"/>
              <a:gd name="connsiteY7" fmla="*/ 1435100 h 5791200"/>
              <a:gd name="connsiteX8" fmla="*/ 2571995 w 5041900"/>
              <a:gd name="connsiteY8" fmla="*/ 25733 h 5791200"/>
              <a:gd name="connsiteX9" fmla="*/ 5041900 w 5041900"/>
              <a:gd name="connsiteY9" fmla="*/ 1447800 h 5791200"/>
              <a:gd name="connsiteX10" fmla="*/ 5041900 w 5041900"/>
              <a:gd name="connsiteY10" fmla="*/ 4343400 h 5791200"/>
              <a:gd name="connsiteX11" fmla="*/ 3903633 w 5041900"/>
              <a:gd name="connsiteY11" fmla="*/ 4995473 h 5791200"/>
              <a:gd name="connsiteX12" fmla="*/ 2527300 w 5041900"/>
              <a:gd name="connsiteY12" fmla="*/ 0 h 5791200"/>
              <a:gd name="connsiteX13" fmla="*/ 2539305 w 5041900"/>
              <a:gd name="connsiteY13" fmla="*/ 6912 h 5791200"/>
              <a:gd name="connsiteX14" fmla="*/ 2520951 w 5041900"/>
              <a:gd name="connsiteY14" fmla="*/ 11830 h 5791200"/>
              <a:gd name="connsiteX15" fmla="*/ 2511110 w 5041900"/>
              <a:gd name="connsiteY15" fmla="*/ 9193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041900" h="5791200">
                <a:moveTo>
                  <a:pt x="2520951" y="113422"/>
                </a:moveTo>
                <a:lnTo>
                  <a:pt x="3839012" y="5032492"/>
                </a:lnTo>
                <a:lnTo>
                  <a:pt x="2514600" y="5791200"/>
                </a:lnTo>
                <a:lnTo>
                  <a:pt x="1201425" y="5037958"/>
                </a:lnTo>
                <a:close/>
                <a:moveTo>
                  <a:pt x="2467740" y="33821"/>
                </a:moveTo>
                <a:lnTo>
                  <a:pt x="1136816" y="5000898"/>
                </a:lnTo>
                <a:lnTo>
                  <a:pt x="12700" y="4356100"/>
                </a:lnTo>
                <a:cubicBezTo>
                  <a:pt x="8467" y="3395133"/>
                  <a:pt x="4233" y="2434167"/>
                  <a:pt x="0" y="1435100"/>
                </a:cubicBezTo>
                <a:close/>
                <a:moveTo>
                  <a:pt x="2571995" y="25733"/>
                </a:moveTo>
                <a:lnTo>
                  <a:pt x="5041900" y="1447800"/>
                </a:lnTo>
                <a:lnTo>
                  <a:pt x="5041900" y="4343400"/>
                </a:lnTo>
                <a:lnTo>
                  <a:pt x="3903633" y="4995473"/>
                </a:lnTo>
                <a:close/>
                <a:moveTo>
                  <a:pt x="2527300" y="0"/>
                </a:moveTo>
                <a:lnTo>
                  <a:pt x="2539305" y="6912"/>
                </a:lnTo>
                <a:lnTo>
                  <a:pt x="2520951" y="11830"/>
                </a:lnTo>
                <a:lnTo>
                  <a:pt x="2511110" y="91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050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4655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3B68095-C8B2-4A76-90AA-E601358CCBC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3797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FD744-A41C-4EAD-96D0-2F84A994B62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41517" y="6356350"/>
            <a:ext cx="2895600" cy="365125"/>
          </a:xfrm>
          <a:prstGeom prst="rect">
            <a:avLst/>
          </a:prstGeom>
        </p:spPr>
        <p:txBody>
          <a:bodyPr anchor="ctr"/>
          <a:lstStyle>
            <a:lvl1pPr algn="l">
              <a:defRPr sz="1200"/>
            </a:lvl1pPr>
          </a:lstStyle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170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098" r:id="rId2"/>
    <p:sldLayoutId id="2147484099" r:id="rId3"/>
    <p:sldLayoutId id="2147484100" r:id="rId4"/>
    <p:sldLayoutId id="2147484101" r:id="rId5"/>
    <p:sldLayoutId id="2147484102" r:id="rId6"/>
    <p:sldLayoutId id="2147484103" r:id="rId7"/>
    <p:sldLayoutId id="2147484104" r:id="rId8"/>
    <p:sldLayoutId id="2147484105" r:id="rId9"/>
    <p:sldLayoutId id="2147484106" r:id="rId10"/>
    <p:sldLayoutId id="2147484107" r:id="rId11"/>
    <p:sldLayoutId id="2147484108" r:id="rId12"/>
    <p:sldLayoutId id="2147484109" r:id="rId13"/>
    <p:sldLayoutId id="2147484110" r:id="rId14"/>
    <p:sldLayoutId id="2147484111" r:id="rId15"/>
    <p:sldLayoutId id="2147484112" r:id="rId16"/>
    <p:sldLayoutId id="2147484113" r:id="rId17"/>
    <p:sldLayoutId id="2147484114" r:id="rId18"/>
    <p:sldLayoutId id="2147484115" r:id="rId19"/>
    <p:sldLayoutId id="2147484116" r:id="rId20"/>
    <p:sldLayoutId id="2147484117" r:id="rId21"/>
    <p:sldLayoutId id="2147484118" r:id="rId22"/>
    <p:sldLayoutId id="2147484119" r:id="rId23"/>
    <p:sldLayoutId id="2147484120" r:id="rId24"/>
    <p:sldLayoutId id="2147484121" r:id="rId25"/>
    <p:sldLayoutId id="2147484122" r:id="rId26"/>
    <p:sldLayoutId id="2147484123" r:id="rId27"/>
    <p:sldLayoutId id="2147484124" r:id="rId28"/>
    <p:sldLayoutId id="2147484125" r:id="rId29"/>
    <p:sldLayoutId id="2147484126" r:id="rId30"/>
    <p:sldLayoutId id="2147484127" r:id="rId31"/>
    <p:sldLayoutId id="2147484128" r:id="rId32"/>
    <p:sldLayoutId id="2147484129" r:id="rId33"/>
    <p:sldLayoutId id="2147484130" r:id="rId34"/>
    <p:sldLayoutId id="2147484131" r:id="rId35"/>
    <p:sldLayoutId id="2147484132" r:id="rId36"/>
    <p:sldLayoutId id="2147484133" r:id="rId37"/>
    <p:sldLayoutId id="2147484096" r:id="rId38"/>
    <p:sldLayoutId id="2147484097" r:id="rId39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matterlab.taiwan" TargetMode="External"/><Relationship Id="rId2" Type="http://schemas.openxmlformats.org/officeDocument/2006/relationships/hyperlink" Target="http://www.matter-lab.com/" TargetMode="Externa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8.png"/><Relationship Id="rId4" Type="http://schemas.openxmlformats.org/officeDocument/2006/relationships/hyperlink" Target="https://www.facebook.com/pook.com.tw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4700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 rot="10800000">
            <a:off x="3243942" y="571499"/>
            <a:ext cx="5900058" cy="1905000"/>
          </a:xfrm>
          <a:custGeom>
            <a:avLst/>
            <a:gdLst>
              <a:gd name="connsiteX0" fmla="*/ 16329 w 5900058"/>
              <a:gd name="connsiteY0" fmla="*/ 0 h 1905000"/>
              <a:gd name="connsiteX1" fmla="*/ 4947558 w 5900058"/>
              <a:gd name="connsiteY1" fmla="*/ 0 h 1905000"/>
              <a:gd name="connsiteX2" fmla="*/ 5900058 w 5900058"/>
              <a:gd name="connsiteY2" fmla="*/ 952500 h 1905000"/>
              <a:gd name="connsiteX3" fmla="*/ 4947558 w 5900058"/>
              <a:gd name="connsiteY3" fmla="*/ 1905000 h 1905000"/>
              <a:gd name="connsiteX4" fmla="*/ 16329 w 5900058"/>
              <a:gd name="connsiteY4" fmla="*/ 1905000 h 1905000"/>
              <a:gd name="connsiteX5" fmla="*/ 0 w 5900058"/>
              <a:gd name="connsiteY5" fmla="*/ 1904176 h 1905000"/>
              <a:gd name="connsiteX6" fmla="*/ 0 w 5900058"/>
              <a:gd name="connsiteY6" fmla="*/ 825 h 1905000"/>
              <a:gd name="connsiteX7" fmla="*/ 16329 w 5900058"/>
              <a:gd name="connsiteY7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00058" h="1905000">
                <a:moveTo>
                  <a:pt x="16329" y="0"/>
                </a:moveTo>
                <a:lnTo>
                  <a:pt x="4947558" y="0"/>
                </a:lnTo>
                <a:cubicBezTo>
                  <a:pt x="5473609" y="0"/>
                  <a:pt x="5900058" y="426449"/>
                  <a:pt x="5900058" y="952500"/>
                </a:cubicBezTo>
                <a:cubicBezTo>
                  <a:pt x="5900058" y="1478551"/>
                  <a:pt x="5473609" y="1905000"/>
                  <a:pt x="4947558" y="1905000"/>
                </a:cubicBezTo>
                <a:lnTo>
                  <a:pt x="16329" y="1905000"/>
                </a:lnTo>
                <a:lnTo>
                  <a:pt x="0" y="1904176"/>
                </a:lnTo>
                <a:lnTo>
                  <a:pt x="0" y="825"/>
                </a:lnTo>
                <a:lnTo>
                  <a:pt x="16329" y="0"/>
                </a:lnTo>
                <a:close/>
              </a:path>
            </a:pathLst>
          </a:cu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5688413" y="1082748"/>
            <a:ext cx="31685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 smtClean="0">
                <a:solidFill>
                  <a:schemeClr val="bg1"/>
                </a:solidFill>
              </a:rPr>
              <a:t>獨家贊助</a:t>
            </a:r>
            <a:endParaRPr lang="zh-TW" altLang="en-US" sz="5400" dirty="0">
              <a:solidFill>
                <a:schemeClr val="bg1"/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5151022" y="5563552"/>
            <a:ext cx="270707" cy="270707"/>
            <a:chOff x="5151022" y="5563552"/>
            <a:chExt cx="270707" cy="270707"/>
          </a:xfrm>
        </p:grpSpPr>
        <p:sp>
          <p:nvSpPr>
            <p:cNvPr id="26" name="橢圓 25"/>
            <p:cNvSpPr/>
            <p:nvPr/>
          </p:nvSpPr>
          <p:spPr>
            <a:xfrm>
              <a:off x="5151022" y="5563552"/>
              <a:ext cx="270707" cy="270707"/>
            </a:xfrm>
            <a:prstGeom prst="ellipse">
              <a:avLst/>
            </a:prstGeom>
            <a:solidFill>
              <a:srgbClr val="95BC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5211851" y="5630585"/>
              <a:ext cx="149048" cy="149048"/>
            </a:xfrm>
            <a:custGeom>
              <a:avLst/>
              <a:gdLst>
                <a:gd name="T0" fmla="*/ 0 w 4098"/>
                <a:gd name="T1" fmla="*/ 0 h 4098"/>
                <a:gd name="T2" fmla="*/ 4098 w 4098"/>
                <a:gd name="T3" fmla="*/ 1465 h 4098"/>
                <a:gd name="T4" fmla="*/ 2843 w 4098"/>
                <a:gd name="T5" fmla="*/ 2277 h 4098"/>
                <a:gd name="T6" fmla="*/ 3722 w 4098"/>
                <a:gd name="T7" fmla="*/ 3158 h 4098"/>
                <a:gd name="T8" fmla="*/ 3755 w 4098"/>
                <a:gd name="T9" fmla="*/ 3195 h 4098"/>
                <a:gd name="T10" fmla="*/ 3783 w 4098"/>
                <a:gd name="T11" fmla="*/ 3236 h 4098"/>
                <a:gd name="T12" fmla="*/ 3805 w 4098"/>
                <a:gd name="T13" fmla="*/ 3278 h 4098"/>
                <a:gd name="T14" fmla="*/ 3821 w 4098"/>
                <a:gd name="T15" fmla="*/ 3323 h 4098"/>
                <a:gd name="T16" fmla="*/ 3832 w 4098"/>
                <a:gd name="T17" fmla="*/ 3369 h 4098"/>
                <a:gd name="T18" fmla="*/ 3838 w 4098"/>
                <a:gd name="T19" fmla="*/ 3416 h 4098"/>
                <a:gd name="T20" fmla="*/ 3838 w 4098"/>
                <a:gd name="T21" fmla="*/ 3463 h 4098"/>
                <a:gd name="T22" fmla="*/ 3832 w 4098"/>
                <a:gd name="T23" fmla="*/ 3511 h 4098"/>
                <a:gd name="T24" fmla="*/ 3821 w 4098"/>
                <a:gd name="T25" fmla="*/ 3557 h 4098"/>
                <a:gd name="T26" fmla="*/ 3805 w 4098"/>
                <a:gd name="T27" fmla="*/ 3601 h 4098"/>
                <a:gd name="T28" fmla="*/ 3783 w 4098"/>
                <a:gd name="T29" fmla="*/ 3643 h 4098"/>
                <a:gd name="T30" fmla="*/ 3755 w 4098"/>
                <a:gd name="T31" fmla="*/ 3684 h 4098"/>
                <a:gd name="T32" fmla="*/ 3722 w 4098"/>
                <a:gd name="T33" fmla="*/ 3722 h 4098"/>
                <a:gd name="T34" fmla="*/ 3684 w 4098"/>
                <a:gd name="T35" fmla="*/ 3755 h 4098"/>
                <a:gd name="T36" fmla="*/ 3643 w 4098"/>
                <a:gd name="T37" fmla="*/ 3783 h 4098"/>
                <a:gd name="T38" fmla="*/ 3601 w 4098"/>
                <a:gd name="T39" fmla="*/ 3805 h 4098"/>
                <a:gd name="T40" fmla="*/ 3557 w 4098"/>
                <a:gd name="T41" fmla="*/ 3821 h 4098"/>
                <a:gd name="T42" fmla="*/ 3511 w 4098"/>
                <a:gd name="T43" fmla="*/ 3832 h 4098"/>
                <a:gd name="T44" fmla="*/ 3463 w 4098"/>
                <a:gd name="T45" fmla="*/ 3838 h 4098"/>
                <a:gd name="T46" fmla="*/ 3416 w 4098"/>
                <a:gd name="T47" fmla="*/ 3838 h 4098"/>
                <a:gd name="T48" fmla="*/ 3369 w 4098"/>
                <a:gd name="T49" fmla="*/ 3832 h 4098"/>
                <a:gd name="T50" fmla="*/ 3323 w 4098"/>
                <a:gd name="T51" fmla="*/ 3821 h 4098"/>
                <a:gd name="T52" fmla="*/ 3278 w 4098"/>
                <a:gd name="T53" fmla="*/ 3805 h 4098"/>
                <a:gd name="T54" fmla="*/ 3236 w 4098"/>
                <a:gd name="T55" fmla="*/ 3783 h 4098"/>
                <a:gd name="T56" fmla="*/ 3195 w 4098"/>
                <a:gd name="T57" fmla="*/ 3755 h 4098"/>
                <a:gd name="T58" fmla="*/ 3158 w 4098"/>
                <a:gd name="T59" fmla="*/ 3722 h 4098"/>
                <a:gd name="T60" fmla="*/ 2277 w 4098"/>
                <a:gd name="T61" fmla="*/ 2843 h 4098"/>
                <a:gd name="T62" fmla="*/ 1465 w 4098"/>
                <a:gd name="T63" fmla="*/ 4098 h 4098"/>
                <a:gd name="T64" fmla="*/ 0 w 4098"/>
                <a:gd name="T65" fmla="*/ 0 h 40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98" h="4098">
                  <a:moveTo>
                    <a:pt x="0" y="0"/>
                  </a:moveTo>
                  <a:lnTo>
                    <a:pt x="4098" y="1465"/>
                  </a:lnTo>
                  <a:lnTo>
                    <a:pt x="2843" y="2277"/>
                  </a:lnTo>
                  <a:lnTo>
                    <a:pt x="3722" y="3158"/>
                  </a:lnTo>
                  <a:lnTo>
                    <a:pt x="3755" y="3195"/>
                  </a:lnTo>
                  <a:lnTo>
                    <a:pt x="3783" y="3236"/>
                  </a:lnTo>
                  <a:lnTo>
                    <a:pt x="3805" y="3278"/>
                  </a:lnTo>
                  <a:lnTo>
                    <a:pt x="3821" y="3323"/>
                  </a:lnTo>
                  <a:lnTo>
                    <a:pt x="3832" y="3369"/>
                  </a:lnTo>
                  <a:lnTo>
                    <a:pt x="3838" y="3416"/>
                  </a:lnTo>
                  <a:lnTo>
                    <a:pt x="3838" y="3463"/>
                  </a:lnTo>
                  <a:lnTo>
                    <a:pt x="3832" y="3511"/>
                  </a:lnTo>
                  <a:lnTo>
                    <a:pt x="3821" y="3557"/>
                  </a:lnTo>
                  <a:lnTo>
                    <a:pt x="3805" y="3601"/>
                  </a:lnTo>
                  <a:lnTo>
                    <a:pt x="3783" y="3643"/>
                  </a:lnTo>
                  <a:lnTo>
                    <a:pt x="3755" y="3684"/>
                  </a:lnTo>
                  <a:lnTo>
                    <a:pt x="3722" y="3722"/>
                  </a:lnTo>
                  <a:lnTo>
                    <a:pt x="3684" y="3755"/>
                  </a:lnTo>
                  <a:lnTo>
                    <a:pt x="3643" y="3783"/>
                  </a:lnTo>
                  <a:lnTo>
                    <a:pt x="3601" y="3805"/>
                  </a:lnTo>
                  <a:lnTo>
                    <a:pt x="3557" y="3821"/>
                  </a:lnTo>
                  <a:lnTo>
                    <a:pt x="3511" y="3832"/>
                  </a:lnTo>
                  <a:lnTo>
                    <a:pt x="3463" y="3838"/>
                  </a:lnTo>
                  <a:lnTo>
                    <a:pt x="3416" y="3838"/>
                  </a:lnTo>
                  <a:lnTo>
                    <a:pt x="3369" y="3832"/>
                  </a:lnTo>
                  <a:lnTo>
                    <a:pt x="3323" y="3821"/>
                  </a:lnTo>
                  <a:lnTo>
                    <a:pt x="3278" y="3805"/>
                  </a:lnTo>
                  <a:lnTo>
                    <a:pt x="3236" y="3783"/>
                  </a:lnTo>
                  <a:lnTo>
                    <a:pt x="3195" y="3755"/>
                  </a:lnTo>
                  <a:lnTo>
                    <a:pt x="3158" y="3722"/>
                  </a:lnTo>
                  <a:lnTo>
                    <a:pt x="2277" y="2843"/>
                  </a:lnTo>
                  <a:lnTo>
                    <a:pt x="1465" y="40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5151022" y="5887402"/>
            <a:ext cx="270707" cy="270707"/>
            <a:chOff x="5151022" y="5887402"/>
            <a:chExt cx="270707" cy="270707"/>
          </a:xfrm>
        </p:grpSpPr>
        <p:sp>
          <p:nvSpPr>
            <p:cNvPr id="29" name="橢圓 28"/>
            <p:cNvSpPr/>
            <p:nvPr/>
          </p:nvSpPr>
          <p:spPr>
            <a:xfrm>
              <a:off x="5151022" y="5887402"/>
              <a:ext cx="270707" cy="270707"/>
            </a:xfrm>
            <a:prstGeom prst="ellipse">
              <a:avLst/>
            </a:prstGeom>
            <a:solidFill>
              <a:srgbClr val="95BC1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5231444" y="5931646"/>
              <a:ext cx="97160" cy="179440"/>
            </a:xfrm>
            <a:custGeom>
              <a:avLst/>
              <a:gdLst>
                <a:gd name="T0" fmla="*/ 1921 w 1996"/>
                <a:gd name="T1" fmla="*/ 1 h 3691"/>
                <a:gd name="T2" fmla="*/ 1959 w 1996"/>
                <a:gd name="T3" fmla="*/ 11 h 3691"/>
                <a:gd name="T4" fmla="*/ 1985 w 1996"/>
                <a:gd name="T5" fmla="*/ 38 h 3691"/>
                <a:gd name="T6" fmla="*/ 1996 w 1996"/>
                <a:gd name="T7" fmla="*/ 76 h 3691"/>
                <a:gd name="T8" fmla="*/ 1993 w 1996"/>
                <a:gd name="T9" fmla="*/ 660 h 3691"/>
                <a:gd name="T10" fmla="*/ 1974 w 1996"/>
                <a:gd name="T11" fmla="*/ 693 h 3691"/>
                <a:gd name="T12" fmla="*/ 1941 w 1996"/>
                <a:gd name="T13" fmla="*/ 712 h 3691"/>
                <a:gd name="T14" fmla="*/ 1598 w 1996"/>
                <a:gd name="T15" fmla="*/ 714 h 3691"/>
                <a:gd name="T16" fmla="*/ 1513 w 1996"/>
                <a:gd name="T17" fmla="*/ 720 h 3691"/>
                <a:gd name="T18" fmla="*/ 1448 w 1996"/>
                <a:gd name="T19" fmla="*/ 736 h 3691"/>
                <a:gd name="T20" fmla="*/ 1401 w 1996"/>
                <a:gd name="T21" fmla="*/ 762 h 3691"/>
                <a:gd name="T22" fmla="*/ 1369 w 1996"/>
                <a:gd name="T23" fmla="*/ 799 h 3691"/>
                <a:gd name="T24" fmla="*/ 1349 w 1996"/>
                <a:gd name="T25" fmla="*/ 846 h 3691"/>
                <a:gd name="T26" fmla="*/ 1338 w 1996"/>
                <a:gd name="T27" fmla="*/ 904 h 3691"/>
                <a:gd name="T28" fmla="*/ 1335 w 1996"/>
                <a:gd name="T29" fmla="*/ 972 h 3691"/>
                <a:gd name="T30" fmla="*/ 1898 w 1996"/>
                <a:gd name="T31" fmla="*/ 1327 h 3691"/>
                <a:gd name="T32" fmla="*/ 1937 w 1996"/>
                <a:gd name="T33" fmla="*/ 1337 h 3691"/>
                <a:gd name="T34" fmla="*/ 1964 w 1996"/>
                <a:gd name="T35" fmla="*/ 1364 h 3691"/>
                <a:gd name="T36" fmla="*/ 1974 w 1996"/>
                <a:gd name="T37" fmla="*/ 1402 h 3691"/>
                <a:gd name="T38" fmla="*/ 1971 w 1996"/>
                <a:gd name="T39" fmla="*/ 2029 h 3691"/>
                <a:gd name="T40" fmla="*/ 1951 w 1996"/>
                <a:gd name="T41" fmla="*/ 2062 h 3691"/>
                <a:gd name="T42" fmla="*/ 1918 w 1996"/>
                <a:gd name="T43" fmla="*/ 2081 h 3691"/>
                <a:gd name="T44" fmla="*/ 1335 w 1996"/>
                <a:gd name="T45" fmla="*/ 2085 h 3691"/>
                <a:gd name="T46" fmla="*/ 1333 w 1996"/>
                <a:gd name="T47" fmla="*/ 3636 h 3691"/>
                <a:gd name="T48" fmla="*/ 1313 w 1996"/>
                <a:gd name="T49" fmla="*/ 3669 h 3691"/>
                <a:gd name="T50" fmla="*/ 1279 w 1996"/>
                <a:gd name="T51" fmla="*/ 3688 h 3691"/>
                <a:gd name="T52" fmla="*/ 631 w 1996"/>
                <a:gd name="T53" fmla="*/ 3691 h 3691"/>
                <a:gd name="T54" fmla="*/ 594 w 1996"/>
                <a:gd name="T55" fmla="*/ 3681 h 3691"/>
                <a:gd name="T56" fmla="*/ 566 w 1996"/>
                <a:gd name="T57" fmla="*/ 3654 h 3691"/>
                <a:gd name="T58" fmla="*/ 556 w 1996"/>
                <a:gd name="T59" fmla="*/ 3615 h 3691"/>
                <a:gd name="T60" fmla="*/ 75 w 1996"/>
                <a:gd name="T61" fmla="*/ 2085 h 3691"/>
                <a:gd name="T62" fmla="*/ 36 w 1996"/>
                <a:gd name="T63" fmla="*/ 2075 h 3691"/>
                <a:gd name="T64" fmla="*/ 10 w 1996"/>
                <a:gd name="T65" fmla="*/ 2047 h 3691"/>
                <a:gd name="T66" fmla="*/ 0 w 1996"/>
                <a:gd name="T67" fmla="*/ 2009 h 3691"/>
                <a:gd name="T68" fmla="*/ 2 w 1996"/>
                <a:gd name="T69" fmla="*/ 1383 h 3691"/>
                <a:gd name="T70" fmla="*/ 22 w 1996"/>
                <a:gd name="T71" fmla="*/ 1350 h 3691"/>
                <a:gd name="T72" fmla="*/ 54 w 1996"/>
                <a:gd name="T73" fmla="*/ 1330 h 3691"/>
                <a:gd name="T74" fmla="*/ 556 w 1996"/>
                <a:gd name="T75" fmla="*/ 1327 h 3691"/>
                <a:gd name="T76" fmla="*/ 558 w 1996"/>
                <a:gd name="T77" fmla="*/ 827 h 3691"/>
                <a:gd name="T78" fmla="*/ 579 w 1996"/>
                <a:gd name="T79" fmla="*/ 673 h 3691"/>
                <a:gd name="T80" fmla="*/ 619 w 1996"/>
                <a:gd name="T81" fmla="*/ 534 h 3691"/>
                <a:gd name="T82" fmla="*/ 678 w 1996"/>
                <a:gd name="T83" fmla="*/ 408 h 3691"/>
                <a:gd name="T84" fmla="*/ 754 w 1996"/>
                <a:gd name="T85" fmla="*/ 297 h 3691"/>
                <a:gd name="T86" fmla="*/ 846 w 1996"/>
                <a:gd name="T87" fmla="*/ 201 h 3691"/>
                <a:gd name="T88" fmla="*/ 954 w 1996"/>
                <a:gd name="T89" fmla="*/ 124 h 3691"/>
                <a:gd name="T90" fmla="*/ 1077 w 1996"/>
                <a:gd name="T91" fmla="*/ 64 h 3691"/>
                <a:gd name="T92" fmla="*/ 1213 w 1996"/>
                <a:gd name="T93" fmla="*/ 23 h 3691"/>
                <a:gd name="T94" fmla="*/ 1363 w 1996"/>
                <a:gd name="T95" fmla="*/ 3 h 3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996" h="3691">
                  <a:moveTo>
                    <a:pt x="1442" y="0"/>
                  </a:moveTo>
                  <a:lnTo>
                    <a:pt x="1921" y="1"/>
                  </a:lnTo>
                  <a:lnTo>
                    <a:pt x="1941" y="3"/>
                  </a:lnTo>
                  <a:lnTo>
                    <a:pt x="1959" y="11"/>
                  </a:lnTo>
                  <a:lnTo>
                    <a:pt x="1974" y="22"/>
                  </a:lnTo>
                  <a:lnTo>
                    <a:pt x="1985" y="38"/>
                  </a:lnTo>
                  <a:lnTo>
                    <a:pt x="1993" y="56"/>
                  </a:lnTo>
                  <a:lnTo>
                    <a:pt x="1996" y="76"/>
                  </a:lnTo>
                  <a:lnTo>
                    <a:pt x="1996" y="639"/>
                  </a:lnTo>
                  <a:lnTo>
                    <a:pt x="1993" y="660"/>
                  </a:lnTo>
                  <a:lnTo>
                    <a:pt x="1985" y="677"/>
                  </a:lnTo>
                  <a:lnTo>
                    <a:pt x="1974" y="693"/>
                  </a:lnTo>
                  <a:lnTo>
                    <a:pt x="1959" y="704"/>
                  </a:lnTo>
                  <a:lnTo>
                    <a:pt x="1941" y="712"/>
                  </a:lnTo>
                  <a:lnTo>
                    <a:pt x="1921" y="714"/>
                  </a:lnTo>
                  <a:lnTo>
                    <a:pt x="1598" y="714"/>
                  </a:lnTo>
                  <a:lnTo>
                    <a:pt x="1553" y="717"/>
                  </a:lnTo>
                  <a:lnTo>
                    <a:pt x="1513" y="720"/>
                  </a:lnTo>
                  <a:lnTo>
                    <a:pt x="1479" y="727"/>
                  </a:lnTo>
                  <a:lnTo>
                    <a:pt x="1448" y="736"/>
                  </a:lnTo>
                  <a:lnTo>
                    <a:pt x="1423" y="748"/>
                  </a:lnTo>
                  <a:lnTo>
                    <a:pt x="1401" y="762"/>
                  </a:lnTo>
                  <a:lnTo>
                    <a:pt x="1384" y="779"/>
                  </a:lnTo>
                  <a:lnTo>
                    <a:pt x="1369" y="799"/>
                  </a:lnTo>
                  <a:lnTo>
                    <a:pt x="1358" y="822"/>
                  </a:lnTo>
                  <a:lnTo>
                    <a:pt x="1349" y="846"/>
                  </a:lnTo>
                  <a:lnTo>
                    <a:pt x="1342" y="874"/>
                  </a:lnTo>
                  <a:lnTo>
                    <a:pt x="1338" y="904"/>
                  </a:lnTo>
                  <a:lnTo>
                    <a:pt x="1336" y="937"/>
                  </a:lnTo>
                  <a:lnTo>
                    <a:pt x="1335" y="972"/>
                  </a:lnTo>
                  <a:lnTo>
                    <a:pt x="1335" y="1327"/>
                  </a:lnTo>
                  <a:lnTo>
                    <a:pt x="1898" y="1327"/>
                  </a:lnTo>
                  <a:lnTo>
                    <a:pt x="1918" y="1329"/>
                  </a:lnTo>
                  <a:lnTo>
                    <a:pt x="1937" y="1337"/>
                  </a:lnTo>
                  <a:lnTo>
                    <a:pt x="1951" y="1350"/>
                  </a:lnTo>
                  <a:lnTo>
                    <a:pt x="1964" y="1364"/>
                  </a:lnTo>
                  <a:lnTo>
                    <a:pt x="1971" y="1383"/>
                  </a:lnTo>
                  <a:lnTo>
                    <a:pt x="1974" y="1402"/>
                  </a:lnTo>
                  <a:lnTo>
                    <a:pt x="1973" y="2009"/>
                  </a:lnTo>
                  <a:lnTo>
                    <a:pt x="1971" y="2029"/>
                  </a:lnTo>
                  <a:lnTo>
                    <a:pt x="1963" y="2047"/>
                  </a:lnTo>
                  <a:lnTo>
                    <a:pt x="1951" y="2062"/>
                  </a:lnTo>
                  <a:lnTo>
                    <a:pt x="1937" y="2075"/>
                  </a:lnTo>
                  <a:lnTo>
                    <a:pt x="1918" y="2081"/>
                  </a:lnTo>
                  <a:lnTo>
                    <a:pt x="1898" y="2085"/>
                  </a:lnTo>
                  <a:lnTo>
                    <a:pt x="1335" y="2085"/>
                  </a:lnTo>
                  <a:lnTo>
                    <a:pt x="1335" y="3615"/>
                  </a:lnTo>
                  <a:lnTo>
                    <a:pt x="1333" y="3636"/>
                  </a:lnTo>
                  <a:lnTo>
                    <a:pt x="1325" y="3654"/>
                  </a:lnTo>
                  <a:lnTo>
                    <a:pt x="1313" y="3669"/>
                  </a:lnTo>
                  <a:lnTo>
                    <a:pt x="1297" y="3681"/>
                  </a:lnTo>
                  <a:lnTo>
                    <a:pt x="1279" y="3688"/>
                  </a:lnTo>
                  <a:lnTo>
                    <a:pt x="1260" y="3691"/>
                  </a:lnTo>
                  <a:lnTo>
                    <a:pt x="631" y="3691"/>
                  </a:lnTo>
                  <a:lnTo>
                    <a:pt x="612" y="3688"/>
                  </a:lnTo>
                  <a:lnTo>
                    <a:pt x="594" y="3681"/>
                  </a:lnTo>
                  <a:lnTo>
                    <a:pt x="579" y="3669"/>
                  </a:lnTo>
                  <a:lnTo>
                    <a:pt x="566" y="3654"/>
                  </a:lnTo>
                  <a:lnTo>
                    <a:pt x="558" y="3636"/>
                  </a:lnTo>
                  <a:lnTo>
                    <a:pt x="556" y="3615"/>
                  </a:lnTo>
                  <a:lnTo>
                    <a:pt x="556" y="2085"/>
                  </a:lnTo>
                  <a:lnTo>
                    <a:pt x="75" y="2085"/>
                  </a:lnTo>
                  <a:lnTo>
                    <a:pt x="54" y="2081"/>
                  </a:lnTo>
                  <a:lnTo>
                    <a:pt x="36" y="2075"/>
                  </a:lnTo>
                  <a:lnTo>
                    <a:pt x="22" y="2062"/>
                  </a:lnTo>
                  <a:lnTo>
                    <a:pt x="10" y="2047"/>
                  </a:lnTo>
                  <a:lnTo>
                    <a:pt x="2" y="2029"/>
                  </a:lnTo>
                  <a:lnTo>
                    <a:pt x="0" y="2009"/>
                  </a:lnTo>
                  <a:lnTo>
                    <a:pt x="0" y="1402"/>
                  </a:lnTo>
                  <a:lnTo>
                    <a:pt x="2" y="1383"/>
                  </a:lnTo>
                  <a:lnTo>
                    <a:pt x="10" y="1364"/>
                  </a:lnTo>
                  <a:lnTo>
                    <a:pt x="22" y="1350"/>
                  </a:lnTo>
                  <a:lnTo>
                    <a:pt x="36" y="1337"/>
                  </a:lnTo>
                  <a:lnTo>
                    <a:pt x="54" y="1330"/>
                  </a:lnTo>
                  <a:lnTo>
                    <a:pt x="75" y="1327"/>
                  </a:lnTo>
                  <a:lnTo>
                    <a:pt x="556" y="1327"/>
                  </a:lnTo>
                  <a:lnTo>
                    <a:pt x="556" y="908"/>
                  </a:lnTo>
                  <a:lnTo>
                    <a:pt x="558" y="827"/>
                  </a:lnTo>
                  <a:lnTo>
                    <a:pt x="566" y="748"/>
                  </a:lnTo>
                  <a:lnTo>
                    <a:pt x="579" y="673"/>
                  </a:lnTo>
                  <a:lnTo>
                    <a:pt x="597" y="602"/>
                  </a:lnTo>
                  <a:lnTo>
                    <a:pt x="619" y="534"/>
                  </a:lnTo>
                  <a:lnTo>
                    <a:pt x="646" y="469"/>
                  </a:lnTo>
                  <a:lnTo>
                    <a:pt x="678" y="408"/>
                  </a:lnTo>
                  <a:lnTo>
                    <a:pt x="713" y="350"/>
                  </a:lnTo>
                  <a:lnTo>
                    <a:pt x="754" y="297"/>
                  </a:lnTo>
                  <a:lnTo>
                    <a:pt x="797" y="247"/>
                  </a:lnTo>
                  <a:lnTo>
                    <a:pt x="846" y="201"/>
                  </a:lnTo>
                  <a:lnTo>
                    <a:pt x="898" y="161"/>
                  </a:lnTo>
                  <a:lnTo>
                    <a:pt x="954" y="124"/>
                  </a:lnTo>
                  <a:lnTo>
                    <a:pt x="1014" y="91"/>
                  </a:lnTo>
                  <a:lnTo>
                    <a:pt x="1077" y="64"/>
                  </a:lnTo>
                  <a:lnTo>
                    <a:pt x="1143" y="42"/>
                  </a:lnTo>
                  <a:lnTo>
                    <a:pt x="1213" y="23"/>
                  </a:lnTo>
                  <a:lnTo>
                    <a:pt x="1286" y="11"/>
                  </a:lnTo>
                  <a:lnTo>
                    <a:pt x="1363" y="3"/>
                  </a:lnTo>
                  <a:lnTo>
                    <a:pt x="144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TW" altLang="en-US"/>
            </a:p>
          </p:txBody>
        </p:sp>
      </p:grpSp>
      <p:sp>
        <p:nvSpPr>
          <p:cNvPr id="34" name="矩形 33">
            <a:hlinkClick r:id="rId2"/>
          </p:cNvPr>
          <p:cNvSpPr/>
          <p:nvPr/>
        </p:nvSpPr>
        <p:spPr>
          <a:xfrm>
            <a:off x="5388464" y="5539142"/>
            <a:ext cx="2575321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 smtClean="0"/>
              <a:t>www.matter-lab.com</a:t>
            </a:r>
          </a:p>
        </p:txBody>
      </p:sp>
      <p:sp>
        <p:nvSpPr>
          <p:cNvPr id="35" name="矩形 34">
            <a:hlinkClick r:id="rId3"/>
          </p:cNvPr>
          <p:cNvSpPr/>
          <p:nvPr/>
        </p:nvSpPr>
        <p:spPr>
          <a:xfrm>
            <a:off x="5388464" y="5856551"/>
            <a:ext cx="3298336" cy="282129"/>
          </a:xfrm>
          <a:prstGeom prst="rect">
            <a:avLst/>
          </a:prstGeom>
        </p:spPr>
        <p:txBody>
          <a:bodyPr wrap="square" tIns="0" rIns="90000" bIns="0" anchor="ctr">
            <a:spAutoFit/>
          </a:bodyPr>
          <a:lstStyle/>
          <a:p>
            <a:pPr>
              <a:lnSpc>
                <a:spcPts val="2200"/>
              </a:lnSpc>
            </a:pPr>
            <a:r>
              <a:rPr lang="en-US" altLang="zh-TW" sz="1400" dirty="0" smtClean="0"/>
              <a:t>www.facebook.com/matterlab.taiwan</a:t>
            </a:r>
          </a:p>
        </p:txBody>
      </p:sp>
      <p:sp>
        <p:nvSpPr>
          <p:cNvPr id="38" name="文字方塊 37"/>
          <p:cNvSpPr txBox="1"/>
          <p:nvPr/>
        </p:nvSpPr>
        <p:spPr>
          <a:xfrm>
            <a:off x="2790409" y="3291351"/>
            <a:ext cx="5332003" cy="13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n-US" altLang="zh-TW" sz="3600" dirty="0" smtClean="0"/>
              <a:t>Make Organizing Fun!</a:t>
            </a:r>
          </a:p>
          <a:p>
            <a:pPr>
              <a:lnSpc>
                <a:spcPts val="5000"/>
              </a:lnSpc>
            </a:pPr>
            <a:r>
              <a:rPr lang="zh-TW" altLang="en-US" sz="3600" dirty="0" smtClean="0"/>
              <a:t>讓收納更有趣</a:t>
            </a:r>
            <a:r>
              <a:rPr lang="en-US" altLang="zh-TW" sz="3600" dirty="0" smtClean="0"/>
              <a:t>!</a:t>
            </a:r>
            <a:endParaRPr lang="zh-TW" altLang="en-US" sz="3600" dirty="0"/>
          </a:p>
        </p:txBody>
      </p:sp>
      <p:pic>
        <p:nvPicPr>
          <p:cNvPr id="16" name="圖片 15" descr="matter-lab.co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4254" y="5019841"/>
            <a:ext cx="769531" cy="769531"/>
          </a:xfrm>
          <a:prstGeom prst="rect">
            <a:avLst/>
          </a:prstGeom>
        </p:spPr>
      </p:pic>
      <p:pic>
        <p:nvPicPr>
          <p:cNvPr id="18" name="圖片 17" descr="logo-white--vertical-750X750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9889" y="760110"/>
            <a:ext cx="1536522" cy="153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8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商業簡報網 </a:t>
            </a: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X Matter Lab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68095-C8B2-4A76-90AA-E601358CCBC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Before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After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10" name="圖片版面配置區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45598" y="473255"/>
            <a:ext cx="3153772" cy="3579726"/>
          </a:xfrm>
          <a:custGeom>
            <a:avLst/>
            <a:gdLst>
              <a:gd name="connsiteX0" fmla="*/ 5566940 w 5578747"/>
              <a:gd name="connsiteY0" fmla="*/ 3150219 h 6332221"/>
              <a:gd name="connsiteX1" fmla="*/ 5554979 w 5578747"/>
              <a:gd name="connsiteY1" fmla="*/ 4743450 h 6332221"/>
              <a:gd name="connsiteX2" fmla="*/ 4207911 w 5578747"/>
              <a:gd name="connsiteY2" fmla="*/ 5490184 h 6332221"/>
              <a:gd name="connsiteX3" fmla="*/ 2868908 w 5578747"/>
              <a:gd name="connsiteY3" fmla="*/ 4695849 h 6332221"/>
              <a:gd name="connsiteX4" fmla="*/ 5566940 w 5578747"/>
              <a:gd name="connsiteY4" fmla="*/ 3150219 h 6332221"/>
              <a:gd name="connsiteX5" fmla="*/ 1401798 w 5578747"/>
              <a:gd name="connsiteY5" fmla="*/ 2478758 h 6332221"/>
              <a:gd name="connsiteX6" fmla="*/ 1395366 w 5578747"/>
              <a:gd name="connsiteY6" fmla="*/ 3954396 h 6332221"/>
              <a:gd name="connsiteX7" fmla="*/ 1402056 w 5578747"/>
              <a:gd name="connsiteY7" fmla="*/ 3958221 h 6332221"/>
              <a:gd name="connsiteX8" fmla="*/ 1393849 w 5578747"/>
              <a:gd name="connsiteY8" fmla="*/ 3972436 h 6332221"/>
              <a:gd name="connsiteX9" fmla="*/ 4135577 w 5578747"/>
              <a:gd name="connsiteY9" fmla="*/ 5555373 h 6332221"/>
              <a:gd name="connsiteX10" fmla="*/ 2777489 w 5578747"/>
              <a:gd name="connsiteY10" fmla="*/ 6332221 h 6332221"/>
              <a:gd name="connsiteX11" fmla="*/ 0 w 5578747"/>
              <a:gd name="connsiteY11" fmla="*/ 4743450 h 6332221"/>
              <a:gd name="connsiteX12" fmla="*/ 6360 w 5578747"/>
              <a:gd name="connsiteY12" fmla="*/ 3308229 h 6332221"/>
              <a:gd name="connsiteX13" fmla="*/ 2789161 w 5578747"/>
              <a:gd name="connsiteY13" fmla="*/ 1694545 h 6332221"/>
              <a:gd name="connsiteX14" fmla="*/ 4085837 w 5578747"/>
              <a:gd name="connsiteY14" fmla="*/ 2427671 h 6332221"/>
              <a:gd name="connsiteX15" fmla="*/ 4074790 w 5578747"/>
              <a:gd name="connsiteY15" fmla="*/ 3899239 h 6332221"/>
              <a:gd name="connsiteX16" fmla="*/ 2783850 w 5578747"/>
              <a:gd name="connsiteY16" fmla="*/ 4637679 h 6332221"/>
              <a:gd name="connsiteX17" fmla="*/ 1492907 w 5578747"/>
              <a:gd name="connsiteY17" fmla="*/ 3899239 h 6332221"/>
              <a:gd name="connsiteX18" fmla="*/ 1499230 w 5578747"/>
              <a:gd name="connsiteY18" fmla="*/ 2429105 h 6332221"/>
              <a:gd name="connsiteX19" fmla="*/ 1324801 w 5578747"/>
              <a:gd name="connsiteY19" fmla="*/ 837195 h 6332221"/>
              <a:gd name="connsiteX20" fmla="*/ 2699287 w 5578747"/>
              <a:gd name="connsiteY20" fmla="*/ 1640280 h 6332221"/>
              <a:gd name="connsiteX21" fmla="*/ 1744432 w 5578747"/>
              <a:gd name="connsiteY21" fmla="*/ 2178751 h 6332221"/>
              <a:gd name="connsiteX22" fmla="*/ 1402168 w 5578747"/>
              <a:gd name="connsiteY22" fmla="*/ 2373656 h 6332221"/>
              <a:gd name="connsiteX23" fmla="*/ 1402156 w 5578747"/>
              <a:gd name="connsiteY23" fmla="*/ 2376364 h 6332221"/>
              <a:gd name="connsiteX24" fmla="*/ 6717 w 5578747"/>
              <a:gd name="connsiteY24" fmla="*/ 3182021 h 6332221"/>
              <a:gd name="connsiteX25" fmla="*/ 13608 w 5578747"/>
              <a:gd name="connsiteY25" fmla="*/ 1580425 h 6332221"/>
              <a:gd name="connsiteX26" fmla="*/ 1324801 w 5578747"/>
              <a:gd name="connsiteY26" fmla="*/ 837195 h 6332221"/>
              <a:gd name="connsiteX27" fmla="*/ 2788919 w 5578747"/>
              <a:gd name="connsiteY27" fmla="*/ 0 h 6332221"/>
              <a:gd name="connsiteX28" fmla="*/ 5578747 w 5578747"/>
              <a:gd name="connsiteY28" fmla="*/ 1577339 h 6332221"/>
              <a:gd name="connsiteX29" fmla="*/ 5553280 w 5578747"/>
              <a:gd name="connsiteY29" fmla="*/ 3061955 h 6332221"/>
              <a:gd name="connsiteX30" fmla="*/ 4176880 w 5578747"/>
              <a:gd name="connsiteY30" fmla="*/ 3834282 h 6332221"/>
              <a:gd name="connsiteX31" fmla="*/ 4183379 w 5578747"/>
              <a:gd name="connsiteY31" fmla="*/ 2372113 h 6332221"/>
              <a:gd name="connsiteX32" fmla="*/ 3593442 w 5578747"/>
              <a:gd name="connsiteY32" fmla="*/ 2038568 h 6332221"/>
              <a:gd name="connsiteX33" fmla="*/ 1416347 w 5578747"/>
              <a:gd name="connsiteY33" fmla="*/ 781623 h 633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578747" h="6332221">
                <a:moveTo>
                  <a:pt x="5566940" y="3150219"/>
                </a:moveTo>
                <a:lnTo>
                  <a:pt x="5554979" y="4743450"/>
                </a:lnTo>
                <a:lnTo>
                  <a:pt x="4207911" y="5490184"/>
                </a:lnTo>
                <a:lnTo>
                  <a:pt x="2868908" y="4695849"/>
                </a:lnTo>
                <a:cubicBezTo>
                  <a:pt x="3766665" y="4177464"/>
                  <a:pt x="4669184" y="3668603"/>
                  <a:pt x="5566940" y="3150219"/>
                </a:cubicBezTo>
                <a:close/>
                <a:moveTo>
                  <a:pt x="1401798" y="2478758"/>
                </a:moveTo>
                <a:lnTo>
                  <a:pt x="1395366" y="3954396"/>
                </a:lnTo>
                <a:lnTo>
                  <a:pt x="1402056" y="3958221"/>
                </a:lnTo>
                <a:lnTo>
                  <a:pt x="1393849" y="3972436"/>
                </a:lnTo>
                <a:lnTo>
                  <a:pt x="4135577" y="5555373"/>
                </a:lnTo>
                <a:cubicBezTo>
                  <a:pt x="3682882" y="5814322"/>
                  <a:pt x="3230185" y="6073271"/>
                  <a:pt x="2777489" y="6332221"/>
                </a:cubicBezTo>
                <a:lnTo>
                  <a:pt x="0" y="4743450"/>
                </a:lnTo>
                <a:lnTo>
                  <a:pt x="6360" y="3308229"/>
                </a:lnTo>
                <a:close/>
                <a:moveTo>
                  <a:pt x="2789161" y="1694545"/>
                </a:moveTo>
                <a:lnTo>
                  <a:pt x="4085837" y="2427671"/>
                </a:lnTo>
                <a:lnTo>
                  <a:pt x="4074790" y="3899239"/>
                </a:lnTo>
                <a:lnTo>
                  <a:pt x="2783850" y="4637679"/>
                </a:lnTo>
                <a:lnTo>
                  <a:pt x="1492907" y="3899239"/>
                </a:lnTo>
                <a:cubicBezTo>
                  <a:pt x="1495015" y="3409194"/>
                  <a:pt x="1497123" y="2919150"/>
                  <a:pt x="1499230" y="2429105"/>
                </a:cubicBezTo>
                <a:close/>
                <a:moveTo>
                  <a:pt x="1324801" y="837195"/>
                </a:moveTo>
                <a:lnTo>
                  <a:pt x="2699287" y="1640280"/>
                </a:lnTo>
                <a:lnTo>
                  <a:pt x="1744432" y="2178751"/>
                </a:lnTo>
                <a:cubicBezTo>
                  <a:pt x="1630344" y="2243719"/>
                  <a:pt x="1516256" y="2308688"/>
                  <a:pt x="1402168" y="2373656"/>
                </a:cubicBezTo>
                <a:lnTo>
                  <a:pt x="1402156" y="2376364"/>
                </a:lnTo>
                <a:lnTo>
                  <a:pt x="6717" y="3182021"/>
                </a:lnTo>
                <a:lnTo>
                  <a:pt x="13608" y="1580425"/>
                </a:lnTo>
                <a:cubicBezTo>
                  <a:pt x="457022" y="1327920"/>
                  <a:pt x="881385" y="1089701"/>
                  <a:pt x="1324801" y="837195"/>
                </a:cubicBezTo>
                <a:close/>
                <a:moveTo>
                  <a:pt x="2788919" y="0"/>
                </a:moveTo>
                <a:lnTo>
                  <a:pt x="5578747" y="1577339"/>
                </a:lnTo>
                <a:lnTo>
                  <a:pt x="5553280" y="3061955"/>
                </a:lnTo>
                <a:cubicBezTo>
                  <a:pt x="5088129" y="3327334"/>
                  <a:pt x="4642031" y="3568903"/>
                  <a:pt x="4176880" y="3834282"/>
                </a:cubicBezTo>
                <a:lnTo>
                  <a:pt x="4183379" y="2372113"/>
                </a:lnTo>
                <a:lnTo>
                  <a:pt x="3593442" y="2038568"/>
                </a:lnTo>
                <a:lnTo>
                  <a:pt x="1416347" y="781623"/>
                </a:lnTo>
                <a:close/>
              </a:path>
            </a:pathLst>
          </a:cu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794" y="2979824"/>
            <a:ext cx="324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6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商業簡報網 </a:t>
            </a: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X Matter Lab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68095-C8B2-4A76-90AA-E601358CCBC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Before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After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10" name="圖片版面配置區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45598" y="473255"/>
            <a:ext cx="3153772" cy="3579726"/>
          </a:xfrm>
          <a:custGeom>
            <a:avLst/>
            <a:gdLst>
              <a:gd name="connsiteX0" fmla="*/ 2520949 w 5041899"/>
              <a:gd name="connsiteY0" fmla="*/ 2967601 h 5791200"/>
              <a:gd name="connsiteX1" fmla="*/ 3744405 w 5041899"/>
              <a:gd name="connsiteY1" fmla="*/ 5086688 h 5791200"/>
              <a:gd name="connsiteX2" fmla="*/ 2514599 w 5041899"/>
              <a:gd name="connsiteY2" fmla="*/ 5791200 h 5791200"/>
              <a:gd name="connsiteX3" fmla="*/ 1294729 w 5041899"/>
              <a:gd name="connsiteY3" fmla="*/ 5091477 h 5791200"/>
              <a:gd name="connsiteX4" fmla="*/ 2583303 w 5041899"/>
              <a:gd name="connsiteY4" fmla="*/ 2931600 h 5791200"/>
              <a:gd name="connsiteX5" fmla="*/ 5041899 w 5041899"/>
              <a:gd name="connsiteY5" fmla="*/ 2931600 h 5791200"/>
              <a:gd name="connsiteX6" fmla="*/ 5041899 w 5041899"/>
              <a:gd name="connsiteY6" fmla="*/ 4343400 h 5791200"/>
              <a:gd name="connsiteX7" fmla="*/ 3806880 w 5041899"/>
              <a:gd name="connsiteY7" fmla="*/ 5050898 h 5791200"/>
              <a:gd name="connsiteX8" fmla="*/ 6444 w 5041899"/>
              <a:gd name="connsiteY8" fmla="*/ 2931599 h 5791200"/>
              <a:gd name="connsiteX9" fmla="*/ 2458596 w 5041899"/>
              <a:gd name="connsiteY9" fmla="*/ 2931600 h 5791200"/>
              <a:gd name="connsiteX10" fmla="*/ 1232273 w 5041899"/>
              <a:gd name="connsiteY10" fmla="*/ 5055653 h 5791200"/>
              <a:gd name="connsiteX11" fmla="*/ 12700 w 5041899"/>
              <a:gd name="connsiteY11" fmla="*/ 4356100 h 5791200"/>
              <a:gd name="connsiteX12" fmla="*/ 3808429 w 5041899"/>
              <a:gd name="connsiteY12" fmla="*/ 737620 h 5791200"/>
              <a:gd name="connsiteX13" fmla="*/ 5041899 w 5041899"/>
              <a:gd name="connsiteY13" fmla="*/ 1447799 h 5791200"/>
              <a:gd name="connsiteX14" fmla="*/ 5041899 w 5041899"/>
              <a:gd name="connsiteY14" fmla="*/ 2859600 h 5791200"/>
              <a:gd name="connsiteX15" fmla="*/ 2583303 w 5041899"/>
              <a:gd name="connsiteY15" fmla="*/ 2859600 h 5791200"/>
              <a:gd name="connsiteX16" fmla="*/ 1232194 w 5041899"/>
              <a:gd name="connsiteY16" fmla="*/ 735411 h 5791200"/>
              <a:gd name="connsiteX17" fmla="*/ 2458595 w 5041899"/>
              <a:gd name="connsiteY17" fmla="*/ 2859600 h 5791200"/>
              <a:gd name="connsiteX18" fmla="*/ 6131 w 5041899"/>
              <a:gd name="connsiteY18" fmla="*/ 2859599 h 5791200"/>
              <a:gd name="connsiteX19" fmla="*/ 3175 w 5041899"/>
              <a:gd name="connsiteY19" fmla="*/ 2177851 h 5791200"/>
              <a:gd name="connsiteX20" fmla="*/ 0 w 5041899"/>
              <a:gd name="connsiteY20" fmla="*/ 1435100 h 5791200"/>
              <a:gd name="connsiteX21" fmla="*/ 2527299 w 5041899"/>
              <a:gd name="connsiteY21" fmla="*/ 0 h 5791200"/>
              <a:gd name="connsiteX22" fmla="*/ 3746032 w 5041899"/>
              <a:gd name="connsiteY22" fmla="*/ 701695 h 5791200"/>
              <a:gd name="connsiteX23" fmla="*/ 2520949 w 5041899"/>
              <a:gd name="connsiteY23" fmla="*/ 2823600 h 5791200"/>
              <a:gd name="connsiteX24" fmla="*/ 1294806 w 5041899"/>
              <a:gd name="connsiteY24" fmla="*/ 699858 h 57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041899" h="5791200">
                <a:moveTo>
                  <a:pt x="2520949" y="2967601"/>
                </a:moveTo>
                <a:lnTo>
                  <a:pt x="3744405" y="5086688"/>
                </a:lnTo>
                <a:lnTo>
                  <a:pt x="2514599" y="5791200"/>
                </a:lnTo>
                <a:lnTo>
                  <a:pt x="1294729" y="5091477"/>
                </a:lnTo>
                <a:close/>
                <a:moveTo>
                  <a:pt x="2583303" y="2931600"/>
                </a:moveTo>
                <a:lnTo>
                  <a:pt x="5041899" y="2931600"/>
                </a:lnTo>
                <a:lnTo>
                  <a:pt x="5041899" y="4343400"/>
                </a:lnTo>
                <a:lnTo>
                  <a:pt x="3806880" y="5050898"/>
                </a:lnTo>
                <a:close/>
                <a:moveTo>
                  <a:pt x="6444" y="2931599"/>
                </a:moveTo>
                <a:lnTo>
                  <a:pt x="2458596" y="2931600"/>
                </a:lnTo>
                <a:lnTo>
                  <a:pt x="1232273" y="5055653"/>
                </a:lnTo>
                <a:lnTo>
                  <a:pt x="12700" y="4356100"/>
                </a:lnTo>
                <a:close/>
                <a:moveTo>
                  <a:pt x="3808429" y="737620"/>
                </a:moveTo>
                <a:lnTo>
                  <a:pt x="5041899" y="1447799"/>
                </a:lnTo>
                <a:lnTo>
                  <a:pt x="5041899" y="2859600"/>
                </a:lnTo>
                <a:lnTo>
                  <a:pt x="2583303" y="2859600"/>
                </a:lnTo>
                <a:close/>
                <a:moveTo>
                  <a:pt x="1232194" y="735411"/>
                </a:moveTo>
                <a:lnTo>
                  <a:pt x="2458595" y="2859600"/>
                </a:lnTo>
                <a:lnTo>
                  <a:pt x="6131" y="2859599"/>
                </a:lnTo>
                <a:lnTo>
                  <a:pt x="3175" y="2177851"/>
                </a:lnTo>
                <a:cubicBezTo>
                  <a:pt x="2115" y="1932251"/>
                  <a:pt x="1058" y="1684865"/>
                  <a:pt x="0" y="1435100"/>
                </a:cubicBezTo>
                <a:close/>
                <a:moveTo>
                  <a:pt x="2527299" y="0"/>
                </a:moveTo>
                <a:lnTo>
                  <a:pt x="3746032" y="701695"/>
                </a:lnTo>
                <a:lnTo>
                  <a:pt x="2520949" y="2823600"/>
                </a:lnTo>
                <a:lnTo>
                  <a:pt x="1294806" y="699858"/>
                </a:lnTo>
                <a:close/>
              </a:path>
            </a:pathLst>
          </a:custGeom>
        </p:spPr>
      </p:pic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794" y="2979824"/>
            <a:ext cx="324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7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-1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商業簡報網 </a:t>
            </a: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X Matter Lab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68095-C8B2-4A76-90AA-E601358CCBC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Before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After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12" name="圖片版面配置區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45598" y="473255"/>
            <a:ext cx="3153772" cy="3579726"/>
          </a:xfrm>
          <a:custGeom>
            <a:avLst/>
            <a:gdLst>
              <a:gd name="connsiteX0" fmla="*/ 2556749 w 5041701"/>
              <a:gd name="connsiteY0" fmla="*/ 5086568 h 5757118"/>
              <a:gd name="connsiteX1" fmla="*/ 3707839 w 5041701"/>
              <a:gd name="connsiteY1" fmla="*/ 5090449 h 5757118"/>
              <a:gd name="connsiteX2" fmla="*/ 2556749 w 5041701"/>
              <a:gd name="connsiteY2" fmla="*/ 5749866 h 5757118"/>
              <a:gd name="connsiteX3" fmla="*/ 1308396 w 5041701"/>
              <a:gd name="connsiteY3" fmla="*/ 5082358 h 5757118"/>
              <a:gd name="connsiteX4" fmla="*/ 2484749 w 5041701"/>
              <a:gd name="connsiteY4" fmla="*/ 5086323 h 5757118"/>
              <a:gd name="connsiteX5" fmla="*/ 2484748 w 5041701"/>
              <a:gd name="connsiteY5" fmla="*/ 5757118 h 5757118"/>
              <a:gd name="connsiteX6" fmla="*/ 4423676 w 5041701"/>
              <a:gd name="connsiteY6" fmla="*/ 4018749 h 5757118"/>
              <a:gd name="connsiteX7" fmla="*/ 4998889 w 5041701"/>
              <a:gd name="connsiteY7" fmla="*/ 4350850 h 5757118"/>
              <a:gd name="connsiteX8" fmla="*/ 3852913 w 5041701"/>
              <a:gd name="connsiteY8" fmla="*/ 5007341 h 5757118"/>
              <a:gd name="connsiteX9" fmla="*/ 622525 w 5041701"/>
              <a:gd name="connsiteY9" fmla="*/ 4016036 h 5757118"/>
              <a:gd name="connsiteX10" fmla="*/ 1209063 w 5041701"/>
              <a:gd name="connsiteY10" fmla="*/ 5025380 h 5757118"/>
              <a:gd name="connsiteX11" fmla="*/ 37877 w 5041701"/>
              <a:gd name="connsiteY11" fmla="*/ 4353583 h 5757118"/>
              <a:gd name="connsiteX12" fmla="*/ 6426 w 5041701"/>
              <a:gd name="connsiteY12" fmla="*/ 2955823 h 5757118"/>
              <a:gd name="connsiteX13" fmla="*/ 586349 w 5041701"/>
              <a:gd name="connsiteY13" fmla="*/ 3953783 h 5757118"/>
              <a:gd name="connsiteX14" fmla="*/ 12262 w 5041701"/>
              <a:gd name="connsiteY14" fmla="*/ 4285232 h 5757118"/>
              <a:gd name="connsiteX15" fmla="*/ 5041701 w 5041701"/>
              <a:gd name="connsiteY15" fmla="*/ 2948299 h 5757118"/>
              <a:gd name="connsiteX16" fmla="*/ 5041700 w 5041701"/>
              <a:gd name="connsiteY16" fmla="*/ 4292428 h 5757118"/>
              <a:gd name="connsiteX17" fmla="*/ 4459676 w 5041701"/>
              <a:gd name="connsiteY17" fmla="*/ 3956396 h 5757118"/>
              <a:gd name="connsiteX18" fmla="*/ 2484748 w 5041701"/>
              <a:gd name="connsiteY18" fmla="*/ 2940881 h 5757118"/>
              <a:gd name="connsiteX19" fmla="*/ 2484748 w 5041701"/>
              <a:gd name="connsiteY19" fmla="*/ 5021606 h 5757118"/>
              <a:gd name="connsiteX20" fmla="*/ 1279525 w 5041701"/>
              <a:gd name="connsiteY20" fmla="*/ 5017543 h 5757118"/>
              <a:gd name="connsiteX21" fmla="*/ 678697 w 5041701"/>
              <a:gd name="connsiteY21" fmla="*/ 3983606 h 5757118"/>
              <a:gd name="connsiteX22" fmla="*/ 2556750 w 5041701"/>
              <a:gd name="connsiteY22" fmla="*/ 2940880 h 5757118"/>
              <a:gd name="connsiteX23" fmla="*/ 4367368 w 5041701"/>
              <a:gd name="connsiteY23" fmla="*/ 3986241 h 5757118"/>
              <a:gd name="connsiteX24" fmla="*/ 3767104 w 5041701"/>
              <a:gd name="connsiteY24" fmla="*/ 5025929 h 5757118"/>
              <a:gd name="connsiteX25" fmla="*/ 2556750 w 5041701"/>
              <a:gd name="connsiteY25" fmla="*/ 5021847 h 5757118"/>
              <a:gd name="connsiteX26" fmla="*/ 4397201 w 5041701"/>
              <a:gd name="connsiteY26" fmla="*/ 1836727 h 5757118"/>
              <a:gd name="connsiteX27" fmla="*/ 5003630 w 5041701"/>
              <a:gd name="connsiteY27" fmla="*/ 2884202 h 5757118"/>
              <a:gd name="connsiteX28" fmla="*/ 4403367 w 5041701"/>
              <a:gd name="connsiteY28" fmla="*/ 3923888 h 5757118"/>
              <a:gd name="connsiteX29" fmla="*/ 2592749 w 5041701"/>
              <a:gd name="connsiteY29" fmla="*/ 2878527 h 5757118"/>
              <a:gd name="connsiteX30" fmla="*/ 642919 w 5041701"/>
              <a:gd name="connsiteY30" fmla="*/ 1835928 h 5757118"/>
              <a:gd name="connsiteX31" fmla="*/ 2448751 w 5041701"/>
              <a:gd name="connsiteY31" fmla="*/ 2878525 h 5757118"/>
              <a:gd name="connsiteX32" fmla="*/ 642522 w 5041701"/>
              <a:gd name="connsiteY32" fmla="*/ 3921352 h 5757118"/>
              <a:gd name="connsiteX33" fmla="*/ 41839 w 5041701"/>
              <a:gd name="connsiteY33" fmla="*/ 2887668 h 5757118"/>
              <a:gd name="connsiteX34" fmla="*/ 0 w 5041701"/>
              <a:gd name="connsiteY34" fmla="*/ 1464741 h 5757118"/>
              <a:gd name="connsiteX35" fmla="*/ 586753 w 5041701"/>
              <a:gd name="connsiteY35" fmla="*/ 1803502 h 5757118"/>
              <a:gd name="connsiteX36" fmla="*/ 5834 w 5041701"/>
              <a:gd name="connsiteY36" fmla="*/ 2819964 h 5757118"/>
              <a:gd name="connsiteX37" fmla="*/ 2976 w 5041701"/>
              <a:gd name="connsiteY37" fmla="*/ 2160778 h 5757118"/>
              <a:gd name="connsiteX38" fmla="*/ 5041699 w 5041701"/>
              <a:gd name="connsiteY38" fmla="*/ 1464626 h 5757118"/>
              <a:gd name="connsiteX39" fmla="*/ 5041699 w 5041701"/>
              <a:gd name="connsiteY39" fmla="*/ 2820619 h 5757118"/>
              <a:gd name="connsiteX40" fmla="*/ 4453320 w 5041701"/>
              <a:gd name="connsiteY40" fmla="*/ 1804325 h 5757118"/>
              <a:gd name="connsiteX41" fmla="*/ 1195065 w 5041701"/>
              <a:gd name="connsiteY41" fmla="*/ 739308 h 5757118"/>
              <a:gd name="connsiteX42" fmla="*/ 918005 w 5041701"/>
              <a:gd name="connsiteY42" fmla="*/ 1223963 h 5757118"/>
              <a:gd name="connsiteX43" fmla="*/ 622480 w 5041701"/>
              <a:gd name="connsiteY43" fmla="*/ 1740990 h 5757118"/>
              <a:gd name="connsiteX44" fmla="*/ 31708 w 5041701"/>
              <a:gd name="connsiteY44" fmla="*/ 1399908 h 5757118"/>
              <a:gd name="connsiteX45" fmla="*/ 3834694 w 5041701"/>
              <a:gd name="connsiteY45" fmla="*/ 735784 h 5757118"/>
              <a:gd name="connsiteX46" fmla="*/ 4998998 w 5041701"/>
              <a:gd name="connsiteY46" fmla="*/ 1406141 h 5757118"/>
              <a:gd name="connsiteX47" fmla="*/ 4417246 w 5041701"/>
              <a:gd name="connsiteY47" fmla="*/ 1742015 h 5757118"/>
              <a:gd name="connsiteX48" fmla="*/ 2556749 w 5041701"/>
              <a:gd name="connsiteY48" fmla="*/ 730880 h 5757118"/>
              <a:gd name="connsiteX49" fmla="*/ 3761973 w 5041701"/>
              <a:gd name="connsiteY49" fmla="*/ 739512 h 5757118"/>
              <a:gd name="connsiteX50" fmla="*/ 4361125 w 5041701"/>
              <a:gd name="connsiteY50" fmla="*/ 1774415 h 5757118"/>
              <a:gd name="connsiteX51" fmla="*/ 2556749 w 5041701"/>
              <a:gd name="connsiteY51" fmla="*/ 2816174 h 5757118"/>
              <a:gd name="connsiteX52" fmla="*/ 1279818 w 5041701"/>
              <a:gd name="connsiteY52" fmla="*/ 721733 h 5757118"/>
              <a:gd name="connsiteX53" fmla="*/ 2484749 w 5041701"/>
              <a:gd name="connsiteY53" fmla="*/ 730364 h 5757118"/>
              <a:gd name="connsiteX54" fmla="*/ 2484749 w 5041701"/>
              <a:gd name="connsiteY54" fmla="*/ 2816172 h 5757118"/>
              <a:gd name="connsiteX55" fmla="*/ 678647 w 5041701"/>
              <a:gd name="connsiteY55" fmla="*/ 1773418 h 5757118"/>
              <a:gd name="connsiteX56" fmla="*/ 964984 w 5041701"/>
              <a:gd name="connsiteY56" fmla="*/ 1272464 h 5757118"/>
              <a:gd name="connsiteX57" fmla="*/ 1279818 w 5041701"/>
              <a:gd name="connsiteY57" fmla="*/ 721733 h 5757118"/>
              <a:gd name="connsiteX58" fmla="*/ 2484751 w 5041701"/>
              <a:gd name="connsiteY58" fmla="*/ 6975 h 5757118"/>
              <a:gd name="connsiteX59" fmla="*/ 2484750 w 5041701"/>
              <a:gd name="connsiteY59" fmla="*/ 665502 h 5757118"/>
              <a:gd name="connsiteX60" fmla="*/ 1339490 w 5041701"/>
              <a:gd name="connsiteY60" fmla="*/ 657299 h 5757118"/>
              <a:gd name="connsiteX61" fmla="*/ 2556750 w 5041701"/>
              <a:gd name="connsiteY61" fmla="*/ 0 h 5757118"/>
              <a:gd name="connsiteX62" fmla="*/ 3728091 w 5041701"/>
              <a:gd name="connsiteY62" fmla="*/ 674408 h 5757118"/>
              <a:gd name="connsiteX63" fmla="*/ 2556750 w 5041701"/>
              <a:gd name="connsiteY63" fmla="*/ 666018 h 5757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5041701" h="5757118">
                <a:moveTo>
                  <a:pt x="2556749" y="5086568"/>
                </a:moveTo>
                <a:lnTo>
                  <a:pt x="3707839" y="5090449"/>
                </a:lnTo>
                <a:lnTo>
                  <a:pt x="2556749" y="5749866"/>
                </a:lnTo>
                <a:close/>
                <a:moveTo>
                  <a:pt x="1308396" y="5082358"/>
                </a:moveTo>
                <a:lnTo>
                  <a:pt x="2484749" y="5086323"/>
                </a:lnTo>
                <a:lnTo>
                  <a:pt x="2484748" y="5757118"/>
                </a:lnTo>
                <a:close/>
                <a:moveTo>
                  <a:pt x="4423676" y="4018749"/>
                </a:moveTo>
                <a:lnTo>
                  <a:pt x="4998889" y="4350850"/>
                </a:lnTo>
                <a:lnTo>
                  <a:pt x="3852913" y="5007341"/>
                </a:lnTo>
                <a:close/>
                <a:moveTo>
                  <a:pt x="622525" y="4016036"/>
                </a:moveTo>
                <a:lnTo>
                  <a:pt x="1209063" y="5025380"/>
                </a:lnTo>
                <a:lnTo>
                  <a:pt x="37877" y="4353583"/>
                </a:lnTo>
                <a:close/>
                <a:moveTo>
                  <a:pt x="6426" y="2955823"/>
                </a:moveTo>
                <a:lnTo>
                  <a:pt x="586349" y="3953783"/>
                </a:lnTo>
                <a:lnTo>
                  <a:pt x="12262" y="4285232"/>
                </a:lnTo>
                <a:close/>
                <a:moveTo>
                  <a:pt x="5041701" y="2948299"/>
                </a:moveTo>
                <a:lnTo>
                  <a:pt x="5041700" y="4292428"/>
                </a:lnTo>
                <a:lnTo>
                  <a:pt x="4459676" y="3956396"/>
                </a:lnTo>
                <a:close/>
                <a:moveTo>
                  <a:pt x="2484748" y="2940881"/>
                </a:moveTo>
                <a:lnTo>
                  <a:pt x="2484748" y="5021606"/>
                </a:lnTo>
                <a:lnTo>
                  <a:pt x="1279525" y="5017543"/>
                </a:lnTo>
                <a:lnTo>
                  <a:pt x="678697" y="3983606"/>
                </a:lnTo>
                <a:close/>
                <a:moveTo>
                  <a:pt x="2556750" y="2940880"/>
                </a:moveTo>
                <a:lnTo>
                  <a:pt x="4367368" y="3986241"/>
                </a:lnTo>
                <a:lnTo>
                  <a:pt x="3767104" y="5025929"/>
                </a:lnTo>
                <a:lnTo>
                  <a:pt x="2556750" y="5021847"/>
                </a:lnTo>
                <a:close/>
                <a:moveTo>
                  <a:pt x="4397201" y="1836727"/>
                </a:moveTo>
                <a:lnTo>
                  <a:pt x="5003630" y="2884202"/>
                </a:lnTo>
                <a:lnTo>
                  <a:pt x="4403367" y="3923888"/>
                </a:lnTo>
                <a:lnTo>
                  <a:pt x="2592749" y="2878527"/>
                </a:lnTo>
                <a:close/>
                <a:moveTo>
                  <a:pt x="642919" y="1835928"/>
                </a:moveTo>
                <a:lnTo>
                  <a:pt x="2448751" y="2878525"/>
                </a:lnTo>
                <a:lnTo>
                  <a:pt x="642522" y="3921352"/>
                </a:lnTo>
                <a:lnTo>
                  <a:pt x="41839" y="2887668"/>
                </a:lnTo>
                <a:close/>
                <a:moveTo>
                  <a:pt x="0" y="1464741"/>
                </a:moveTo>
                <a:lnTo>
                  <a:pt x="586753" y="1803502"/>
                </a:lnTo>
                <a:lnTo>
                  <a:pt x="5834" y="2819964"/>
                </a:lnTo>
                <a:lnTo>
                  <a:pt x="2976" y="2160778"/>
                </a:lnTo>
                <a:close/>
                <a:moveTo>
                  <a:pt x="5041699" y="1464626"/>
                </a:moveTo>
                <a:lnTo>
                  <a:pt x="5041699" y="2820619"/>
                </a:lnTo>
                <a:lnTo>
                  <a:pt x="4453320" y="1804325"/>
                </a:lnTo>
                <a:close/>
                <a:moveTo>
                  <a:pt x="1195065" y="739308"/>
                </a:moveTo>
                <a:lnTo>
                  <a:pt x="918005" y="1223963"/>
                </a:lnTo>
                <a:lnTo>
                  <a:pt x="622480" y="1740990"/>
                </a:lnTo>
                <a:lnTo>
                  <a:pt x="31708" y="1399908"/>
                </a:lnTo>
                <a:close/>
                <a:moveTo>
                  <a:pt x="3834694" y="735784"/>
                </a:moveTo>
                <a:lnTo>
                  <a:pt x="4998998" y="1406141"/>
                </a:lnTo>
                <a:lnTo>
                  <a:pt x="4417246" y="1742015"/>
                </a:lnTo>
                <a:close/>
                <a:moveTo>
                  <a:pt x="2556749" y="730880"/>
                </a:moveTo>
                <a:lnTo>
                  <a:pt x="3761973" y="739512"/>
                </a:lnTo>
                <a:lnTo>
                  <a:pt x="4361125" y="1774415"/>
                </a:lnTo>
                <a:lnTo>
                  <a:pt x="2556749" y="2816174"/>
                </a:lnTo>
                <a:close/>
                <a:moveTo>
                  <a:pt x="1279818" y="721733"/>
                </a:moveTo>
                <a:lnTo>
                  <a:pt x="2484749" y="730364"/>
                </a:lnTo>
                <a:lnTo>
                  <a:pt x="2484749" y="2816172"/>
                </a:lnTo>
                <a:lnTo>
                  <a:pt x="678647" y="1773418"/>
                </a:lnTo>
                <a:lnTo>
                  <a:pt x="964984" y="1272464"/>
                </a:lnTo>
                <a:cubicBezTo>
                  <a:pt x="1069082" y="1090355"/>
                  <a:pt x="1173942" y="906924"/>
                  <a:pt x="1279818" y="721733"/>
                </a:cubicBezTo>
                <a:close/>
                <a:moveTo>
                  <a:pt x="2484751" y="6975"/>
                </a:moveTo>
                <a:lnTo>
                  <a:pt x="2484750" y="665502"/>
                </a:lnTo>
                <a:lnTo>
                  <a:pt x="1339490" y="657299"/>
                </a:lnTo>
                <a:close/>
                <a:moveTo>
                  <a:pt x="2556750" y="0"/>
                </a:moveTo>
                <a:lnTo>
                  <a:pt x="3728091" y="674408"/>
                </a:lnTo>
                <a:lnTo>
                  <a:pt x="2556750" y="666018"/>
                </a:lnTo>
                <a:close/>
              </a:path>
            </a:pathLst>
          </a:cu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4" y="2979824"/>
            <a:ext cx="324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3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 rot="10800000">
            <a:off x="0" y="0"/>
            <a:ext cx="7911940" cy="6858000"/>
          </a:xfrm>
          <a:custGeom>
            <a:avLst/>
            <a:gdLst>
              <a:gd name="connsiteX0" fmla="*/ 0 w 7911940"/>
              <a:gd name="connsiteY0" fmla="*/ 0 h 6858000"/>
              <a:gd name="connsiteX1" fmla="*/ 7911940 w 7911940"/>
              <a:gd name="connsiteY1" fmla="*/ 0 h 6858000"/>
              <a:gd name="connsiteX2" fmla="*/ 7911940 w 7911940"/>
              <a:gd name="connsiteY2" fmla="*/ 6858000 h 6858000"/>
              <a:gd name="connsiteX3" fmla="*/ 6858000 w 7911940"/>
              <a:gd name="connsiteY3" fmla="*/ 6858000 h 6858000"/>
              <a:gd name="connsiteX4" fmla="*/ 0 w 791194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1940" h="6858000">
                <a:moveTo>
                  <a:pt x="0" y="0"/>
                </a:moveTo>
                <a:lnTo>
                  <a:pt x="7911940" y="0"/>
                </a:lnTo>
                <a:lnTo>
                  <a:pt x="7911940" y="6858000"/>
                </a:lnTo>
                <a:lnTo>
                  <a:pt x="685800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商業簡報網 </a:t>
            </a:r>
            <a:r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X Matter Lab</a:t>
            </a:r>
            <a:endParaRPr kumimoji="0" lang="zh-TW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B68095-C8B2-4A76-90AA-E601358CCBC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96794" y="1346900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Before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583133" y="4198384"/>
            <a:ext cx="21036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微軟正黑體"/>
                <a:cs typeface="+mn-cs"/>
              </a:rPr>
              <a:t>After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rial"/>
              <a:ea typeface="微軟正黑體"/>
              <a:cs typeface="+mn-cs"/>
            </a:endParaRPr>
          </a:p>
        </p:txBody>
      </p:sp>
      <p:pic>
        <p:nvPicPr>
          <p:cNvPr id="10" name="圖片版面配置區 5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5818" y="553915"/>
            <a:ext cx="3578400" cy="3111939"/>
          </a:xfrm>
          <a:custGeom>
            <a:avLst/>
            <a:gdLst>
              <a:gd name="connsiteX0" fmla="*/ 2239532 w 5794404"/>
              <a:gd name="connsiteY0" fmla="*/ 3805438 h 5039076"/>
              <a:gd name="connsiteX1" fmla="*/ 3602188 w 5794404"/>
              <a:gd name="connsiteY1" fmla="*/ 3805438 h 5039076"/>
              <a:gd name="connsiteX2" fmla="*/ 2892806 w 5794404"/>
              <a:gd name="connsiteY2" fmla="*/ 5034124 h 5039076"/>
              <a:gd name="connsiteX3" fmla="*/ 1532796 w 5794404"/>
              <a:gd name="connsiteY3" fmla="*/ 5029540 h 5039076"/>
              <a:gd name="connsiteX4" fmla="*/ 3685327 w 5794404"/>
              <a:gd name="connsiteY4" fmla="*/ 3805437 h 5039076"/>
              <a:gd name="connsiteX5" fmla="*/ 5074007 w 5794404"/>
              <a:gd name="connsiteY5" fmla="*/ 3805437 h 5039076"/>
              <a:gd name="connsiteX6" fmla="*/ 4361765 w 5794404"/>
              <a:gd name="connsiteY6" fmla="*/ 5039076 h 5039076"/>
              <a:gd name="connsiteX7" fmla="*/ 2975783 w 5794404"/>
              <a:gd name="connsiteY7" fmla="*/ 5034403 h 5039076"/>
              <a:gd name="connsiteX8" fmla="*/ 1469122 w 5794404"/>
              <a:gd name="connsiteY8" fmla="*/ 2584567 h 5039076"/>
              <a:gd name="connsiteX9" fmla="*/ 2165193 w 5794404"/>
              <a:gd name="connsiteY9" fmla="*/ 3790196 h 5039076"/>
              <a:gd name="connsiteX10" fmla="*/ 1449820 w 5794404"/>
              <a:gd name="connsiteY10" fmla="*/ 5029259 h 5039076"/>
              <a:gd name="connsiteX11" fmla="*/ 1449159 w 5794404"/>
              <a:gd name="connsiteY11" fmla="*/ 5029257 h 5039076"/>
              <a:gd name="connsiteX12" fmla="*/ 751162 w 5794404"/>
              <a:gd name="connsiteY12" fmla="*/ 3828111 h 5039076"/>
              <a:gd name="connsiteX13" fmla="*/ 4405725 w 5794404"/>
              <a:gd name="connsiteY13" fmla="*/ 2557672 h 5039076"/>
              <a:gd name="connsiteX14" fmla="*/ 5794404 w 5794404"/>
              <a:gd name="connsiteY14" fmla="*/ 2557672 h 5039076"/>
              <a:gd name="connsiteX15" fmla="*/ 5115576 w 5794404"/>
              <a:gd name="connsiteY15" fmla="*/ 3733437 h 5039076"/>
              <a:gd name="connsiteX16" fmla="*/ 3726896 w 5794404"/>
              <a:gd name="connsiteY16" fmla="*/ 3733438 h 5039076"/>
              <a:gd name="connsiteX17" fmla="*/ 5097377 w 5794404"/>
              <a:gd name="connsiteY17" fmla="*/ 1301264 h 5039076"/>
              <a:gd name="connsiteX18" fmla="*/ 5783085 w 5794404"/>
              <a:gd name="connsiteY18" fmla="*/ 2485673 h 5039076"/>
              <a:gd name="connsiteX19" fmla="*/ 4401132 w 5794404"/>
              <a:gd name="connsiteY19" fmla="*/ 2485674 h 5039076"/>
              <a:gd name="connsiteX20" fmla="*/ 3717314 w 5794404"/>
              <a:gd name="connsiteY20" fmla="*/ 1301265 h 5039076"/>
              <a:gd name="connsiteX21" fmla="*/ 2210038 w 5794404"/>
              <a:gd name="connsiteY21" fmla="*/ 1301263 h 5039076"/>
              <a:gd name="connsiteX22" fmla="*/ 3634175 w 5794404"/>
              <a:gd name="connsiteY22" fmla="*/ 1301264 h 5039076"/>
              <a:gd name="connsiteX23" fmla="*/ 4341074 w 5794404"/>
              <a:gd name="connsiteY23" fmla="*/ 2525648 h 5039076"/>
              <a:gd name="connsiteX24" fmla="*/ 3643756 w 5794404"/>
              <a:gd name="connsiteY24" fmla="*/ 3733436 h 5039076"/>
              <a:gd name="connsiteX25" fmla="*/ 2215561 w 5794404"/>
              <a:gd name="connsiteY25" fmla="*/ 3733437 h 5039076"/>
              <a:gd name="connsiteX26" fmla="*/ 1510691 w 5794404"/>
              <a:gd name="connsiteY26" fmla="*/ 2512569 h 5039076"/>
              <a:gd name="connsiteX27" fmla="*/ 716727 w 5794404"/>
              <a:gd name="connsiteY27" fmla="*/ 1281383 h 5039076"/>
              <a:gd name="connsiteX28" fmla="*/ 1427553 w 5794404"/>
              <a:gd name="connsiteY28" fmla="*/ 2512568 h 5039076"/>
              <a:gd name="connsiteX29" fmla="*/ 709459 w 5794404"/>
              <a:gd name="connsiteY29" fmla="*/ 3756344 h 5039076"/>
              <a:gd name="connsiteX30" fmla="*/ 0 w 5794404"/>
              <a:gd name="connsiteY30" fmla="*/ 2535474 h 5039076"/>
              <a:gd name="connsiteX31" fmla="*/ 2972017 w 5794404"/>
              <a:gd name="connsiteY31" fmla="*/ 10369 h 5039076"/>
              <a:gd name="connsiteX32" fmla="*/ 4355758 w 5794404"/>
              <a:gd name="connsiteY32" fmla="*/ 20281 h 5039076"/>
              <a:gd name="connsiteX33" fmla="*/ 5055693 w 5794404"/>
              <a:gd name="connsiteY33" fmla="*/ 1229264 h 5039076"/>
              <a:gd name="connsiteX34" fmla="*/ 3675745 w 5794404"/>
              <a:gd name="connsiteY34" fmla="*/ 1229264 h 5039076"/>
              <a:gd name="connsiteX35" fmla="*/ 1445216 w 5794404"/>
              <a:gd name="connsiteY35" fmla="*/ 6961 h 5039076"/>
              <a:gd name="connsiteX36" fmla="*/ 2159691 w 5794404"/>
              <a:gd name="connsiteY36" fmla="*/ 1244468 h 5039076"/>
              <a:gd name="connsiteX37" fmla="*/ 1469122 w 5794404"/>
              <a:gd name="connsiteY37" fmla="*/ 2440568 h 5039076"/>
              <a:gd name="connsiteX38" fmla="*/ 758087 w 5794404"/>
              <a:gd name="connsiteY38" fmla="*/ 1209020 h 5039076"/>
              <a:gd name="connsiteX39" fmla="*/ 1080875 w 5794404"/>
              <a:gd name="connsiteY39" fmla="*/ 644293 h 5039076"/>
              <a:gd name="connsiteX40" fmla="*/ 1524336 w 5794404"/>
              <a:gd name="connsiteY40" fmla="*/ 0 h 5039076"/>
              <a:gd name="connsiteX41" fmla="*/ 2888532 w 5794404"/>
              <a:gd name="connsiteY41" fmla="*/ 9772 h 5039076"/>
              <a:gd name="connsiteX42" fmla="*/ 3592606 w 5794404"/>
              <a:gd name="connsiteY42" fmla="*/ 1229264 h 5039076"/>
              <a:gd name="connsiteX43" fmla="*/ 2240644 w 5794404"/>
              <a:gd name="connsiteY43" fmla="*/ 1229263 h 5039076"/>
              <a:gd name="connsiteX44" fmla="*/ 2230756 w 5794404"/>
              <a:gd name="connsiteY44" fmla="*/ 1223555 h 50390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794404" h="5039076">
                <a:moveTo>
                  <a:pt x="2239532" y="3805438"/>
                </a:moveTo>
                <a:lnTo>
                  <a:pt x="3602188" y="3805438"/>
                </a:lnTo>
                <a:lnTo>
                  <a:pt x="2892806" y="5034124"/>
                </a:lnTo>
                <a:lnTo>
                  <a:pt x="1532796" y="5029540"/>
                </a:lnTo>
                <a:close/>
                <a:moveTo>
                  <a:pt x="3685327" y="3805437"/>
                </a:moveTo>
                <a:lnTo>
                  <a:pt x="5074007" y="3805437"/>
                </a:lnTo>
                <a:lnTo>
                  <a:pt x="4361765" y="5039076"/>
                </a:lnTo>
                <a:lnTo>
                  <a:pt x="2975783" y="5034403"/>
                </a:lnTo>
                <a:close/>
                <a:moveTo>
                  <a:pt x="1469122" y="2584567"/>
                </a:moveTo>
                <a:lnTo>
                  <a:pt x="2165193" y="3790196"/>
                </a:lnTo>
                <a:lnTo>
                  <a:pt x="1449820" y="5029259"/>
                </a:lnTo>
                <a:lnTo>
                  <a:pt x="1449159" y="5029257"/>
                </a:lnTo>
                <a:lnTo>
                  <a:pt x="751162" y="3828111"/>
                </a:lnTo>
                <a:close/>
                <a:moveTo>
                  <a:pt x="4405725" y="2557672"/>
                </a:moveTo>
                <a:lnTo>
                  <a:pt x="5794404" y="2557672"/>
                </a:lnTo>
                <a:lnTo>
                  <a:pt x="5115576" y="3733437"/>
                </a:lnTo>
                <a:lnTo>
                  <a:pt x="3726896" y="3733438"/>
                </a:lnTo>
                <a:close/>
                <a:moveTo>
                  <a:pt x="5097377" y="1301264"/>
                </a:moveTo>
                <a:lnTo>
                  <a:pt x="5783085" y="2485673"/>
                </a:lnTo>
                <a:lnTo>
                  <a:pt x="4401132" y="2485674"/>
                </a:lnTo>
                <a:lnTo>
                  <a:pt x="3717314" y="1301265"/>
                </a:lnTo>
                <a:close/>
                <a:moveTo>
                  <a:pt x="2210038" y="1301263"/>
                </a:moveTo>
                <a:lnTo>
                  <a:pt x="3634175" y="1301264"/>
                </a:lnTo>
                <a:lnTo>
                  <a:pt x="4341074" y="2525648"/>
                </a:lnTo>
                <a:lnTo>
                  <a:pt x="3643756" y="3733436"/>
                </a:lnTo>
                <a:lnTo>
                  <a:pt x="2215561" y="3733437"/>
                </a:lnTo>
                <a:lnTo>
                  <a:pt x="1510691" y="2512569"/>
                </a:lnTo>
                <a:close/>
                <a:moveTo>
                  <a:pt x="716727" y="1281383"/>
                </a:moveTo>
                <a:lnTo>
                  <a:pt x="1427553" y="2512568"/>
                </a:lnTo>
                <a:lnTo>
                  <a:pt x="709459" y="3756344"/>
                </a:lnTo>
                <a:lnTo>
                  <a:pt x="0" y="2535474"/>
                </a:lnTo>
                <a:close/>
                <a:moveTo>
                  <a:pt x="2972017" y="10369"/>
                </a:moveTo>
                <a:lnTo>
                  <a:pt x="4355758" y="20281"/>
                </a:lnTo>
                <a:lnTo>
                  <a:pt x="5055693" y="1229264"/>
                </a:lnTo>
                <a:lnTo>
                  <a:pt x="3675745" y="1229264"/>
                </a:lnTo>
                <a:close/>
                <a:moveTo>
                  <a:pt x="1445216" y="6961"/>
                </a:moveTo>
                <a:lnTo>
                  <a:pt x="2159691" y="1244468"/>
                </a:lnTo>
                <a:lnTo>
                  <a:pt x="1469122" y="2440568"/>
                </a:lnTo>
                <a:lnTo>
                  <a:pt x="758087" y="1209020"/>
                </a:lnTo>
                <a:lnTo>
                  <a:pt x="1080875" y="644293"/>
                </a:lnTo>
                <a:close/>
                <a:moveTo>
                  <a:pt x="1524336" y="0"/>
                </a:moveTo>
                <a:lnTo>
                  <a:pt x="2888532" y="9772"/>
                </a:lnTo>
                <a:lnTo>
                  <a:pt x="3592606" y="1229264"/>
                </a:lnTo>
                <a:lnTo>
                  <a:pt x="2240644" y="1229263"/>
                </a:lnTo>
                <a:lnTo>
                  <a:pt x="2230756" y="1223555"/>
                </a:lnTo>
                <a:close/>
              </a:path>
            </a:pathLst>
          </a:custGeom>
        </p:spPr>
      </p:pic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794" y="2979824"/>
            <a:ext cx="324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4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001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222" y="1474470"/>
            <a:ext cx="4018756" cy="4572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75144" y="181379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5375144" y="286535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375144" y="391691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375144" y="4968478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4889178" y="3024105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889178" y="1972545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889178" y="4075665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889178" y="5127225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5010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94567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002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537426" y="182980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954496" y="1987677"/>
            <a:ext cx="582930" cy="422910"/>
            <a:chOff x="2068830" y="3314700"/>
            <a:chExt cx="582930" cy="422910"/>
          </a:xfrm>
        </p:grpSpPr>
        <p:sp>
          <p:nvSpPr>
            <p:cNvPr id="22" name="矩形 2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537426" y="2878312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954496" y="3036189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1537426" y="392682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954496" y="4084701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537426" y="4975336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954496" y="5133213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8625" y="1621917"/>
            <a:ext cx="3750130" cy="425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991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93764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003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686795" y="1662851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9" name="文字方塊 11"/>
          <p:cNvSpPr txBox="1"/>
          <p:nvPr/>
        </p:nvSpPr>
        <p:spPr>
          <a:xfrm>
            <a:off x="1670447" y="1789743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686795" y="2781788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1" name="文字方塊 13"/>
          <p:cNvSpPr txBox="1"/>
          <p:nvPr/>
        </p:nvSpPr>
        <p:spPr>
          <a:xfrm>
            <a:off x="1670447" y="2908680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686795" y="3816177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3" name="文字方塊 15"/>
          <p:cNvSpPr txBox="1"/>
          <p:nvPr/>
        </p:nvSpPr>
        <p:spPr>
          <a:xfrm>
            <a:off x="1670447" y="3943069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686795" y="4935114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5" name="文字方塊 17"/>
          <p:cNvSpPr txBox="1"/>
          <p:nvPr/>
        </p:nvSpPr>
        <p:spPr>
          <a:xfrm>
            <a:off x="1670447" y="506200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2262" y="1553036"/>
            <a:ext cx="3865736" cy="441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6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63126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004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280842" y="179522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5280842" y="284678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280842" y="389834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280842" y="494990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4794876" y="1953971"/>
            <a:ext cx="421170" cy="421170"/>
            <a:chOff x="5023476" y="196770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794876" y="3005531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794876" y="4057091"/>
            <a:ext cx="421170" cy="421170"/>
            <a:chOff x="5023476" y="407082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794876" y="5108651"/>
            <a:ext cx="421170" cy="421170"/>
            <a:chOff x="5023476" y="512238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708" y="1659013"/>
            <a:ext cx="3662064" cy="420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89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13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8761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005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836311" y="1645154"/>
            <a:ext cx="2791674" cy="954107"/>
            <a:chOff x="6149127" y="1804267"/>
            <a:chExt cx="2791674" cy="954107"/>
          </a:xfrm>
        </p:grpSpPr>
        <p:sp>
          <p:nvSpPr>
            <p:cNvPr id="24" name="矩形 23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26" name="圓角矩形 2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手繪多邊形 2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" name="群組 8"/>
          <p:cNvGrpSpPr/>
          <p:nvPr/>
        </p:nvGrpSpPr>
        <p:grpSpPr>
          <a:xfrm>
            <a:off x="836311" y="2761738"/>
            <a:ext cx="2791674" cy="954107"/>
            <a:chOff x="6149127" y="2941171"/>
            <a:chExt cx="2791674" cy="954107"/>
          </a:xfrm>
        </p:grpSpPr>
        <p:sp>
          <p:nvSpPr>
            <p:cNvPr id="20" name="矩形 19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22" name="圓角矩形 2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手繪多邊形 2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" name="群組 9"/>
          <p:cNvGrpSpPr/>
          <p:nvPr/>
        </p:nvGrpSpPr>
        <p:grpSpPr>
          <a:xfrm>
            <a:off x="836311" y="3878322"/>
            <a:ext cx="2791674" cy="954107"/>
            <a:chOff x="6149127" y="3992731"/>
            <a:chExt cx="2791674" cy="954107"/>
          </a:xfrm>
        </p:grpSpPr>
        <p:sp>
          <p:nvSpPr>
            <p:cNvPr id="16" name="矩形 15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18" name="圓角矩形 17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9" name="手繪多邊形 18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群組 10"/>
          <p:cNvGrpSpPr/>
          <p:nvPr/>
        </p:nvGrpSpPr>
        <p:grpSpPr>
          <a:xfrm>
            <a:off x="836311" y="4994906"/>
            <a:ext cx="2791674" cy="954107"/>
            <a:chOff x="6149127" y="5044291"/>
            <a:chExt cx="2791674" cy="954107"/>
          </a:xfrm>
        </p:grpSpPr>
        <p:sp>
          <p:nvSpPr>
            <p:cNvPr id="12" name="矩形 11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14" name="圓角矩形 13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5" name="手繪多邊形 14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1940" y="1466850"/>
            <a:ext cx="398486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77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15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58917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16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006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4875358" y="1922028"/>
            <a:ext cx="2951802" cy="523220"/>
            <a:chOff x="1037268" y="1684503"/>
            <a:chExt cx="2951802" cy="523220"/>
          </a:xfrm>
        </p:grpSpPr>
        <p:sp>
          <p:nvSpPr>
            <p:cNvPr id="24" name="矩形 23"/>
            <p:cNvSpPr/>
            <p:nvPr/>
          </p:nvSpPr>
          <p:spPr>
            <a:xfrm>
              <a:off x="1523234" y="1684503"/>
              <a:ext cx="24658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1037268" y="1735528"/>
              <a:ext cx="421170" cy="421170"/>
              <a:chOff x="5023476" y="1967700"/>
              <a:chExt cx="421170" cy="421170"/>
            </a:xfrm>
          </p:grpSpPr>
          <p:sp>
            <p:nvSpPr>
              <p:cNvPr id="26" name="橢圓 25"/>
              <p:cNvSpPr/>
              <p:nvPr/>
            </p:nvSpPr>
            <p:spPr>
              <a:xfrm>
                <a:off x="5023476" y="196770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Freeform 21"/>
              <p:cNvSpPr>
                <a:spLocks/>
              </p:cNvSpPr>
              <p:nvPr/>
            </p:nvSpPr>
            <p:spPr bwMode="auto">
              <a:xfrm rot="10800000" flipH="1">
                <a:off x="5165687" y="205239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9" name="群組 8"/>
          <p:cNvGrpSpPr/>
          <p:nvPr/>
        </p:nvGrpSpPr>
        <p:grpSpPr>
          <a:xfrm>
            <a:off x="4875358" y="3010600"/>
            <a:ext cx="2951802" cy="523220"/>
            <a:chOff x="1037268" y="1684503"/>
            <a:chExt cx="2951802" cy="523220"/>
          </a:xfrm>
        </p:grpSpPr>
        <p:sp>
          <p:nvSpPr>
            <p:cNvPr id="20" name="矩形 19"/>
            <p:cNvSpPr/>
            <p:nvPr/>
          </p:nvSpPr>
          <p:spPr>
            <a:xfrm>
              <a:off x="1523234" y="1684503"/>
              <a:ext cx="24658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1037268" y="1735528"/>
              <a:ext cx="421170" cy="421170"/>
              <a:chOff x="5023476" y="1967700"/>
              <a:chExt cx="421170" cy="421170"/>
            </a:xfrm>
          </p:grpSpPr>
          <p:sp>
            <p:nvSpPr>
              <p:cNvPr id="22" name="橢圓 21"/>
              <p:cNvSpPr/>
              <p:nvPr/>
            </p:nvSpPr>
            <p:spPr>
              <a:xfrm>
                <a:off x="5023476" y="196770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auto">
              <a:xfrm rot="10800000" flipH="1">
                <a:off x="5165687" y="205239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0" name="群組 9"/>
          <p:cNvGrpSpPr/>
          <p:nvPr/>
        </p:nvGrpSpPr>
        <p:grpSpPr>
          <a:xfrm>
            <a:off x="4875358" y="4099172"/>
            <a:ext cx="2951802" cy="523220"/>
            <a:chOff x="1037268" y="1684503"/>
            <a:chExt cx="2951802" cy="523220"/>
          </a:xfrm>
        </p:grpSpPr>
        <p:sp>
          <p:nvSpPr>
            <p:cNvPr id="16" name="矩形 15"/>
            <p:cNvSpPr/>
            <p:nvPr/>
          </p:nvSpPr>
          <p:spPr>
            <a:xfrm>
              <a:off x="1523234" y="1684503"/>
              <a:ext cx="24658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</a:t>
              </a:r>
              <a:endParaRPr lang="zh-TW" altLang="en-US" sz="1400" dirty="0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1037268" y="1735528"/>
              <a:ext cx="421170" cy="421170"/>
              <a:chOff x="5023476" y="1967700"/>
              <a:chExt cx="421170" cy="421170"/>
            </a:xfrm>
          </p:grpSpPr>
          <p:sp>
            <p:nvSpPr>
              <p:cNvPr id="18" name="橢圓 17"/>
              <p:cNvSpPr/>
              <p:nvPr/>
            </p:nvSpPr>
            <p:spPr>
              <a:xfrm>
                <a:off x="5023476" y="196770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9" name="Freeform 21"/>
              <p:cNvSpPr>
                <a:spLocks/>
              </p:cNvSpPr>
              <p:nvPr/>
            </p:nvSpPr>
            <p:spPr bwMode="auto">
              <a:xfrm rot="10800000" flipH="1">
                <a:off x="5165687" y="205239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1" name="群組 10"/>
          <p:cNvGrpSpPr/>
          <p:nvPr/>
        </p:nvGrpSpPr>
        <p:grpSpPr>
          <a:xfrm>
            <a:off x="4875358" y="5187744"/>
            <a:ext cx="2951802" cy="523220"/>
            <a:chOff x="1037268" y="1684503"/>
            <a:chExt cx="2951802" cy="523220"/>
          </a:xfrm>
        </p:grpSpPr>
        <p:sp>
          <p:nvSpPr>
            <p:cNvPr id="12" name="矩形 11"/>
            <p:cNvSpPr/>
            <p:nvPr/>
          </p:nvSpPr>
          <p:spPr>
            <a:xfrm>
              <a:off x="1523234" y="1684503"/>
              <a:ext cx="246583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</a:t>
              </a:r>
              <a:endParaRPr lang="zh-TW" altLang="en-US" sz="1400" dirty="0"/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1037268" y="1735528"/>
              <a:ext cx="421170" cy="421170"/>
              <a:chOff x="5023476" y="1967700"/>
              <a:chExt cx="421170" cy="421170"/>
            </a:xfrm>
          </p:grpSpPr>
          <p:sp>
            <p:nvSpPr>
              <p:cNvPr id="14" name="橢圓 13"/>
              <p:cNvSpPr/>
              <p:nvPr/>
            </p:nvSpPr>
            <p:spPr>
              <a:xfrm>
                <a:off x="5023476" y="1967700"/>
                <a:ext cx="421170" cy="4211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5" name="Freeform 21"/>
              <p:cNvSpPr>
                <a:spLocks/>
              </p:cNvSpPr>
              <p:nvPr/>
            </p:nvSpPr>
            <p:spPr bwMode="auto">
              <a:xfrm rot="10800000" flipH="1">
                <a:off x="5165687" y="2052399"/>
                <a:ext cx="195968" cy="251772"/>
              </a:xfrm>
              <a:custGeom>
                <a:avLst/>
                <a:gdLst>
                  <a:gd name="T0" fmla="*/ 0 w 7925"/>
                  <a:gd name="T1" fmla="*/ 5094 h 10188"/>
                  <a:gd name="T2" fmla="*/ 33 w 7925"/>
                  <a:gd name="T3" fmla="*/ 0 h 10188"/>
                  <a:gd name="T4" fmla="*/ 1648 w 7925"/>
                  <a:gd name="T5" fmla="*/ 1021 h 10188"/>
                  <a:gd name="T6" fmla="*/ 7132 w 7925"/>
                  <a:gd name="T7" fmla="*/ 4554 h 10188"/>
                  <a:gd name="T8" fmla="*/ 7921 w 7925"/>
                  <a:gd name="T9" fmla="*/ 5094 h 10188"/>
                  <a:gd name="T10" fmla="*/ 1320 w 7925"/>
                  <a:gd name="T11" fmla="*/ 9375 h 10188"/>
                  <a:gd name="T12" fmla="*/ 29 w 7925"/>
                  <a:gd name="T13" fmla="*/ 10188 h 10188"/>
                  <a:gd name="T14" fmla="*/ 0 w 7925"/>
                  <a:gd name="T15" fmla="*/ 5094 h 10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925" h="10188">
                    <a:moveTo>
                      <a:pt x="0" y="5094"/>
                    </a:moveTo>
                    <a:cubicBezTo>
                      <a:pt x="0" y="1287"/>
                      <a:pt x="8" y="0"/>
                      <a:pt x="33" y="0"/>
                    </a:cubicBezTo>
                    <a:cubicBezTo>
                      <a:pt x="50" y="0"/>
                      <a:pt x="777" y="460"/>
                      <a:pt x="1648" y="1021"/>
                    </a:cubicBezTo>
                    <a:cubicBezTo>
                      <a:pt x="3732" y="2365"/>
                      <a:pt x="6142" y="3917"/>
                      <a:pt x="7132" y="4554"/>
                    </a:cubicBezTo>
                    <a:cubicBezTo>
                      <a:pt x="7570" y="4836"/>
                      <a:pt x="7925" y="5079"/>
                      <a:pt x="7921" y="5094"/>
                    </a:cubicBezTo>
                    <a:cubicBezTo>
                      <a:pt x="7912" y="5124"/>
                      <a:pt x="7006" y="5712"/>
                      <a:pt x="1320" y="9375"/>
                    </a:cubicBezTo>
                    <a:cubicBezTo>
                      <a:pt x="626" y="9822"/>
                      <a:pt x="45" y="10188"/>
                      <a:pt x="29" y="10188"/>
                    </a:cubicBezTo>
                    <a:cubicBezTo>
                      <a:pt x="10" y="10188"/>
                      <a:pt x="0" y="8528"/>
                      <a:pt x="0" y="5094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166" y="1501664"/>
            <a:ext cx="3911346" cy="44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2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17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264788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18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007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文字方塊 12"/>
          <p:cNvSpPr txBox="1"/>
          <p:nvPr/>
        </p:nvSpPr>
        <p:spPr>
          <a:xfrm>
            <a:off x="1662664" y="1882788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/>
              <a:t>Agenda</a:t>
            </a:r>
            <a:endParaRPr lang="zh-TW" altLang="en-US" sz="2400" dirty="0"/>
          </a:p>
        </p:txBody>
      </p:sp>
      <p:sp>
        <p:nvSpPr>
          <p:cNvPr id="9" name="矩形 8"/>
          <p:cNvSpPr/>
          <p:nvPr/>
        </p:nvSpPr>
        <p:spPr>
          <a:xfrm>
            <a:off x="1662664" y="2285252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sp>
        <p:nvSpPr>
          <p:cNvPr id="10" name="文字方塊 14"/>
          <p:cNvSpPr txBox="1"/>
          <p:nvPr/>
        </p:nvSpPr>
        <p:spPr>
          <a:xfrm>
            <a:off x="1662664" y="2780211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/>
              <a:t>Process</a:t>
            </a:r>
            <a:endParaRPr lang="zh-TW" altLang="en-US" sz="2400" dirty="0"/>
          </a:p>
        </p:txBody>
      </p:sp>
      <p:sp>
        <p:nvSpPr>
          <p:cNvPr id="11" name="矩形 10"/>
          <p:cNvSpPr/>
          <p:nvPr/>
        </p:nvSpPr>
        <p:spPr>
          <a:xfrm>
            <a:off x="1662664" y="3182675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sp>
        <p:nvSpPr>
          <p:cNvPr id="12" name="文字方塊 16"/>
          <p:cNvSpPr txBox="1"/>
          <p:nvPr/>
        </p:nvSpPr>
        <p:spPr>
          <a:xfrm>
            <a:off x="1667548" y="3723605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/>
              <a:t>Security</a:t>
            </a:r>
            <a:endParaRPr lang="zh-TW" altLang="en-US" sz="2400" dirty="0"/>
          </a:p>
        </p:txBody>
      </p:sp>
      <p:sp>
        <p:nvSpPr>
          <p:cNvPr id="13" name="矩形 12"/>
          <p:cNvSpPr/>
          <p:nvPr/>
        </p:nvSpPr>
        <p:spPr>
          <a:xfrm>
            <a:off x="1667548" y="4126069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sp>
        <p:nvSpPr>
          <p:cNvPr id="14" name="文字方塊 18"/>
          <p:cNvSpPr txBox="1"/>
          <p:nvPr/>
        </p:nvSpPr>
        <p:spPr>
          <a:xfrm>
            <a:off x="1667548" y="4621028"/>
            <a:ext cx="168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/>
              <a:t>Success</a:t>
            </a:r>
            <a:endParaRPr lang="zh-TW" altLang="en-US" sz="2400" dirty="0"/>
          </a:p>
        </p:txBody>
      </p:sp>
      <p:sp>
        <p:nvSpPr>
          <p:cNvPr id="15" name="矩形 14"/>
          <p:cNvSpPr/>
          <p:nvPr/>
        </p:nvSpPr>
        <p:spPr>
          <a:xfrm>
            <a:off x="1667548" y="5023492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1122983" y="3012008"/>
            <a:ext cx="523644" cy="523644"/>
            <a:chOff x="5731184" y="3068960"/>
            <a:chExt cx="816070" cy="816070"/>
          </a:xfrm>
        </p:grpSpPr>
        <p:sp>
          <p:nvSpPr>
            <p:cNvPr id="33" name="橢圓 32"/>
            <p:cNvSpPr/>
            <p:nvPr/>
          </p:nvSpPr>
          <p:spPr>
            <a:xfrm>
              <a:off x="5731184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34" name="群組 33"/>
            <p:cNvGrpSpPr/>
            <p:nvPr/>
          </p:nvGrpSpPr>
          <p:grpSpPr>
            <a:xfrm>
              <a:off x="5935646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35" name="手繪多邊形 34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6" name="手繪多邊形 35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7" name="群組 16"/>
          <p:cNvGrpSpPr/>
          <p:nvPr/>
        </p:nvGrpSpPr>
        <p:grpSpPr>
          <a:xfrm>
            <a:off x="1122983" y="2114585"/>
            <a:ext cx="523644" cy="523644"/>
            <a:chOff x="5731184" y="1981037"/>
            <a:chExt cx="816070" cy="816070"/>
          </a:xfrm>
        </p:grpSpPr>
        <p:sp>
          <p:nvSpPr>
            <p:cNvPr id="31" name="橢圓 30"/>
            <p:cNvSpPr/>
            <p:nvPr/>
          </p:nvSpPr>
          <p:spPr>
            <a:xfrm>
              <a:off x="5731184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2" name="手繪多邊形 31"/>
            <p:cNvSpPr>
              <a:spLocks/>
            </p:cNvSpPr>
            <p:nvPr/>
          </p:nvSpPr>
          <p:spPr bwMode="auto">
            <a:xfrm flipV="1">
              <a:off x="6011604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1127867" y="3955402"/>
            <a:ext cx="523644" cy="523644"/>
            <a:chOff x="5731184" y="4156883"/>
            <a:chExt cx="816070" cy="816070"/>
          </a:xfrm>
        </p:grpSpPr>
        <p:sp>
          <p:nvSpPr>
            <p:cNvPr id="22" name="橢圓 21"/>
            <p:cNvSpPr/>
            <p:nvPr/>
          </p:nvSpPr>
          <p:spPr>
            <a:xfrm>
              <a:off x="5731184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5939596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4" name="手繪多邊形 23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0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1127867" y="4852825"/>
            <a:ext cx="523644" cy="523644"/>
            <a:chOff x="5731184" y="5244806"/>
            <a:chExt cx="816070" cy="816070"/>
          </a:xfrm>
        </p:grpSpPr>
        <p:sp>
          <p:nvSpPr>
            <p:cNvPr id="20" name="橢圓 19"/>
            <p:cNvSpPr/>
            <p:nvPr/>
          </p:nvSpPr>
          <p:spPr>
            <a:xfrm>
              <a:off x="5731184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>
              <a:spLocks/>
            </p:cNvSpPr>
            <p:nvPr/>
          </p:nvSpPr>
          <p:spPr bwMode="auto">
            <a:xfrm>
              <a:off x="5916458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7907" y="1489709"/>
            <a:ext cx="3965886" cy="4526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1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19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74316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20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008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715181" y="1882957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4914586" y="1901024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4715181" y="3359168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4914586" y="3377235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4715181" y="4845762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4914586" y="486382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50" y="1573885"/>
            <a:ext cx="3814154" cy="433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1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21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19462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22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009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文字方塊 51"/>
          <p:cNvSpPr txBox="1"/>
          <p:nvPr/>
        </p:nvSpPr>
        <p:spPr>
          <a:xfrm>
            <a:off x="1055503" y="3755317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1748583" y="2246922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2872" y="1549661"/>
            <a:ext cx="3933938" cy="4466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4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23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93637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823460" y="1931685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5022865" y="1949752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4823460" y="3407896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5022865" y="3425963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4823460" y="4894490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5022865" y="4912557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388" y="1939290"/>
            <a:ext cx="4157810" cy="362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25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74794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26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354637" y="1856232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771707" y="2014109"/>
            <a:ext cx="582930" cy="422910"/>
            <a:chOff x="2068830" y="3314700"/>
            <a:chExt cx="582930" cy="422910"/>
          </a:xfrm>
        </p:grpSpPr>
        <p:sp>
          <p:nvSpPr>
            <p:cNvPr id="22" name="矩形 2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354637" y="290474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771707" y="3062621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1354637" y="3953256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771707" y="4111133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354637" y="5001768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771707" y="5159645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7193" y="1441417"/>
            <a:ext cx="4050512" cy="462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06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27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63322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28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280842" y="179522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5280842" y="284678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280842" y="389834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280842" y="494990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4794876" y="1953971"/>
            <a:ext cx="421170" cy="421170"/>
            <a:chOff x="5023476" y="196770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794876" y="3005531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794876" y="4057091"/>
            <a:ext cx="421170" cy="421170"/>
            <a:chOff x="5023476" y="407082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794876" y="5108651"/>
            <a:ext cx="421170" cy="421170"/>
            <a:chOff x="5023476" y="512238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865" y="1417320"/>
            <a:ext cx="407313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66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29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88607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30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文字方塊 51"/>
          <p:cNvSpPr txBox="1"/>
          <p:nvPr/>
        </p:nvSpPr>
        <p:spPr>
          <a:xfrm>
            <a:off x="5349447" y="3672772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6042527" y="2164377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08" y="1416684"/>
            <a:ext cx="4077432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9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31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1469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32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456630" y="1602022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9" name="文字方塊 11"/>
          <p:cNvSpPr txBox="1"/>
          <p:nvPr/>
        </p:nvSpPr>
        <p:spPr>
          <a:xfrm>
            <a:off x="1440282" y="1728914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456630" y="2720959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1" name="文字方塊 13"/>
          <p:cNvSpPr txBox="1"/>
          <p:nvPr/>
        </p:nvSpPr>
        <p:spPr>
          <a:xfrm>
            <a:off x="1440282" y="2847851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456630" y="3883256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3" name="文字方塊 15"/>
          <p:cNvSpPr txBox="1"/>
          <p:nvPr/>
        </p:nvSpPr>
        <p:spPr>
          <a:xfrm>
            <a:off x="1440282" y="4010148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456630" y="5002193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5" name="文字方塊 17"/>
          <p:cNvSpPr txBox="1"/>
          <p:nvPr/>
        </p:nvSpPr>
        <p:spPr>
          <a:xfrm>
            <a:off x="1440282" y="5129085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5491" y="1468152"/>
            <a:ext cx="3998784" cy="457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66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33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11362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520190" y="236003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9" name="橢圓 8"/>
          <p:cNvSpPr/>
          <p:nvPr/>
        </p:nvSpPr>
        <p:spPr>
          <a:xfrm>
            <a:off x="685800" y="1864771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0" name="直線接點 9"/>
          <p:cNvCxnSpPr/>
          <p:nvPr/>
        </p:nvCxnSpPr>
        <p:spPr>
          <a:xfrm>
            <a:off x="1108710" y="228196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88"/>
          <p:cNvSpPr txBox="1"/>
          <p:nvPr/>
        </p:nvSpPr>
        <p:spPr>
          <a:xfrm>
            <a:off x="1520190" y="181709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20190" y="383450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橢圓 12"/>
          <p:cNvSpPr/>
          <p:nvPr/>
        </p:nvSpPr>
        <p:spPr>
          <a:xfrm>
            <a:off x="685800" y="3339241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1108710" y="375643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88"/>
          <p:cNvSpPr txBox="1"/>
          <p:nvPr/>
        </p:nvSpPr>
        <p:spPr>
          <a:xfrm>
            <a:off x="1520190" y="329156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20190" y="530897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橢圓 16"/>
          <p:cNvSpPr/>
          <p:nvPr/>
        </p:nvSpPr>
        <p:spPr>
          <a:xfrm>
            <a:off x="685800" y="4813711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1108710" y="523090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88"/>
          <p:cNvSpPr txBox="1"/>
          <p:nvPr/>
        </p:nvSpPr>
        <p:spPr>
          <a:xfrm>
            <a:off x="1520190" y="476603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7904" y="1897958"/>
            <a:ext cx="4234626" cy="370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56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35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7075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36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963147" y="179451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963147" y="284607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963147" y="389763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963147" y="494919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477181" y="3004817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77181" y="1953257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77181" y="4056377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77181" y="5107937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5242" y="1501615"/>
            <a:ext cx="3945848" cy="4517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1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37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8733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38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5173873" y="1608541"/>
            <a:ext cx="2791674" cy="954107"/>
            <a:chOff x="6149127" y="1804267"/>
            <a:chExt cx="2791674" cy="954107"/>
          </a:xfrm>
        </p:grpSpPr>
        <p:sp>
          <p:nvSpPr>
            <p:cNvPr id="24" name="矩形 23"/>
            <p:cNvSpPr/>
            <p:nvPr/>
          </p:nvSpPr>
          <p:spPr>
            <a:xfrm>
              <a:off x="6600949" y="1804267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5" name="群組 24"/>
            <p:cNvGrpSpPr/>
            <p:nvPr/>
          </p:nvGrpSpPr>
          <p:grpSpPr>
            <a:xfrm>
              <a:off x="6149127" y="1865227"/>
              <a:ext cx="364036" cy="364036"/>
              <a:chOff x="439901" y="1993616"/>
              <a:chExt cx="364036" cy="364036"/>
            </a:xfrm>
          </p:grpSpPr>
          <p:sp>
            <p:nvSpPr>
              <p:cNvPr id="26" name="圓角矩形 25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7" name="手繪多邊形 26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" name="群組 8"/>
          <p:cNvGrpSpPr/>
          <p:nvPr/>
        </p:nvGrpSpPr>
        <p:grpSpPr>
          <a:xfrm>
            <a:off x="5173873" y="2725125"/>
            <a:ext cx="2791674" cy="954107"/>
            <a:chOff x="6149127" y="2941171"/>
            <a:chExt cx="2791674" cy="954107"/>
          </a:xfrm>
        </p:grpSpPr>
        <p:sp>
          <p:nvSpPr>
            <p:cNvPr id="20" name="矩形 19"/>
            <p:cNvSpPr/>
            <p:nvPr/>
          </p:nvSpPr>
          <p:spPr>
            <a:xfrm>
              <a:off x="6600949" y="294117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6149127" y="3002131"/>
              <a:ext cx="364036" cy="364036"/>
              <a:chOff x="439901" y="1993616"/>
              <a:chExt cx="364036" cy="364036"/>
            </a:xfrm>
          </p:grpSpPr>
          <p:sp>
            <p:nvSpPr>
              <p:cNvPr id="22" name="圓角矩形 21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23" name="手繪多邊形 22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" name="群組 9"/>
          <p:cNvGrpSpPr/>
          <p:nvPr/>
        </p:nvGrpSpPr>
        <p:grpSpPr>
          <a:xfrm>
            <a:off x="5173873" y="3841709"/>
            <a:ext cx="2791674" cy="954107"/>
            <a:chOff x="6149127" y="3992731"/>
            <a:chExt cx="2791674" cy="954107"/>
          </a:xfrm>
        </p:grpSpPr>
        <p:sp>
          <p:nvSpPr>
            <p:cNvPr id="16" name="矩形 15"/>
            <p:cNvSpPr/>
            <p:nvPr/>
          </p:nvSpPr>
          <p:spPr>
            <a:xfrm>
              <a:off x="6600949" y="399273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7" name="群組 16"/>
            <p:cNvGrpSpPr/>
            <p:nvPr/>
          </p:nvGrpSpPr>
          <p:grpSpPr>
            <a:xfrm>
              <a:off x="6149127" y="4053691"/>
              <a:ext cx="364036" cy="364036"/>
              <a:chOff x="439901" y="1993616"/>
              <a:chExt cx="364036" cy="364036"/>
            </a:xfrm>
          </p:grpSpPr>
          <p:sp>
            <p:nvSpPr>
              <p:cNvPr id="18" name="圓角矩形 17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9" name="手繪多邊形 18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群組 10"/>
          <p:cNvGrpSpPr/>
          <p:nvPr/>
        </p:nvGrpSpPr>
        <p:grpSpPr>
          <a:xfrm>
            <a:off x="5173873" y="4958293"/>
            <a:ext cx="2791674" cy="954107"/>
            <a:chOff x="6149127" y="5044291"/>
            <a:chExt cx="2791674" cy="954107"/>
          </a:xfrm>
        </p:grpSpPr>
        <p:sp>
          <p:nvSpPr>
            <p:cNvPr id="12" name="矩形 11"/>
            <p:cNvSpPr/>
            <p:nvPr/>
          </p:nvSpPr>
          <p:spPr>
            <a:xfrm>
              <a:off x="6600949" y="5044291"/>
              <a:ext cx="233985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  <p:grpSp>
          <p:nvGrpSpPr>
            <p:cNvPr id="13" name="群組 12"/>
            <p:cNvGrpSpPr/>
            <p:nvPr/>
          </p:nvGrpSpPr>
          <p:grpSpPr>
            <a:xfrm>
              <a:off x="6149127" y="5105251"/>
              <a:ext cx="364036" cy="364036"/>
              <a:chOff x="439901" y="1993616"/>
              <a:chExt cx="364036" cy="364036"/>
            </a:xfrm>
          </p:grpSpPr>
          <p:sp>
            <p:nvSpPr>
              <p:cNvPr id="14" name="圓角矩形 13"/>
              <p:cNvSpPr/>
              <p:nvPr/>
            </p:nvSpPr>
            <p:spPr>
              <a:xfrm>
                <a:off x="439901" y="1993616"/>
                <a:ext cx="364036" cy="364036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5" name="手繪多邊形 14"/>
              <p:cNvSpPr/>
              <p:nvPr/>
            </p:nvSpPr>
            <p:spPr>
              <a:xfrm>
                <a:off x="516599" y="2070300"/>
                <a:ext cx="210640" cy="210668"/>
              </a:xfrm>
              <a:custGeom>
                <a:avLst/>
                <a:gdLst/>
                <a:ahLst/>
                <a:cxnLst/>
                <a:rect l="l" t="t" r="r" b="b"/>
                <a:pathLst>
                  <a:path w="133388" h="133406">
                    <a:moveTo>
                      <a:pt x="11740" y="0"/>
                    </a:moveTo>
                    <a:lnTo>
                      <a:pt x="116868" y="105178"/>
                    </a:lnTo>
                    <a:lnTo>
                      <a:pt x="116868" y="19"/>
                    </a:lnTo>
                    <a:lnTo>
                      <a:pt x="133388" y="16651"/>
                    </a:lnTo>
                    <a:lnTo>
                      <a:pt x="133388" y="133406"/>
                    </a:lnTo>
                    <a:lnTo>
                      <a:pt x="16520" y="133406"/>
                    </a:lnTo>
                    <a:lnTo>
                      <a:pt x="0" y="116886"/>
                    </a:lnTo>
                    <a:lnTo>
                      <a:pt x="105259" y="116886"/>
                    </a:lnTo>
                    <a:lnTo>
                      <a:pt x="0" y="11739"/>
                    </a:lnTo>
                    <a:lnTo>
                      <a:pt x="1174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bg1"/>
                  </a:solidFill>
                </a:endParaRPr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842" y="1433029"/>
            <a:ext cx="4047816" cy="462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0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39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94318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40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文字方塊 12"/>
          <p:cNvSpPr txBox="1"/>
          <p:nvPr/>
        </p:nvSpPr>
        <p:spPr>
          <a:xfrm>
            <a:off x="1628374" y="1834864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/>
              <a:t>Agenda</a:t>
            </a:r>
            <a:endParaRPr lang="zh-TW" altLang="en-US" sz="2400" dirty="0"/>
          </a:p>
        </p:txBody>
      </p:sp>
      <p:sp>
        <p:nvSpPr>
          <p:cNvPr id="9" name="矩形 8"/>
          <p:cNvSpPr/>
          <p:nvPr/>
        </p:nvSpPr>
        <p:spPr>
          <a:xfrm>
            <a:off x="1628374" y="2237328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sp>
        <p:nvSpPr>
          <p:cNvPr id="10" name="文字方塊 14"/>
          <p:cNvSpPr txBox="1"/>
          <p:nvPr/>
        </p:nvSpPr>
        <p:spPr>
          <a:xfrm>
            <a:off x="1628374" y="2732287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/>
              <a:t>Process</a:t>
            </a:r>
            <a:endParaRPr lang="zh-TW" altLang="en-US" sz="2400" dirty="0"/>
          </a:p>
        </p:txBody>
      </p:sp>
      <p:sp>
        <p:nvSpPr>
          <p:cNvPr id="11" name="矩形 10"/>
          <p:cNvSpPr/>
          <p:nvPr/>
        </p:nvSpPr>
        <p:spPr>
          <a:xfrm>
            <a:off x="1628374" y="3134751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sp>
        <p:nvSpPr>
          <p:cNvPr id="12" name="文字方塊 16"/>
          <p:cNvSpPr txBox="1"/>
          <p:nvPr/>
        </p:nvSpPr>
        <p:spPr>
          <a:xfrm>
            <a:off x="1633258" y="3675681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/>
              <a:t>Security</a:t>
            </a:r>
            <a:endParaRPr lang="zh-TW" altLang="en-US" sz="2400" dirty="0"/>
          </a:p>
        </p:txBody>
      </p:sp>
      <p:sp>
        <p:nvSpPr>
          <p:cNvPr id="13" name="矩形 12"/>
          <p:cNvSpPr/>
          <p:nvPr/>
        </p:nvSpPr>
        <p:spPr>
          <a:xfrm>
            <a:off x="1633258" y="4078145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sp>
        <p:nvSpPr>
          <p:cNvPr id="14" name="文字方塊 18"/>
          <p:cNvSpPr txBox="1"/>
          <p:nvPr/>
        </p:nvSpPr>
        <p:spPr>
          <a:xfrm>
            <a:off x="1633258" y="4573104"/>
            <a:ext cx="168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/>
              <a:t>Success</a:t>
            </a:r>
            <a:endParaRPr lang="zh-TW" altLang="en-US" sz="2400" dirty="0"/>
          </a:p>
        </p:txBody>
      </p:sp>
      <p:sp>
        <p:nvSpPr>
          <p:cNvPr id="15" name="矩形 14"/>
          <p:cNvSpPr/>
          <p:nvPr/>
        </p:nvSpPr>
        <p:spPr>
          <a:xfrm>
            <a:off x="1633258" y="4975568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1088693" y="2964084"/>
            <a:ext cx="523644" cy="523644"/>
            <a:chOff x="5731184" y="3068960"/>
            <a:chExt cx="816070" cy="816070"/>
          </a:xfrm>
        </p:grpSpPr>
        <p:sp>
          <p:nvSpPr>
            <p:cNvPr id="33" name="橢圓 32"/>
            <p:cNvSpPr/>
            <p:nvPr/>
          </p:nvSpPr>
          <p:spPr>
            <a:xfrm>
              <a:off x="5731184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34" name="群組 33"/>
            <p:cNvGrpSpPr/>
            <p:nvPr/>
          </p:nvGrpSpPr>
          <p:grpSpPr>
            <a:xfrm>
              <a:off x="5935646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35" name="手繪多邊形 34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6" name="手繪多邊形 35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7" name="群組 16"/>
          <p:cNvGrpSpPr/>
          <p:nvPr/>
        </p:nvGrpSpPr>
        <p:grpSpPr>
          <a:xfrm>
            <a:off x="1088693" y="2066661"/>
            <a:ext cx="523644" cy="523644"/>
            <a:chOff x="5731184" y="1981037"/>
            <a:chExt cx="816070" cy="816070"/>
          </a:xfrm>
        </p:grpSpPr>
        <p:sp>
          <p:nvSpPr>
            <p:cNvPr id="31" name="橢圓 30"/>
            <p:cNvSpPr/>
            <p:nvPr/>
          </p:nvSpPr>
          <p:spPr>
            <a:xfrm>
              <a:off x="5731184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2" name="手繪多邊形 31"/>
            <p:cNvSpPr>
              <a:spLocks/>
            </p:cNvSpPr>
            <p:nvPr/>
          </p:nvSpPr>
          <p:spPr bwMode="auto">
            <a:xfrm flipV="1">
              <a:off x="6011604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1093577" y="3907478"/>
            <a:ext cx="523644" cy="523644"/>
            <a:chOff x="5731184" y="4156883"/>
            <a:chExt cx="816070" cy="816070"/>
          </a:xfrm>
        </p:grpSpPr>
        <p:sp>
          <p:nvSpPr>
            <p:cNvPr id="22" name="橢圓 21"/>
            <p:cNvSpPr/>
            <p:nvPr/>
          </p:nvSpPr>
          <p:spPr>
            <a:xfrm>
              <a:off x="5731184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5939596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4" name="手繪多邊形 23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0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1093577" y="4804901"/>
            <a:ext cx="523644" cy="523644"/>
            <a:chOff x="5731184" y="5244806"/>
            <a:chExt cx="816070" cy="816070"/>
          </a:xfrm>
        </p:grpSpPr>
        <p:sp>
          <p:nvSpPr>
            <p:cNvPr id="20" name="橢圓 19"/>
            <p:cNvSpPr/>
            <p:nvPr/>
          </p:nvSpPr>
          <p:spPr>
            <a:xfrm>
              <a:off x="5731184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>
              <a:spLocks/>
            </p:cNvSpPr>
            <p:nvPr/>
          </p:nvSpPr>
          <p:spPr bwMode="auto">
            <a:xfrm>
              <a:off x="5916458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0560" y="1853304"/>
            <a:ext cx="4377914" cy="379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48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41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4923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42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019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918327" y="1962388"/>
            <a:ext cx="3352566" cy="738664"/>
            <a:chOff x="560912" y="1927819"/>
            <a:chExt cx="3352566" cy="738664"/>
          </a:xfrm>
        </p:grpSpPr>
        <p:grpSp>
          <p:nvGrpSpPr>
            <p:cNvPr id="9" name="群組 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1" name="橢圓 1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918327" y="2911078"/>
            <a:ext cx="3352566" cy="738664"/>
            <a:chOff x="560912" y="1927819"/>
            <a:chExt cx="3352566" cy="738664"/>
          </a:xfrm>
        </p:grpSpPr>
        <p:grpSp>
          <p:nvGrpSpPr>
            <p:cNvPr id="14" name="群組 1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6" name="橢圓 1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918327" y="3859768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918327" y="4808458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5420" y="1421130"/>
            <a:ext cx="4044632" cy="464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1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43</a:t>
            </a:fld>
            <a:endParaRPr lang="zh-TW" altLang="en-US"/>
          </a:p>
        </p:txBody>
      </p:sp>
      <p:sp>
        <p:nvSpPr>
          <p:cNvPr id="9" name="圖片版面配置區 8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63966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772150" y="234860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9" name="橢圓 8"/>
          <p:cNvSpPr/>
          <p:nvPr/>
        </p:nvSpPr>
        <p:spPr>
          <a:xfrm>
            <a:off x="4937760" y="1853341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0" name="直線接點 9"/>
          <p:cNvCxnSpPr/>
          <p:nvPr/>
        </p:nvCxnSpPr>
        <p:spPr>
          <a:xfrm>
            <a:off x="5360670" y="227053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88"/>
          <p:cNvSpPr txBox="1"/>
          <p:nvPr/>
        </p:nvSpPr>
        <p:spPr>
          <a:xfrm>
            <a:off x="5772150" y="180566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72150" y="382307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橢圓 12"/>
          <p:cNvSpPr/>
          <p:nvPr/>
        </p:nvSpPr>
        <p:spPr>
          <a:xfrm>
            <a:off x="4937760" y="3327811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5360670" y="374500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88"/>
          <p:cNvSpPr txBox="1"/>
          <p:nvPr/>
        </p:nvSpPr>
        <p:spPr>
          <a:xfrm>
            <a:off x="5772150" y="328013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72150" y="5297545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橢圓 16"/>
          <p:cNvSpPr/>
          <p:nvPr/>
        </p:nvSpPr>
        <p:spPr>
          <a:xfrm>
            <a:off x="4937760" y="4802281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5360670" y="5219476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88"/>
          <p:cNvSpPr txBox="1"/>
          <p:nvPr/>
        </p:nvSpPr>
        <p:spPr>
          <a:xfrm>
            <a:off x="5772150" y="4754604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721" y="1448798"/>
            <a:ext cx="4028436" cy="459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5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45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01144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46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290967" y="1851660"/>
            <a:ext cx="303805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290967" y="2903220"/>
            <a:ext cx="303805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1290967" y="3954780"/>
            <a:ext cx="303805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1290967" y="5006340"/>
            <a:ext cx="303805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805001" y="3061967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805001" y="2010407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805001" y="4113527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805001" y="5165087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0387" y="1447800"/>
            <a:ext cx="4018066" cy="461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78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47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81932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48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280842" y="179522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5280842" y="284678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5280842" y="389834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5280842" y="4949904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4794876" y="1953971"/>
            <a:ext cx="421170" cy="421170"/>
            <a:chOff x="5023476" y="196770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196770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auto">
            <a:xfrm rot="10800000" flipH="1">
              <a:off x="5165687" y="205239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4794876" y="3005531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rot="10800000" flipH="1">
              <a:off x="5165687" y="310395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794876" y="4057091"/>
            <a:ext cx="421170" cy="421170"/>
            <a:chOff x="5023476" y="407082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407082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 rot="10800000" flipH="1">
              <a:off x="5165687" y="415551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4794876" y="5108651"/>
            <a:ext cx="421170" cy="421170"/>
            <a:chOff x="5023476" y="512238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512238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 rot="10800000" flipH="1">
              <a:off x="5165687" y="5207079"/>
              <a:ext cx="195968" cy="251772"/>
            </a:xfrm>
            <a:custGeom>
              <a:avLst/>
              <a:gdLst>
                <a:gd name="T0" fmla="*/ 0 w 7925"/>
                <a:gd name="T1" fmla="*/ 5094 h 10188"/>
                <a:gd name="T2" fmla="*/ 33 w 7925"/>
                <a:gd name="T3" fmla="*/ 0 h 10188"/>
                <a:gd name="T4" fmla="*/ 1648 w 7925"/>
                <a:gd name="T5" fmla="*/ 1021 h 10188"/>
                <a:gd name="T6" fmla="*/ 7132 w 7925"/>
                <a:gd name="T7" fmla="*/ 4554 h 10188"/>
                <a:gd name="T8" fmla="*/ 7921 w 7925"/>
                <a:gd name="T9" fmla="*/ 5094 h 10188"/>
                <a:gd name="T10" fmla="*/ 1320 w 7925"/>
                <a:gd name="T11" fmla="*/ 9375 h 10188"/>
                <a:gd name="T12" fmla="*/ 29 w 7925"/>
                <a:gd name="T13" fmla="*/ 10188 h 10188"/>
                <a:gd name="T14" fmla="*/ 0 w 7925"/>
                <a:gd name="T15" fmla="*/ 5094 h 10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25" h="10188">
                  <a:moveTo>
                    <a:pt x="0" y="5094"/>
                  </a:moveTo>
                  <a:cubicBezTo>
                    <a:pt x="0" y="1287"/>
                    <a:pt x="8" y="0"/>
                    <a:pt x="33" y="0"/>
                  </a:cubicBezTo>
                  <a:cubicBezTo>
                    <a:pt x="50" y="0"/>
                    <a:pt x="777" y="460"/>
                    <a:pt x="1648" y="1021"/>
                  </a:cubicBezTo>
                  <a:cubicBezTo>
                    <a:pt x="3732" y="2365"/>
                    <a:pt x="6142" y="3917"/>
                    <a:pt x="7132" y="4554"/>
                  </a:cubicBezTo>
                  <a:cubicBezTo>
                    <a:pt x="7570" y="4836"/>
                    <a:pt x="7925" y="5079"/>
                    <a:pt x="7921" y="5094"/>
                  </a:cubicBezTo>
                  <a:cubicBezTo>
                    <a:pt x="7912" y="5124"/>
                    <a:pt x="7006" y="5712"/>
                    <a:pt x="1320" y="9375"/>
                  </a:cubicBezTo>
                  <a:cubicBezTo>
                    <a:pt x="626" y="9822"/>
                    <a:pt x="45" y="10188"/>
                    <a:pt x="29" y="10188"/>
                  </a:cubicBezTo>
                  <a:cubicBezTo>
                    <a:pt x="10" y="10188"/>
                    <a:pt x="0" y="8528"/>
                    <a:pt x="0" y="5094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870" y="1493281"/>
            <a:ext cx="3947094" cy="4519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1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49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45503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50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525176" y="1629844"/>
            <a:ext cx="900115" cy="900115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01</a:t>
            </a:r>
          </a:p>
        </p:txBody>
      </p:sp>
      <p:sp>
        <p:nvSpPr>
          <p:cNvPr id="9" name="文字方塊 11"/>
          <p:cNvSpPr txBox="1"/>
          <p:nvPr/>
        </p:nvSpPr>
        <p:spPr>
          <a:xfrm>
            <a:off x="1508828" y="1756736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525176" y="2748781"/>
            <a:ext cx="900115" cy="900115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02</a:t>
            </a:r>
          </a:p>
        </p:txBody>
      </p:sp>
      <p:sp>
        <p:nvSpPr>
          <p:cNvPr id="11" name="文字方塊 13"/>
          <p:cNvSpPr txBox="1"/>
          <p:nvPr/>
        </p:nvSpPr>
        <p:spPr>
          <a:xfrm>
            <a:off x="1508828" y="2875673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525176" y="3872045"/>
            <a:ext cx="900115" cy="900115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03</a:t>
            </a:r>
          </a:p>
        </p:txBody>
      </p:sp>
      <p:sp>
        <p:nvSpPr>
          <p:cNvPr id="13" name="文字方塊 15"/>
          <p:cNvSpPr txBox="1"/>
          <p:nvPr/>
        </p:nvSpPr>
        <p:spPr>
          <a:xfrm>
            <a:off x="1508828" y="3998937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sp>
        <p:nvSpPr>
          <p:cNvPr id="14" name="矩形 13"/>
          <p:cNvSpPr/>
          <p:nvPr/>
        </p:nvSpPr>
        <p:spPr>
          <a:xfrm>
            <a:off x="525176" y="4990982"/>
            <a:ext cx="900115" cy="900115"/>
          </a:xfrm>
          <a:prstGeom prst="rect">
            <a:avLst/>
          </a:prstGeom>
          <a:solidFill>
            <a:schemeClr val="accent4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04</a:t>
            </a:r>
          </a:p>
        </p:txBody>
      </p:sp>
      <p:sp>
        <p:nvSpPr>
          <p:cNvPr id="15" name="文字方塊 17"/>
          <p:cNvSpPr txBox="1"/>
          <p:nvPr/>
        </p:nvSpPr>
        <p:spPr>
          <a:xfrm>
            <a:off x="1508828" y="5117874"/>
            <a:ext cx="3132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The quick brown fox jumps over the lazy dog.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1109" y="1417645"/>
            <a:ext cx="4070632" cy="467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4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51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76629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52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4964547" y="1916668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4964547" y="2892028"/>
            <a:ext cx="3352566" cy="738664"/>
            <a:chOff x="560912" y="1927819"/>
            <a:chExt cx="3352566" cy="738664"/>
          </a:xfrm>
        </p:grpSpPr>
        <p:grpSp>
          <p:nvGrpSpPr>
            <p:cNvPr id="20" name="群組 19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2" name="橢圓 21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0" name="群組 9"/>
          <p:cNvGrpSpPr/>
          <p:nvPr/>
        </p:nvGrpSpPr>
        <p:grpSpPr>
          <a:xfrm>
            <a:off x="4964547" y="3867388"/>
            <a:ext cx="3352566" cy="738664"/>
            <a:chOff x="560912" y="1927819"/>
            <a:chExt cx="3352566" cy="738664"/>
          </a:xfrm>
        </p:grpSpPr>
        <p:grpSp>
          <p:nvGrpSpPr>
            <p:cNvPr id="16" name="群組 15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8" name="橢圓 17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4964547" y="4842748"/>
            <a:ext cx="3352566" cy="738664"/>
            <a:chOff x="560912" y="1927819"/>
            <a:chExt cx="3352566" cy="738664"/>
          </a:xfrm>
        </p:grpSpPr>
        <p:grpSp>
          <p:nvGrpSpPr>
            <p:cNvPr id="12" name="群組 11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14" name="橢圓 13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35" y="1365382"/>
            <a:ext cx="4149674" cy="476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53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17669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249988" y="1805940"/>
            <a:ext cx="303805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1249988" y="2857500"/>
            <a:ext cx="303805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1249988" y="3909060"/>
            <a:ext cx="303805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1249988" y="4960620"/>
            <a:ext cx="3038050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764022" y="3016247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764022" y="1964687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764022" y="4067807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764022" y="5119367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4246" y="1283970"/>
            <a:ext cx="4303648" cy="493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759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55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76202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56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026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文字方塊 12"/>
          <p:cNvSpPr txBox="1"/>
          <p:nvPr/>
        </p:nvSpPr>
        <p:spPr>
          <a:xfrm>
            <a:off x="5526003" y="1845094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/>
              <a:t>Agenda</a:t>
            </a:r>
            <a:endParaRPr lang="zh-TW" altLang="en-US" sz="2400" dirty="0"/>
          </a:p>
        </p:txBody>
      </p:sp>
      <p:sp>
        <p:nvSpPr>
          <p:cNvPr id="9" name="矩形 8"/>
          <p:cNvSpPr/>
          <p:nvPr/>
        </p:nvSpPr>
        <p:spPr>
          <a:xfrm>
            <a:off x="5526003" y="2247558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sp>
        <p:nvSpPr>
          <p:cNvPr id="10" name="文字方塊 14"/>
          <p:cNvSpPr txBox="1"/>
          <p:nvPr/>
        </p:nvSpPr>
        <p:spPr>
          <a:xfrm>
            <a:off x="5526003" y="2742517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/>
              <a:t>Process</a:t>
            </a:r>
            <a:endParaRPr lang="zh-TW" altLang="en-US" sz="2400" dirty="0"/>
          </a:p>
        </p:txBody>
      </p:sp>
      <p:sp>
        <p:nvSpPr>
          <p:cNvPr id="11" name="矩形 10"/>
          <p:cNvSpPr/>
          <p:nvPr/>
        </p:nvSpPr>
        <p:spPr>
          <a:xfrm>
            <a:off x="5526003" y="3144981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sp>
        <p:nvSpPr>
          <p:cNvPr id="12" name="文字方塊 16"/>
          <p:cNvSpPr txBox="1"/>
          <p:nvPr/>
        </p:nvSpPr>
        <p:spPr>
          <a:xfrm>
            <a:off x="5530887" y="3685911"/>
            <a:ext cx="1294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2400" dirty="0"/>
              <a:t>Security</a:t>
            </a:r>
            <a:endParaRPr lang="zh-TW" altLang="en-US" sz="2400" dirty="0"/>
          </a:p>
        </p:txBody>
      </p:sp>
      <p:sp>
        <p:nvSpPr>
          <p:cNvPr id="13" name="矩形 12"/>
          <p:cNvSpPr/>
          <p:nvPr/>
        </p:nvSpPr>
        <p:spPr>
          <a:xfrm>
            <a:off x="5530887" y="4088375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sp>
        <p:nvSpPr>
          <p:cNvPr id="14" name="文字方塊 18"/>
          <p:cNvSpPr txBox="1"/>
          <p:nvPr/>
        </p:nvSpPr>
        <p:spPr>
          <a:xfrm>
            <a:off x="5530887" y="4583334"/>
            <a:ext cx="16858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dirty="0"/>
              <a:t>Success</a:t>
            </a:r>
            <a:endParaRPr lang="zh-TW" altLang="en-US" sz="2400" dirty="0"/>
          </a:p>
        </p:txBody>
      </p:sp>
      <p:sp>
        <p:nvSpPr>
          <p:cNvPr id="15" name="矩形 14"/>
          <p:cNvSpPr/>
          <p:nvPr/>
        </p:nvSpPr>
        <p:spPr>
          <a:xfrm>
            <a:off x="5530887" y="4985798"/>
            <a:ext cx="2535850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</a:t>
            </a:r>
            <a:endParaRPr lang="zh-TW" alt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4986322" y="2974314"/>
            <a:ext cx="523644" cy="523644"/>
            <a:chOff x="5731184" y="3068960"/>
            <a:chExt cx="816070" cy="816070"/>
          </a:xfrm>
        </p:grpSpPr>
        <p:sp>
          <p:nvSpPr>
            <p:cNvPr id="33" name="橢圓 32"/>
            <p:cNvSpPr/>
            <p:nvPr/>
          </p:nvSpPr>
          <p:spPr>
            <a:xfrm>
              <a:off x="5731184" y="3068960"/>
              <a:ext cx="816070" cy="8160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34" name="群組 33"/>
            <p:cNvGrpSpPr/>
            <p:nvPr/>
          </p:nvGrpSpPr>
          <p:grpSpPr>
            <a:xfrm>
              <a:off x="5935646" y="3308966"/>
              <a:ext cx="407146" cy="336058"/>
              <a:chOff x="13079250" y="23448756"/>
              <a:chExt cx="2967819" cy="2449630"/>
            </a:xfrm>
            <a:solidFill>
              <a:schemeClr val="bg1"/>
            </a:solidFill>
          </p:grpSpPr>
          <p:sp>
            <p:nvSpPr>
              <p:cNvPr id="35" name="手繪多邊形 34"/>
              <p:cNvSpPr>
                <a:spLocks/>
              </p:cNvSpPr>
              <p:nvPr/>
            </p:nvSpPr>
            <p:spPr bwMode="auto">
              <a:xfrm>
                <a:off x="13079250" y="23448756"/>
                <a:ext cx="2967819" cy="2449630"/>
              </a:xfrm>
              <a:custGeom>
                <a:avLst/>
                <a:gdLst>
                  <a:gd name="connsiteX0" fmla="*/ 2007528 w 4024625"/>
                  <a:gd name="connsiteY0" fmla="*/ 1087436 h 3321916"/>
                  <a:gd name="connsiteX1" fmla="*/ 1840007 w 4024625"/>
                  <a:gd name="connsiteY1" fmla="*/ 1101840 h 3321916"/>
                  <a:gd name="connsiteX2" fmla="*/ 1743097 w 4024625"/>
                  <a:gd name="connsiteY2" fmla="*/ 1122724 h 3321916"/>
                  <a:gd name="connsiteX3" fmla="*/ 1609441 w 4024625"/>
                  <a:gd name="connsiteY3" fmla="*/ 1178896 h 3321916"/>
                  <a:gd name="connsiteX4" fmla="*/ 1096431 w 4024625"/>
                  <a:gd name="connsiteY4" fmla="*/ 1856928 h 3321916"/>
                  <a:gd name="connsiteX5" fmla="*/ 1116966 w 4024625"/>
                  <a:gd name="connsiteY5" fmla="*/ 2260216 h 3321916"/>
                  <a:gd name="connsiteX6" fmla="*/ 1819472 w 4024625"/>
                  <a:gd name="connsiteY6" fmla="*/ 2915204 h 3321916"/>
                  <a:gd name="connsiteX7" fmla="*/ 1895847 w 4024625"/>
                  <a:gd name="connsiteY7" fmla="*/ 2930328 h 3321916"/>
                  <a:gd name="connsiteX8" fmla="*/ 2217919 w 4024625"/>
                  <a:gd name="connsiteY8" fmla="*/ 2911604 h 3321916"/>
                  <a:gd name="connsiteX9" fmla="*/ 2875753 w 4024625"/>
                  <a:gd name="connsiteY9" fmla="*/ 2323952 h 3321916"/>
                  <a:gd name="connsiteX10" fmla="*/ 2922227 w 4024625"/>
                  <a:gd name="connsiteY10" fmla="*/ 2006360 h 3321916"/>
                  <a:gd name="connsiteX11" fmla="*/ 2861343 w 4024625"/>
                  <a:gd name="connsiteY11" fmla="*/ 1660684 h 3321916"/>
                  <a:gd name="connsiteX12" fmla="*/ 2600515 w 4024625"/>
                  <a:gd name="connsiteY12" fmla="*/ 1300604 h 3321916"/>
                  <a:gd name="connsiteX13" fmla="*/ 2271958 w 4024625"/>
                  <a:gd name="connsiteY13" fmla="*/ 1122364 h 3321916"/>
                  <a:gd name="connsiteX14" fmla="*/ 2175409 w 4024625"/>
                  <a:gd name="connsiteY14" fmla="*/ 1101840 h 3321916"/>
                  <a:gd name="connsiteX15" fmla="*/ 2007528 w 4024625"/>
                  <a:gd name="connsiteY15" fmla="*/ 1087436 h 3321916"/>
                  <a:gd name="connsiteX16" fmla="*/ 691176 w 4024625"/>
                  <a:gd name="connsiteY16" fmla="*/ 884236 h 3321916"/>
                  <a:gd name="connsiteX17" fmla="*/ 395695 w 4024625"/>
                  <a:gd name="connsiteY17" fmla="*/ 895036 h 3321916"/>
                  <a:gd name="connsiteX18" fmla="*/ 376237 w 4024625"/>
                  <a:gd name="connsiteY18" fmla="*/ 1095956 h 3321916"/>
                  <a:gd name="connsiteX19" fmla="*/ 388128 w 4024625"/>
                  <a:gd name="connsiteY19" fmla="*/ 1299032 h 3321916"/>
                  <a:gd name="connsiteX20" fmla="*/ 691176 w 4024625"/>
                  <a:gd name="connsiteY20" fmla="*/ 1311272 h 3321916"/>
                  <a:gd name="connsiteX21" fmla="*/ 994223 w 4024625"/>
                  <a:gd name="connsiteY21" fmla="*/ 1299032 h 3321916"/>
                  <a:gd name="connsiteX22" fmla="*/ 1006475 w 4024625"/>
                  <a:gd name="connsiteY22" fmla="*/ 1095956 h 3321916"/>
                  <a:gd name="connsiteX23" fmla="*/ 987017 w 4024625"/>
                  <a:gd name="connsiteY23" fmla="*/ 895036 h 3321916"/>
                  <a:gd name="connsiteX24" fmla="*/ 691176 w 4024625"/>
                  <a:gd name="connsiteY24" fmla="*/ 884236 h 3321916"/>
                  <a:gd name="connsiteX25" fmla="*/ 1504906 w 4024625"/>
                  <a:gd name="connsiteY25" fmla="*/ 0 h 3321916"/>
                  <a:gd name="connsiteX26" fmla="*/ 2007262 w 4024625"/>
                  <a:gd name="connsiteY26" fmla="*/ 0 h 3321916"/>
                  <a:gd name="connsiteX27" fmla="*/ 2509258 w 4024625"/>
                  <a:gd name="connsiteY27" fmla="*/ 0 h 3321916"/>
                  <a:gd name="connsiteX28" fmla="*/ 2657624 w 4024625"/>
                  <a:gd name="connsiteY28" fmla="*/ 247692 h 3321916"/>
                  <a:gd name="connsiteX29" fmla="*/ 2828316 w 4024625"/>
                  <a:gd name="connsiteY29" fmla="*/ 501868 h 3321916"/>
                  <a:gd name="connsiteX30" fmla="*/ 3367404 w 4024625"/>
                  <a:gd name="connsiteY30" fmla="*/ 507988 h 3321916"/>
                  <a:gd name="connsiteX31" fmla="*/ 3906130 w 4024625"/>
                  <a:gd name="connsiteY31" fmla="*/ 519508 h 3321916"/>
                  <a:gd name="connsiteX32" fmla="*/ 3961588 w 4024625"/>
                  <a:gd name="connsiteY32" fmla="*/ 562352 h 3321916"/>
                  <a:gd name="connsiteX33" fmla="*/ 4024607 w 4024625"/>
                  <a:gd name="connsiteY33" fmla="*/ 1909552 h 3321916"/>
                  <a:gd name="connsiteX34" fmla="*/ 4011283 w 4024625"/>
                  <a:gd name="connsiteY34" fmla="*/ 3168188 h 3321916"/>
                  <a:gd name="connsiteX35" fmla="*/ 3887404 w 4024625"/>
                  <a:gd name="connsiteY35" fmla="*/ 3301396 h 3321916"/>
                  <a:gd name="connsiteX36" fmla="*/ 2004381 w 4024625"/>
                  <a:gd name="connsiteY36" fmla="*/ 3321556 h 3321916"/>
                  <a:gd name="connsiteX37" fmla="*/ 133601 w 4024625"/>
                  <a:gd name="connsiteY37" fmla="*/ 3306436 h 3321916"/>
                  <a:gd name="connsiteX38" fmla="*/ 28809 w 4024625"/>
                  <a:gd name="connsiteY38" fmla="*/ 3226872 h 3321916"/>
                  <a:gd name="connsiteX39" fmla="*/ 0 w 4024625"/>
                  <a:gd name="connsiteY39" fmla="*/ 3187268 h 3321916"/>
                  <a:gd name="connsiteX40" fmla="*/ 0 w 4024625"/>
                  <a:gd name="connsiteY40" fmla="*/ 1913152 h 3321916"/>
                  <a:gd name="connsiteX41" fmla="*/ 11524 w 4024625"/>
                  <a:gd name="connsiteY41" fmla="*/ 616716 h 3321916"/>
                  <a:gd name="connsiteX42" fmla="*/ 103712 w 4024625"/>
                  <a:gd name="connsiteY42" fmla="*/ 522388 h 3321916"/>
                  <a:gd name="connsiteX43" fmla="*/ 654683 w 4024625"/>
                  <a:gd name="connsiteY43" fmla="*/ 507988 h 3321916"/>
                  <a:gd name="connsiteX44" fmla="*/ 1177925 w 4024625"/>
                  <a:gd name="connsiteY44" fmla="*/ 507988 h 3321916"/>
                  <a:gd name="connsiteX45" fmla="*/ 1203853 w 4024625"/>
                  <a:gd name="connsiteY45" fmla="*/ 485308 h 3321916"/>
                  <a:gd name="connsiteX46" fmla="*/ 1367344 w 4024625"/>
                  <a:gd name="connsiteY46" fmla="*/ 231132 h 33219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4024625" h="3321916">
                    <a:moveTo>
                      <a:pt x="2007528" y="1087436"/>
                    </a:moveTo>
                    <a:cubicBezTo>
                      <a:pt x="1951687" y="1087436"/>
                      <a:pt x="1876033" y="1093916"/>
                      <a:pt x="1840007" y="1101840"/>
                    </a:cubicBezTo>
                    <a:cubicBezTo>
                      <a:pt x="1803621" y="1109400"/>
                      <a:pt x="1760029" y="1119124"/>
                      <a:pt x="1743097" y="1122724"/>
                    </a:cubicBezTo>
                    <a:cubicBezTo>
                      <a:pt x="1726525" y="1126324"/>
                      <a:pt x="1666362" y="1151532"/>
                      <a:pt x="1609441" y="1178896"/>
                    </a:cubicBezTo>
                    <a:cubicBezTo>
                      <a:pt x="1336724" y="1309604"/>
                      <a:pt x="1148309" y="1558780"/>
                      <a:pt x="1096431" y="1856928"/>
                    </a:cubicBezTo>
                    <a:cubicBezTo>
                      <a:pt x="1079499" y="1953788"/>
                      <a:pt x="1090667" y="2171996"/>
                      <a:pt x="1116966" y="2260216"/>
                    </a:cubicBezTo>
                    <a:cubicBezTo>
                      <a:pt x="1216398" y="2593652"/>
                      <a:pt x="1494518" y="2852908"/>
                      <a:pt x="1819472" y="2915204"/>
                    </a:cubicBezTo>
                    <a:cubicBezTo>
                      <a:pt x="1850094" y="2920964"/>
                      <a:pt x="1884679" y="2927808"/>
                      <a:pt x="1895847" y="2930328"/>
                    </a:cubicBezTo>
                    <a:cubicBezTo>
                      <a:pt x="1937277" y="2940048"/>
                      <a:pt x="2152352" y="2927448"/>
                      <a:pt x="2217919" y="2911604"/>
                    </a:cubicBezTo>
                    <a:cubicBezTo>
                      <a:pt x="2518736" y="2839588"/>
                      <a:pt x="2773079" y="2612376"/>
                      <a:pt x="2875753" y="2323952"/>
                    </a:cubicBezTo>
                    <a:cubicBezTo>
                      <a:pt x="2917183" y="2208004"/>
                      <a:pt x="2922587" y="2170916"/>
                      <a:pt x="2922227" y="2006360"/>
                    </a:cubicBezTo>
                    <a:cubicBezTo>
                      <a:pt x="2921506" y="1833164"/>
                      <a:pt x="2914301" y="1793552"/>
                      <a:pt x="2861343" y="1660684"/>
                    </a:cubicBezTo>
                    <a:cubicBezTo>
                      <a:pt x="2805503" y="1521692"/>
                      <a:pt x="2713997" y="1394944"/>
                      <a:pt x="2600515" y="1300604"/>
                    </a:cubicBezTo>
                    <a:cubicBezTo>
                      <a:pt x="2527382" y="1239748"/>
                      <a:pt x="2336084" y="1136048"/>
                      <a:pt x="2271958" y="1122364"/>
                    </a:cubicBezTo>
                    <a:cubicBezTo>
                      <a:pt x="2255026" y="1118764"/>
                      <a:pt x="2211795" y="1109400"/>
                      <a:pt x="2175409" y="1101840"/>
                    </a:cubicBezTo>
                    <a:cubicBezTo>
                      <a:pt x="2139022" y="1093916"/>
                      <a:pt x="2063368" y="1087436"/>
                      <a:pt x="2007528" y="1087436"/>
                    </a:cubicBezTo>
                    <a:close/>
                    <a:moveTo>
                      <a:pt x="691176" y="884236"/>
                    </a:moveTo>
                    <a:cubicBezTo>
                      <a:pt x="520734" y="884236"/>
                      <a:pt x="407947" y="888196"/>
                      <a:pt x="395695" y="895036"/>
                    </a:cubicBezTo>
                    <a:cubicBezTo>
                      <a:pt x="377318" y="904760"/>
                      <a:pt x="376237" y="918084"/>
                      <a:pt x="376237" y="1095956"/>
                    </a:cubicBezTo>
                    <a:cubicBezTo>
                      <a:pt x="376237" y="1230980"/>
                      <a:pt x="379480" y="1290392"/>
                      <a:pt x="388128" y="1299032"/>
                    </a:cubicBezTo>
                    <a:cubicBezTo>
                      <a:pt x="397137" y="1308032"/>
                      <a:pt x="478574" y="1311272"/>
                      <a:pt x="691176" y="1311272"/>
                    </a:cubicBezTo>
                    <a:cubicBezTo>
                      <a:pt x="904138" y="1311272"/>
                      <a:pt x="985575" y="1308032"/>
                      <a:pt x="994223" y="1299032"/>
                    </a:cubicBezTo>
                    <a:cubicBezTo>
                      <a:pt x="1002872" y="1290392"/>
                      <a:pt x="1006475" y="1230980"/>
                      <a:pt x="1006475" y="1095956"/>
                    </a:cubicBezTo>
                    <a:cubicBezTo>
                      <a:pt x="1006475" y="918084"/>
                      <a:pt x="1005394" y="904760"/>
                      <a:pt x="987017" y="895036"/>
                    </a:cubicBezTo>
                    <a:cubicBezTo>
                      <a:pt x="974765" y="888196"/>
                      <a:pt x="861978" y="884236"/>
                      <a:pt x="691176" y="884236"/>
                    </a:cubicBezTo>
                    <a:close/>
                    <a:moveTo>
                      <a:pt x="1504906" y="0"/>
                    </a:moveTo>
                    <a:lnTo>
                      <a:pt x="2007262" y="0"/>
                    </a:lnTo>
                    <a:lnTo>
                      <a:pt x="2509258" y="0"/>
                    </a:lnTo>
                    <a:lnTo>
                      <a:pt x="2657624" y="247692"/>
                    </a:lnTo>
                    <a:cubicBezTo>
                      <a:pt x="2764216" y="425904"/>
                      <a:pt x="2812112" y="497548"/>
                      <a:pt x="2828316" y="501868"/>
                    </a:cubicBezTo>
                    <a:cubicBezTo>
                      <a:pt x="2840920" y="505108"/>
                      <a:pt x="3083276" y="507988"/>
                      <a:pt x="3367404" y="507988"/>
                    </a:cubicBezTo>
                    <a:cubicBezTo>
                      <a:pt x="3728235" y="507988"/>
                      <a:pt x="3890286" y="511588"/>
                      <a:pt x="3906130" y="519508"/>
                    </a:cubicBezTo>
                    <a:cubicBezTo>
                      <a:pt x="3918014" y="525628"/>
                      <a:pt x="3943222" y="545072"/>
                      <a:pt x="3961588" y="562352"/>
                    </a:cubicBezTo>
                    <a:cubicBezTo>
                      <a:pt x="4027488" y="624636"/>
                      <a:pt x="4024607" y="568112"/>
                      <a:pt x="4024607" y="1909552"/>
                    </a:cubicBezTo>
                    <a:cubicBezTo>
                      <a:pt x="4024607" y="2872968"/>
                      <a:pt x="4021726" y="3133624"/>
                      <a:pt x="4011283" y="3168188"/>
                    </a:cubicBezTo>
                    <a:cubicBezTo>
                      <a:pt x="3991477" y="3235152"/>
                      <a:pt x="3952225" y="3277272"/>
                      <a:pt x="3887404" y="3301396"/>
                    </a:cubicBezTo>
                    <a:cubicBezTo>
                      <a:pt x="3830867" y="3322636"/>
                      <a:pt x="3830507" y="3322636"/>
                      <a:pt x="2004381" y="3321556"/>
                    </a:cubicBezTo>
                    <a:cubicBezTo>
                      <a:pt x="489032" y="3320836"/>
                      <a:pt x="170333" y="3318316"/>
                      <a:pt x="133601" y="3306436"/>
                    </a:cubicBezTo>
                    <a:cubicBezTo>
                      <a:pt x="81025" y="3290232"/>
                      <a:pt x="66981" y="3279432"/>
                      <a:pt x="28809" y="3226872"/>
                    </a:cubicBezTo>
                    <a:lnTo>
                      <a:pt x="0" y="3187268"/>
                    </a:lnTo>
                    <a:lnTo>
                      <a:pt x="0" y="1913152"/>
                    </a:lnTo>
                    <a:cubicBezTo>
                      <a:pt x="0" y="991136"/>
                      <a:pt x="3241" y="632556"/>
                      <a:pt x="11524" y="616716"/>
                    </a:cubicBezTo>
                    <a:cubicBezTo>
                      <a:pt x="28449" y="583952"/>
                      <a:pt x="72382" y="538592"/>
                      <a:pt x="103712" y="522388"/>
                    </a:cubicBezTo>
                    <a:cubicBezTo>
                      <a:pt x="126399" y="510508"/>
                      <a:pt x="223989" y="507988"/>
                      <a:pt x="654683" y="507988"/>
                    </a:cubicBezTo>
                    <a:lnTo>
                      <a:pt x="1177925" y="507988"/>
                    </a:lnTo>
                    <a:lnTo>
                      <a:pt x="1203853" y="485308"/>
                    </a:lnTo>
                    <a:cubicBezTo>
                      <a:pt x="1217897" y="472708"/>
                      <a:pt x="1291360" y="358220"/>
                      <a:pt x="1367344" y="23113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6" name="手繪多邊形 35"/>
              <p:cNvSpPr>
                <a:spLocks/>
              </p:cNvSpPr>
              <p:nvPr/>
            </p:nvSpPr>
            <p:spPr bwMode="auto">
              <a:xfrm>
                <a:off x="14046734" y="24416165"/>
                <a:ext cx="1019800" cy="1024369"/>
              </a:xfrm>
              <a:custGeom>
                <a:avLst/>
                <a:gdLst>
                  <a:gd name="connsiteX0" fmla="*/ 696901 w 1382938"/>
                  <a:gd name="connsiteY0" fmla="*/ 174564 h 1389136"/>
                  <a:gd name="connsiteX1" fmla="*/ 615103 w 1382938"/>
                  <a:gd name="connsiteY1" fmla="*/ 185584 h 1389136"/>
                  <a:gd name="connsiteX2" fmla="*/ 187732 w 1382938"/>
                  <a:gd name="connsiteY2" fmla="*/ 592580 h 1389136"/>
                  <a:gd name="connsiteX3" fmla="*/ 187732 w 1382938"/>
                  <a:gd name="connsiteY3" fmla="*/ 808496 h 1389136"/>
                  <a:gd name="connsiteX4" fmla="*/ 532584 w 1382938"/>
                  <a:gd name="connsiteY4" fmla="*/ 1189940 h 1389136"/>
                  <a:gd name="connsiteX5" fmla="*/ 850769 w 1382938"/>
                  <a:gd name="connsiteY5" fmla="*/ 1191740 h 1389136"/>
                  <a:gd name="connsiteX6" fmla="*/ 1062653 w 1382938"/>
                  <a:gd name="connsiteY6" fmla="*/ 1061472 h 1389136"/>
                  <a:gd name="connsiteX7" fmla="*/ 1208953 w 1382938"/>
                  <a:gd name="connsiteY7" fmla="*/ 698740 h 1389136"/>
                  <a:gd name="connsiteX8" fmla="*/ 1135442 w 1382938"/>
                  <a:gd name="connsiteY8" fmla="*/ 424528 h 1389136"/>
                  <a:gd name="connsiteX9" fmla="*/ 777619 w 1382938"/>
                  <a:gd name="connsiteY9" fmla="*/ 185944 h 1389136"/>
                  <a:gd name="connsiteX10" fmla="*/ 696901 w 1382938"/>
                  <a:gd name="connsiteY10" fmla="*/ 174564 h 1389136"/>
                  <a:gd name="connsiteX11" fmla="*/ 709912 w 1382938"/>
                  <a:gd name="connsiteY11" fmla="*/ 376 h 1389136"/>
                  <a:gd name="connsiteX12" fmla="*/ 908829 w 1382938"/>
                  <a:gd name="connsiteY12" fmla="*/ 35660 h 1389136"/>
                  <a:gd name="connsiteX13" fmla="*/ 1337507 w 1382938"/>
                  <a:gd name="connsiteY13" fmla="*/ 434916 h 1389136"/>
                  <a:gd name="connsiteX14" fmla="*/ 1382858 w 1382938"/>
                  <a:gd name="connsiteY14" fmla="*/ 698084 h 1389136"/>
                  <a:gd name="connsiteX15" fmla="*/ 1357663 w 1382938"/>
                  <a:gd name="connsiteY15" fmla="*/ 904012 h 1389136"/>
                  <a:gd name="connsiteX16" fmla="*/ 909909 w 1382938"/>
                  <a:gd name="connsiteY16" fmla="*/ 1358712 h 1389136"/>
                  <a:gd name="connsiteX17" fmla="*/ 688552 w 1382938"/>
                  <a:gd name="connsiteY17" fmla="*/ 1388952 h 1389136"/>
                  <a:gd name="connsiteX18" fmla="*/ 517585 w 1382938"/>
                  <a:gd name="connsiteY18" fmla="*/ 1372752 h 1389136"/>
                  <a:gd name="connsiteX19" fmla="*/ 178170 w 1382938"/>
                  <a:gd name="connsiteY19" fmla="*/ 1165384 h 1389136"/>
                  <a:gd name="connsiteX20" fmla="*/ 10443 w 1382938"/>
                  <a:gd name="connsiteY20" fmla="*/ 585760 h 1389136"/>
                  <a:gd name="connsiteX21" fmla="*/ 214163 w 1382938"/>
                  <a:gd name="connsiteY21" fmla="*/ 195868 h 1389136"/>
                  <a:gd name="connsiteX22" fmla="*/ 657958 w 1382938"/>
                  <a:gd name="connsiteY22" fmla="*/ 1820 h 1389136"/>
                  <a:gd name="connsiteX23" fmla="*/ 709912 w 1382938"/>
                  <a:gd name="connsiteY23" fmla="*/ 376 h 1389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82938" h="1389136">
                    <a:moveTo>
                      <a:pt x="696901" y="174564"/>
                    </a:moveTo>
                    <a:cubicBezTo>
                      <a:pt x="674920" y="174520"/>
                      <a:pt x="652759" y="178208"/>
                      <a:pt x="615103" y="185584"/>
                    </a:cubicBezTo>
                    <a:cubicBezTo>
                      <a:pt x="397454" y="228768"/>
                      <a:pt x="236379" y="381708"/>
                      <a:pt x="187732" y="592580"/>
                    </a:cubicBezTo>
                    <a:cubicBezTo>
                      <a:pt x="167553" y="678228"/>
                      <a:pt x="167553" y="721768"/>
                      <a:pt x="187732" y="808496"/>
                    </a:cubicBezTo>
                    <a:cubicBezTo>
                      <a:pt x="228451" y="983024"/>
                      <a:pt x="366104" y="1135604"/>
                      <a:pt x="532584" y="1189940"/>
                    </a:cubicBezTo>
                    <a:cubicBezTo>
                      <a:pt x="623030" y="1219448"/>
                      <a:pt x="766808" y="1220168"/>
                      <a:pt x="850769" y="1191740"/>
                    </a:cubicBezTo>
                    <a:cubicBezTo>
                      <a:pt x="935450" y="1163312"/>
                      <a:pt x="1000673" y="1123008"/>
                      <a:pt x="1062653" y="1061472"/>
                    </a:cubicBezTo>
                    <a:cubicBezTo>
                      <a:pt x="1166432" y="957476"/>
                      <a:pt x="1208953" y="852036"/>
                      <a:pt x="1208953" y="698740"/>
                    </a:cubicBezTo>
                    <a:cubicBezTo>
                      <a:pt x="1208953" y="591140"/>
                      <a:pt x="1188413" y="514132"/>
                      <a:pt x="1135442" y="424528"/>
                    </a:cubicBezTo>
                    <a:cubicBezTo>
                      <a:pt x="1067697" y="309016"/>
                      <a:pt x="928243" y="216172"/>
                      <a:pt x="777619" y="185944"/>
                    </a:cubicBezTo>
                    <a:cubicBezTo>
                      <a:pt x="740684" y="178388"/>
                      <a:pt x="718883" y="174612"/>
                      <a:pt x="696901" y="174564"/>
                    </a:cubicBezTo>
                    <a:close/>
                    <a:moveTo>
                      <a:pt x="709912" y="376"/>
                    </a:moveTo>
                    <a:cubicBezTo>
                      <a:pt x="769131" y="2720"/>
                      <a:pt x="846471" y="15952"/>
                      <a:pt x="908829" y="35660"/>
                    </a:cubicBezTo>
                    <a:cubicBezTo>
                      <a:pt x="1098153" y="95424"/>
                      <a:pt x="1272359" y="257788"/>
                      <a:pt x="1337507" y="434916"/>
                    </a:cubicBezTo>
                    <a:cubicBezTo>
                      <a:pt x="1380339" y="551560"/>
                      <a:pt x="1383578" y="570280"/>
                      <a:pt x="1382858" y="698084"/>
                    </a:cubicBezTo>
                    <a:cubicBezTo>
                      <a:pt x="1382138" y="803928"/>
                      <a:pt x="1377819" y="839572"/>
                      <a:pt x="1357663" y="904012"/>
                    </a:cubicBezTo>
                    <a:cubicBezTo>
                      <a:pt x="1287477" y="1127220"/>
                      <a:pt x="1129827" y="1287428"/>
                      <a:pt x="909909" y="1358712"/>
                    </a:cubicBezTo>
                    <a:cubicBezTo>
                      <a:pt x="822086" y="1387152"/>
                      <a:pt x="802290" y="1390032"/>
                      <a:pt x="688552" y="1388952"/>
                    </a:cubicBezTo>
                    <a:cubicBezTo>
                      <a:pt x="610087" y="1387872"/>
                      <a:pt x="546379" y="1382112"/>
                      <a:pt x="517585" y="1372752"/>
                    </a:cubicBezTo>
                    <a:cubicBezTo>
                      <a:pt x="367854" y="1324148"/>
                      <a:pt x="263834" y="1260788"/>
                      <a:pt x="178170" y="1165384"/>
                    </a:cubicBezTo>
                    <a:cubicBezTo>
                      <a:pt x="41037" y="1012736"/>
                      <a:pt x="-27710" y="774768"/>
                      <a:pt x="10443" y="585760"/>
                    </a:cubicBezTo>
                    <a:cubicBezTo>
                      <a:pt x="45716" y="412596"/>
                      <a:pt x="105464" y="298112"/>
                      <a:pt x="214163" y="195868"/>
                    </a:cubicBezTo>
                    <a:cubicBezTo>
                      <a:pt x="343738" y="74184"/>
                      <a:pt x="448478" y="28460"/>
                      <a:pt x="657958" y="1820"/>
                    </a:cubicBezTo>
                    <a:cubicBezTo>
                      <a:pt x="672445" y="20"/>
                      <a:pt x="690172" y="-408"/>
                      <a:pt x="709912" y="376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7" name="群組 16"/>
          <p:cNvGrpSpPr/>
          <p:nvPr/>
        </p:nvGrpSpPr>
        <p:grpSpPr>
          <a:xfrm>
            <a:off x="4986322" y="2076891"/>
            <a:ext cx="523644" cy="523644"/>
            <a:chOff x="5731184" y="1981037"/>
            <a:chExt cx="816070" cy="816070"/>
          </a:xfrm>
        </p:grpSpPr>
        <p:sp>
          <p:nvSpPr>
            <p:cNvPr id="31" name="橢圓 30"/>
            <p:cNvSpPr/>
            <p:nvPr/>
          </p:nvSpPr>
          <p:spPr>
            <a:xfrm>
              <a:off x="5731184" y="1981037"/>
              <a:ext cx="816070" cy="8160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2" name="手繪多邊形 31"/>
            <p:cNvSpPr>
              <a:spLocks/>
            </p:cNvSpPr>
            <p:nvPr/>
          </p:nvSpPr>
          <p:spPr bwMode="auto">
            <a:xfrm flipV="1">
              <a:off x="6011604" y="2153374"/>
              <a:ext cx="255230" cy="471396"/>
            </a:xfrm>
            <a:custGeom>
              <a:avLst/>
              <a:gdLst>
                <a:gd name="connsiteX0" fmla="*/ 1041502 w 2397801"/>
                <a:gd name="connsiteY0" fmla="*/ 588163 h 4428623"/>
                <a:gd name="connsiteX1" fmla="*/ 299462 w 2397801"/>
                <a:gd name="connsiteY1" fmla="*/ 593899 h 4428623"/>
                <a:gd name="connsiteX2" fmla="*/ 283250 w 2397801"/>
                <a:gd name="connsiteY2" fmla="*/ 2218109 h 4428623"/>
                <a:gd name="connsiteX3" fmla="*/ 290095 w 2397801"/>
                <a:gd name="connsiteY3" fmla="*/ 3843037 h 4428623"/>
                <a:gd name="connsiteX4" fmla="*/ 1207710 w 2397801"/>
                <a:gd name="connsiteY4" fmla="*/ 3847357 h 4428623"/>
                <a:gd name="connsiteX5" fmla="*/ 2118479 w 2397801"/>
                <a:gd name="connsiteY5" fmla="*/ 3844837 h 4428623"/>
                <a:gd name="connsiteX6" fmla="*/ 2121001 w 2397801"/>
                <a:gd name="connsiteY6" fmla="*/ 2224589 h 4428623"/>
                <a:gd name="connsiteX7" fmla="*/ 2110914 w 2397801"/>
                <a:gd name="connsiteY7" fmla="*/ 596419 h 4428623"/>
                <a:gd name="connsiteX8" fmla="*/ 1041502 w 2397801"/>
                <a:gd name="connsiteY8" fmla="*/ 588163 h 4428623"/>
                <a:gd name="connsiteX9" fmla="*/ 1205249 w 2397801"/>
                <a:gd name="connsiteY9" fmla="*/ 186437 h 4428623"/>
                <a:gd name="connsiteX10" fmla="*/ 930070 w 2397801"/>
                <a:gd name="connsiteY10" fmla="*/ 210597 h 4428623"/>
                <a:gd name="connsiteX11" fmla="*/ 899455 w 2397801"/>
                <a:gd name="connsiteY11" fmla="*/ 338957 h 4428623"/>
                <a:gd name="connsiteX12" fmla="*/ 1201647 w 2397801"/>
                <a:gd name="connsiteY12" fmla="*/ 414677 h 4428623"/>
                <a:gd name="connsiteX13" fmla="*/ 1445490 w 2397801"/>
                <a:gd name="connsiteY13" fmla="*/ 398813 h 4428623"/>
                <a:gd name="connsiteX14" fmla="*/ 1513204 w 2397801"/>
                <a:gd name="connsiteY14" fmla="*/ 295689 h 4428623"/>
                <a:gd name="connsiteX15" fmla="*/ 1484029 w 2397801"/>
                <a:gd name="connsiteY15" fmla="*/ 219609 h 4428623"/>
                <a:gd name="connsiteX16" fmla="*/ 1454134 w 2397801"/>
                <a:gd name="connsiteY16" fmla="*/ 186437 h 4428623"/>
                <a:gd name="connsiteX17" fmla="*/ 813103 w 2397801"/>
                <a:gd name="connsiteY17" fmla="*/ 1 h 4428623"/>
                <a:gd name="connsiteX18" fmla="*/ 1241394 w 2397801"/>
                <a:gd name="connsiteY18" fmla="*/ 553 h 4428623"/>
                <a:gd name="connsiteX19" fmla="*/ 2335516 w 2397801"/>
                <a:gd name="connsiteY19" fmla="*/ 3793 h 4428623"/>
                <a:gd name="connsiteX20" fmla="*/ 2364318 w 2397801"/>
                <a:gd name="connsiteY20" fmla="*/ 25037 h 4428623"/>
                <a:gd name="connsiteX21" fmla="*/ 2392760 w 2397801"/>
                <a:gd name="connsiteY21" fmla="*/ 46641 h 4428623"/>
                <a:gd name="connsiteX22" fmla="*/ 2395281 w 2397801"/>
                <a:gd name="connsiteY22" fmla="*/ 2216709 h 4428623"/>
                <a:gd name="connsiteX23" fmla="*/ 2397801 w 2397801"/>
                <a:gd name="connsiteY23" fmla="*/ 4386781 h 4428623"/>
                <a:gd name="connsiteX24" fmla="*/ 2371159 w 2397801"/>
                <a:gd name="connsiteY24" fmla="*/ 4408025 h 4428623"/>
                <a:gd name="connsiteX25" fmla="*/ 1205032 w 2397801"/>
                <a:gd name="connsiteY25" fmla="*/ 4428545 h 4428623"/>
                <a:gd name="connsiteX26" fmla="*/ 48265 w 2397801"/>
                <a:gd name="connsiteY26" fmla="*/ 4418105 h 4428623"/>
                <a:gd name="connsiteX27" fmla="*/ 21 w 2397801"/>
                <a:gd name="connsiteY27" fmla="*/ 2208429 h 4428623"/>
                <a:gd name="connsiteX28" fmla="*/ 21 w 2397801"/>
                <a:gd name="connsiteY28" fmla="*/ 68245 h 4428623"/>
                <a:gd name="connsiteX29" fmla="*/ 28823 w 2397801"/>
                <a:gd name="connsiteY29" fmla="*/ 39437 h 4428623"/>
                <a:gd name="connsiteX30" fmla="*/ 102629 w 2397801"/>
                <a:gd name="connsiteY30" fmla="*/ 4153 h 4428623"/>
                <a:gd name="connsiteX31" fmla="*/ 813103 w 2397801"/>
                <a:gd name="connsiteY31" fmla="*/ 1 h 442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397801" h="4428623">
                  <a:moveTo>
                    <a:pt x="1041502" y="588163"/>
                  </a:moveTo>
                  <a:cubicBezTo>
                    <a:pt x="655239" y="588159"/>
                    <a:pt x="310023" y="589961"/>
                    <a:pt x="299462" y="593899"/>
                  </a:cubicBezTo>
                  <a:cubicBezTo>
                    <a:pt x="284691" y="599661"/>
                    <a:pt x="283250" y="752323"/>
                    <a:pt x="283250" y="2218109"/>
                  </a:cubicBezTo>
                  <a:cubicBezTo>
                    <a:pt x="283250" y="3108165"/>
                    <a:pt x="286492" y="3839437"/>
                    <a:pt x="290095" y="3843037"/>
                  </a:cubicBezTo>
                  <a:cubicBezTo>
                    <a:pt x="294058" y="3846637"/>
                    <a:pt x="706931" y="3848797"/>
                    <a:pt x="1207710" y="3847357"/>
                  </a:cubicBezTo>
                  <a:lnTo>
                    <a:pt x="2118479" y="3844837"/>
                  </a:lnTo>
                  <a:lnTo>
                    <a:pt x="2121001" y="2224589"/>
                  </a:lnTo>
                  <a:cubicBezTo>
                    <a:pt x="2123163" y="935231"/>
                    <a:pt x="2121001" y="602901"/>
                    <a:pt x="2110914" y="596419"/>
                  </a:cubicBezTo>
                  <a:cubicBezTo>
                    <a:pt x="2102605" y="591155"/>
                    <a:pt x="1538127" y="588167"/>
                    <a:pt x="1041502" y="588163"/>
                  </a:cubicBezTo>
                  <a:close/>
                  <a:moveTo>
                    <a:pt x="1205249" y="186437"/>
                  </a:moveTo>
                  <a:cubicBezTo>
                    <a:pt x="956363" y="186437"/>
                    <a:pt x="956003" y="186437"/>
                    <a:pt x="930070" y="210597"/>
                  </a:cubicBezTo>
                  <a:cubicBezTo>
                    <a:pt x="889369" y="248817"/>
                    <a:pt x="878564" y="294969"/>
                    <a:pt x="899455" y="338957"/>
                  </a:cubicBezTo>
                  <a:cubicBezTo>
                    <a:pt x="931511" y="406745"/>
                    <a:pt x="960685" y="414317"/>
                    <a:pt x="1201647" y="414677"/>
                  </a:cubicBezTo>
                  <a:cubicBezTo>
                    <a:pt x="1375975" y="415037"/>
                    <a:pt x="1418476" y="412513"/>
                    <a:pt x="1445490" y="398813"/>
                  </a:cubicBezTo>
                  <a:cubicBezTo>
                    <a:pt x="1493394" y="374653"/>
                    <a:pt x="1513204" y="345085"/>
                    <a:pt x="1513204" y="295689"/>
                  </a:cubicBezTo>
                  <a:cubicBezTo>
                    <a:pt x="1513564" y="262517"/>
                    <a:pt x="1507081" y="245209"/>
                    <a:pt x="1484029" y="219609"/>
                  </a:cubicBezTo>
                  <a:lnTo>
                    <a:pt x="1454134" y="186437"/>
                  </a:lnTo>
                  <a:close/>
                  <a:moveTo>
                    <a:pt x="813103" y="1"/>
                  </a:moveTo>
                  <a:cubicBezTo>
                    <a:pt x="946149" y="13"/>
                    <a:pt x="1090993" y="193"/>
                    <a:pt x="1241394" y="553"/>
                  </a:cubicBezTo>
                  <a:lnTo>
                    <a:pt x="2335516" y="3793"/>
                  </a:lnTo>
                  <a:lnTo>
                    <a:pt x="2364318" y="25037"/>
                  </a:lnTo>
                  <a:lnTo>
                    <a:pt x="2392760" y="46641"/>
                  </a:lnTo>
                  <a:lnTo>
                    <a:pt x="2395281" y="2216709"/>
                  </a:lnTo>
                  <a:lnTo>
                    <a:pt x="2397801" y="4386781"/>
                  </a:lnTo>
                  <a:lnTo>
                    <a:pt x="2371159" y="4408025"/>
                  </a:lnTo>
                  <a:cubicBezTo>
                    <a:pt x="2344517" y="4428905"/>
                    <a:pt x="2342717" y="4428905"/>
                    <a:pt x="1205032" y="4428545"/>
                  </a:cubicBezTo>
                  <a:cubicBezTo>
                    <a:pt x="450415" y="4428545"/>
                    <a:pt x="60146" y="4424945"/>
                    <a:pt x="48265" y="4418105"/>
                  </a:cubicBezTo>
                  <a:cubicBezTo>
                    <a:pt x="-2499" y="4388581"/>
                    <a:pt x="21" y="4509201"/>
                    <a:pt x="21" y="2208429"/>
                  </a:cubicBezTo>
                  <a:lnTo>
                    <a:pt x="21" y="68245"/>
                  </a:lnTo>
                  <a:lnTo>
                    <a:pt x="28823" y="39437"/>
                  </a:lnTo>
                  <a:cubicBezTo>
                    <a:pt x="47905" y="19997"/>
                    <a:pt x="72747" y="8473"/>
                    <a:pt x="102629" y="4153"/>
                  </a:cubicBezTo>
                  <a:cubicBezTo>
                    <a:pt x="120991" y="1453"/>
                    <a:pt x="413962" y="-31"/>
                    <a:pt x="813103" y="1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grpSp>
        <p:nvGrpSpPr>
          <p:cNvPr id="18" name="群組 17"/>
          <p:cNvGrpSpPr/>
          <p:nvPr/>
        </p:nvGrpSpPr>
        <p:grpSpPr>
          <a:xfrm>
            <a:off x="4991206" y="3917708"/>
            <a:ext cx="523644" cy="523644"/>
            <a:chOff x="5731184" y="4156883"/>
            <a:chExt cx="816070" cy="816070"/>
          </a:xfrm>
        </p:grpSpPr>
        <p:sp>
          <p:nvSpPr>
            <p:cNvPr id="22" name="橢圓 21"/>
            <p:cNvSpPr/>
            <p:nvPr/>
          </p:nvSpPr>
          <p:spPr>
            <a:xfrm>
              <a:off x="5731184" y="4156883"/>
              <a:ext cx="816070" cy="8160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grpSp>
          <p:nvGrpSpPr>
            <p:cNvPr id="23" name="群組 22"/>
            <p:cNvGrpSpPr/>
            <p:nvPr/>
          </p:nvGrpSpPr>
          <p:grpSpPr>
            <a:xfrm>
              <a:off x="5939596" y="4366125"/>
              <a:ext cx="399246" cy="397586"/>
              <a:chOff x="35309818" y="13261794"/>
              <a:chExt cx="2516828" cy="2506357"/>
            </a:xfrm>
            <a:solidFill>
              <a:schemeClr val="bg1"/>
            </a:solidFill>
          </p:grpSpPr>
          <p:sp>
            <p:nvSpPr>
              <p:cNvPr id="24" name="手繪多邊形 23"/>
              <p:cNvSpPr>
                <a:spLocks/>
              </p:cNvSpPr>
              <p:nvPr/>
            </p:nvSpPr>
            <p:spPr bwMode="auto">
              <a:xfrm>
                <a:off x="35309818" y="13850431"/>
                <a:ext cx="2516828" cy="1917720"/>
              </a:xfrm>
              <a:custGeom>
                <a:avLst/>
                <a:gdLst>
                  <a:gd name="connsiteX0" fmla="*/ 2520096 w 3413041"/>
                  <a:gd name="connsiteY0" fmla="*/ 2002111 h 2600599"/>
                  <a:gd name="connsiteX1" fmla="*/ 2443148 w 3413041"/>
                  <a:gd name="connsiteY1" fmla="*/ 2036713 h 2600599"/>
                  <a:gd name="connsiteX2" fmla="*/ 2430564 w 3413041"/>
                  <a:gd name="connsiteY2" fmla="*/ 2169719 h 2600599"/>
                  <a:gd name="connsiteX3" fmla="*/ 2517576 w 3413041"/>
                  <a:gd name="connsiteY3" fmla="*/ 2225587 h 2600599"/>
                  <a:gd name="connsiteX4" fmla="*/ 2561084 w 3413041"/>
                  <a:gd name="connsiteY4" fmla="*/ 2209367 h 2600599"/>
                  <a:gd name="connsiteX5" fmla="*/ 2616816 w 3413041"/>
                  <a:gd name="connsiteY5" fmla="*/ 2052933 h 2600599"/>
                  <a:gd name="connsiteX6" fmla="*/ 2520096 w 3413041"/>
                  <a:gd name="connsiteY6" fmla="*/ 2002111 h 2600599"/>
                  <a:gd name="connsiteX7" fmla="*/ 1508300 w 3413041"/>
                  <a:gd name="connsiteY7" fmla="*/ 2002111 h 2600599"/>
                  <a:gd name="connsiteX8" fmla="*/ 1405560 w 3413041"/>
                  <a:gd name="connsiteY8" fmla="*/ 2145595 h 2600599"/>
                  <a:gd name="connsiteX9" fmla="*/ 1478740 w 3413041"/>
                  <a:gd name="connsiteY9" fmla="*/ 2211959 h 2600599"/>
                  <a:gd name="connsiteX10" fmla="*/ 1603472 w 3413041"/>
                  <a:gd name="connsiteY10" fmla="*/ 2164249 h 2600599"/>
                  <a:gd name="connsiteX11" fmla="*/ 1611040 w 3413041"/>
                  <a:gd name="connsiteY11" fmla="*/ 2063091 h 2600599"/>
                  <a:gd name="connsiteX12" fmla="*/ 1508300 w 3413041"/>
                  <a:gd name="connsiteY12" fmla="*/ 2002111 h 2600599"/>
                  <a:gd name="connsiteX13" fmla="*/ 2022368 w 3413041"/>
                  <a:gd name="connsiteY13" fmla="*/ 2000359 h 2600599"/>
                  <a:gd name="connsiteX14" fmla="*/ 1911224 w 3413041"/>
                  <a:gd name="connsiteY14" fmla="*/ 2071965 h 2600599"/>
                  <a:gd name="connsiteX15" fmla="*/ 2048404 w 3413041"/>
                  <a:gd name="connsiteY15" fmla="*/ 2212371 h 2600599"/>
                  <a:gd name="connsiteX16" fmla="*/ 2097140 w 3413041"/>
                  <a:gd name="connsiteY16" fmla="*/ 2186677 h 2600599"/>
                  <a:gd name="connsiteX17" fmla="*/ 2123492 w 3413041"/>
                  <a:gd name="connsiteY17" fmla="*/ 2077755 h 2600599"/>
                  <a:gd name="connsiteX18" fmla="*/ 2022368 w 3413041"/>
                  <a:gd name="connsiteY18" fmla="*/ 2000359 h 2600599"/>
                  <a:gd name="connsiteX19" fmla="*/ 3015036 w 3413041"/>
                  <a:gd name="connsiteY19" fmla="*/ 1999015 h 2600599"/>
                  <a:gd name="connsiteX20" fmla="*/ 2949232 w 3413041"/>
                  <a:gd name="connsiteY20" fmla="*/ 2036257 h 2600599"/>
                  <a:gd name="connsiteX21" fmla="*/ 2938388 w 3413041"/>
                  <a:gd name="connsiteY21" fmla="*/ 2169321 h 2600599"/>
                  <a:gd name="connsiteX22" fmla="*/ 3036728 w 3413041"/>
                  <a:gd name="connsiteY22" fmla="*/ 2220303 h 2600599"/>
                  <a:gd name="connsiteX23" fmla="*/ 3059144 w 3413041"/>
                  <a:gd name="connsiteY23" fmla="*/ 2215603 h 2600599"/>
                  <a:gd name="connsiteX24" fmla="*/ 3098552 w 3413041"/>
                  <a:gd name="connsiteY24" fmla="*/ 2189569 h 2600599"/>
                  <a:gd name="connsiteX25" fmla="*/ 3015036 w 3413041"/>
                  <a:gd name="connsiteY25" fmla="*/ 1999015 h 2600599"/>
                  <a:gd name="connsiteX26" fmla="*/ 510504 w 3413041"/>
                  <a:gd name="connsiteY26" fmla="*/ 1896023 h 2600599"/>
                  <a:gd name="connsiteX27" fmla="*/ 395168 w 3413041"/>
                  <a:gd name="connsiteY27" fmla="*/ 1923123 h 2600599"/>
                  <a:gd name="connsiteX28" fmla="*/ 384384 w 3413041"/>
                  <a:gd name="connsiteY28" fmla="*/ 2288055 h 2600599"/>
                  <a:gd name="connsiteX29" fmla="*/ 606156 w 3413041"/>
                  <a:gd name="connsiteY29" fmla="*/ 2291305 h 2600599"/>
                  <a:gd name="connsiteX30" fmla="*/ 676964 w 3413041"/>
                  <a:gd name="connsiteY30" fmla="*/ 2223805 h 2600599"/>
                  <a:gd name="connsiteX31" fmla="*/ 706436 w 3413041"/>
                  <a:gd name="connsiteY31" fmla="*/ 2108297 h 2600599"/>
                  <a:gd name="connsiteX32" fmla="*/ 679120 w 3413041"/>
                  <a:gd name="connsiteY32" fmla="*/ 1994593 h 2600599"/>
                  <a:gd name="connsiteX33" fmla="*/ 510504 w 3413041"/>
                  <a:gd name="connsiteY33" fmla="*/ 1896023 h 2600599"/>
                  <a:gd name="connsiteX34" fmla="*/ 1699384 w 3413041"/>
                  <a:gd name="connsiteY34" fmla="*/ 387 h 2600599"/>
                  <a:gd name="connsiteX35" fmla="*/ 1880900 w 3413041"/>
                  <a:gd name="connsiteY35" fmla="*/ 104633 h 2600599"/>
                  <a:gd name="connsiteX36" fmla="*/ 1835172 w 3413041"/>
                  <a:gd name="connsiteY36" fmla="*/ 324865 h 2600599"/>
                  <a:gd name="connsiteX37" fmla="*/ 1808528 w 3413041"/>
                  <a:gd name="connsiteY37" fmla="*/ 349695 h 2600599"/>
                  <a:gd name="connsiteX38" fmla="*/ 1808528 w 3413041"/>
                  <a:gd name="connsiteY38" fmla="*/ 976565 h 2600599"/>
                  <a:gd name="connsiteX39" fmla="*/ 1824732 w 3413041"/>
                  <a:gd name="connsiteY39" fmla="*/ 1609553 h 2600599"/>
                  <a:gd name="connsiteX40" fmla="*/ 2553832 w 3413041"/>
                  <a:gd name="connsiteY40" fmla="*/ 1615671 h 2600599"/>
                  <a:gd name="connsiteX41" fmla="*/ 3379788 w 3413041"/>
                  <a:gd name="connsiteY41" fmla="*/ 1692319 h 2600599"/>
                  <a:gd name="connsiteX42" fmla="*/ 3408952 w 3413041"/>
                  <a:gd name="connsiteY42" fmla="*/ 1730825 h 2600599"/>
                  <a:gd name="connsiteX43" fmla="*/ 3411832 w 3413041"/>
                  <a:gd name="connsiteY43" fmla="*/ 2094279 h 2600599"/>
                  <a:gd name="connsiteX44" fmla="*/ 3395268 w 3413041"/>
                  <a:gd name="connsiteY44" fmla="*/ 2496239 h 2600599"/>
                  <a:gd name="connsiteX45" fmla="*/ 3299856 w 3413041"/>
                  <a:gd name="connsiteY45" fmla="*/ 2585125 h 2600599"/>
                  <a:gd name="connsiteX46" fmla="*/ 1709876 w 3413041"/>
                  <a:gd name="connsiteY46" fmla="*/ 2600599 h 2600599"/>
                  <a:gd name="connsiteX47" fmla="*/ 115576 w 3413041"/>
                  <a:gd name="connsiteY47" fmla="*/ 2581165 h 2600599"/>
                  <a:gd name="connsiteX48" fmla="*/ 11520 w 3413041"/>
                  <a:gd name="connsiteY48" fmla="*/ 2459535 h 2600599"/>
                  <a:gd name="connsiteX49" fmla="*/ 0 w 3413041"/>
                  <a:gd name="connsiteY49" fmla="*/ 2107955 h 2600599"/>
                  <a:gd name="connsiteX50" fmla="*/ 11520 w 3413041"/>
                  <a:gd name="connsiteY50" fmla="*/ 1756735 h 2600599"/>
                  <a:gd name="connsiteX51" fmla="*/ 111976 w 3413041"/>
                  <a:gd name="connsiteY51" fmla="*/ 1635823 h 2600599"/>
                  <a:gd name="connsiteX52" fmla="*/ 876360 w 3413041"/>
                  <a:gd name="connsiteY52" fmla="*/ 1615671 h 2600599"/>
                  <a:gd name="connsiteX53" fmla="*/ 1613384 w 3413041"/>
                  <a:gd name="connsiteY53" fmla="*/ 1603435 h 2600599"/>
                  <a:gd name="connsiteX54" fmla="*/ 1625624 w 3413041"/>
                  <a:gd name="connsiteY54" fmla="*/ 975845 h 2600599"/>
                  <a:gd name="connsiteX55" fmla="*/ 1625624 w 3413041"/>
                  <a:gd name="connsiteY55" fmla="*/ 360131 h 2600599"/>
                  <a:gd name="connsiteX56" fmla="*/ 1588900 w 3413041"/>
                  <a:gd name="connsiteY56" fmla="*/ 325225 h 2600599"/>
                  <a:gd name="connsiteX57" fmla="*/ 1539572 w 3413041"/>
                  <a:gd name="connsiteY57" fmla="*/ 115069 h 2600599"/>
                  <a:gd name="connsiteX58" fmla="*/ 1627784 w 3413041"/>
                  <a:gd name="connsiteY58" fmla="*/ 20067 h 2600599"/>
                  <a:gd name="connsiteX59" fmla="*/ 1699384 w 3413041"/>
                  <a:gd name="connsiteY59" fmla="*/ 387 h 2600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413041" h="2600599">
                    <a:moveTo>
                      <a:pt x="2520096" y="2002111"/>
                    </a:moveTo>
                    <a:cubicBezTo>
                      <a:pt x="2485576" y="2002111"/>
                      <a:pt x="2471552" y="2008599"/>
                      <a:pt x="2443148" y="2036713"/>
                    </a:cubicBezTo>
                    <a:cubicBezTo>
                      <a:pt x="2401440" y="2078525"/>
                      <a:pt x="2397124" y="2126825"/>
                      <a:pt x="2430564" y="2169719"/>
                    </a:cubicBezTo>
                    <a:cubicBezTo>
                      <a:pt x="2447824" y="2191345"/>
                      <a:pt x="2494924" y="2221623"/>
                      <a:pt x="2517576" y="2225587"/>
                    </a:cubicBezTo>
                    <a:cubicBezTo>
                      <a:pt x="2519016" y="2225947"/>
                      <a:pt x="2538432" y="2218379"/>
                      <a:pt x="2561084" y="2209367"/>
                    </a:cubicBezTo>
                    <a:cubicBezTo>
                      <a:pt x="2626164" y="2183415"/>
                      <a:pt x="2649536" y="2116733"/>
                      <a:pt x="2616816" y="2052933"/>
                    </a:cubicBezTo>
                    <a:cubicBezTo>
                      <a:pt x="2597040" y="2014725"/>
                      <a:pt x="2572952" y="2002111"/>
                      <a:pt x="2520096" y="2002111"/>
                    </a:cubicBezTo>
                    <a:close/>
                    <a:moveTo>
                      <a:pt x="1508300" y="2002111"/>
                    </a:moveTo>
                    <a:cubicBezTo>
                      <a:pt x="1428992" y="2002111"/>
                      <a:pt x="1376360" y="2076005"/>
                      <a:pt x="1405560" y="2145595"/>
                    </a:cubicBezTo>
                    <a:cubicBezTo>
                      <a:pt x="1421784" y="2184695"/>
                      <a:pt x="1436564" y="2198327"/>
                      <a:pt x="1478740" y="2211959"/>
                    </a:cubicBezTo>
                    <a:cubicBezTo>
                      <a:pt x="1522000" y="2225947"/>
                      <a:pt x="1574992" y="2205501"/>
                      <a:pt x="1603472" y="2164249"/>
                    </a:cubicBezTo>
                    <a:cubicBezTo>
                      <a:pt x="1630148" y="2125149"/>
                      <a:pt x="1631952" y="2102909"/>
                      <a:pt x="1611040" y="2063091"/>
                    </a:cubicBezTo>
                    <a:cubicBezTo>
                      <a:pt x="1589412" y="2021481"/>
                      <a:pt x="1556968" y="2002111"/>
                      <a:pt x="1508300" y="2002111"/>
                    </a:cubicBezTo>
                    <a:close/>
                    <a:moveTo>
                      <a:pt x="2022368" y="2000359"/>
                    </a:moveTo>
                    <a:cubicBezTo>
                      <a:pt x="1977828" y="1999137"/>
                      <a:pt x="1931620" y="2022751"/>
                      <a:pt x="1911224" y="2071965"/>
                    </a:cubicBezTo>
                    <a:cubicBezTo>
                      <a:pt x="1878012" y="2152299"/>
                      <a:pt x="1963928" y="2240235"/>
                      <a:pt x="2048404" y="2212371"/>
                    </a:cubicBezTo>
                    <a:cubicBezTo>
                      <a:pt x="2065372" y="2206943"/>
                      <a:pt x="2087392" y="2195363"/>
                      <a:pt x="2097140" y="2186677"/>
                    </a:cubicBezTo>
                    <a:cubicBezTo>
                      <a:pt x="2121328" y="2165689"/>
                      <a:pt x="2133600" y="2115027"/>
                      <a:pt x="2123492" y="2077755"/>
                    </a:cubicBezTo>
                    <a:cubicBezTo>
                      <a:pt x="2109776" y="2027635"/>
                      <a:pt x="2066904" y="2001581"/>
                      <a:pt x="2022368" y="2000359"/>
                    </a:cubicBezTo>
                    <a:close/>
                    <a:moveTo>
                      <a:pt x="3015036" y="1999015"/>
                    </a:moveTo>
                    <a:cubicBezTo>
                      <a:pt x="2991536" y="1999737"/>
                      <a:pt x="2973096" y="2010223"/>
                      <a:pt x="2949232" y="2036257"/>
                    </a:cubicBezTo>
                    <a:cubicBezTo>
                      <a:pt x="2909100" y="2080009"/>
                      <a:pt x="2905124" y="2127377"/>
                      <a:pt x="2938388" y="2169321"/>
                    </a:cubicBezTo>
                    <a:cubicBezTo>
                      <a:pt x="2962612" y="2200417"/>
                      <a:pt x="3015396" y="2227535"/>
                      <a:pt x="3036728" y="2220303"/>
                    </a:cubicBezTo>
                    <a:cubicBezTo>
                      <a:pt x="3044320" y="2217773"/>
                      <a:pt x="3054444" y="2215603"/>
                      <a:pt x="3059144" y="2215603"/>
                    </a:cubicBezTo>
                    <a:cubicBezTo>
                      <a:pt x="3063844" y="2215603"/>
                      <a:pt x="3081560" y="2203671"/>
                      <a:pt x="3098552" y="2189569"/>
                    </a:cubicBezTo>
                    <a:cubicBezTo>
                      <a:pt x="3181348" y="2119783"/>
                      <a:pt x="3126756" y="1995759"/>
                      <a:pt x="3015036" y="1999015"/>
                    </a:cubicBezTo>
                    <a:close/>
                    <a:moveTo>
                      <a:pt x="510504" y="1896023"/>
                    </a:moveTo>
                    <a:cubicBezTo>
                      <a:pt x="470936" y="1893547"/>
                      <a:pt x="430752" y="1902141"/>
                      <a:pt x="395168" y="1923123"/>
                    </a:cubicBezTo>
                    <a:cubicBezTo>
                      <a:pt x="254988" y="2005421"/>
                      <a:pt x="249236" y="2203951"/>
                      <a:pt x="384384" y="2288055"/>
                    </a:cubicBezTo>
                    <a:cubicBezTo>
                      <a:pt x="456272" y="2332815"/>
                      <a:pt x="532832" y="2333899"/>
                      <a:pt x="606156" y="2291305"/>
                    </a:cubicBezTo>
                    <a:cubicBezTo>
                      <a:pt x="628800" y="2278309"/>
                      <a:pt x="660788" y="2247627"/>
                      <a:pt x="676964" y="2223805"/>
                    </a:cubicBezTo>
                    <a:cubicBezTo>
                      <a:pt x="702844" y="2185543"/>
                      <a:pt x="706436" y="2170381"/>
                      <a:pt x="706436" y="2108297"/>
                    </a:cubicBezTo>
                    <a:cubicBezTo>
                      <a:pt x="706436" y="2048377"/>
                      <a:pt x="702124" y="2030329"/>
                      <a:pt x="679120" y="1994593"/>
                    </a:cubicBezTo>
                    <a:cubicBezTo>
                      <a:pt x="640704" y="1935035"/>
                      <a:pt x="576456" y="1900151"/>
                      <a:pt x="510504" y="1896023"/>
                    </a:cubicBezTo>
                    <a:close/>
                    <a:moveTo>
                      <a:pt x="1699384" y="387"/>
                    </a:moveTo>
                    <a:cubicBezTo>
                      <a:pt x="1772344" y="-4337"/>
                      <a:pt x="1845252" y="34461"/>
                      <a:pt x="1880900" y="104633"/>
                    </a:cubicBezTo>
                    <a:cubicBezTo>
                      <a:pt x="1916904" y="175165"/>
                      <a:pt x="1898180" y="266209"/>
                      <a:pt x="1835172" y="324865"/>
                    </a:cubicBezTo>
                    <a:lnTo>
                      <a:pt x="1808528" y="349695"/>
                    </a:lnTo>
                    <a:lnTo>
                      <a:pt x="1808528" y="976565"/>
                    </a:lnTo>
                    <a:cubicBezTo>
                      <a:pt x="1808528" y="1538661"/>
                      <a:pt x="1810328" y="1603795"/>
                      <a:pt x="1824732" y="1609553"/>
                    </a:cubicBezTo>
                    <a:cubicBezTo>
                      <a:pt x="1833372" y="1612791"/>
                      <a:pt x="2161740" y="1615671"/>
                      <a:pt x="2553832" y="1615671"/>
                    </a:cubicBezTo>
                    <a:cubicBezTo>
                      <a:pt x="3355664" y="1616031"/>
                      <a:pt x="3318940" y="1612791"/>
                      <a:pt x="3379788" y="1692319"/>
                    </a:cubicBezTo>
                    <a:lnTo>
                      <a:pt x="3408952" y="1730825"/>
                    </a:lnTo>
                    <a:lnTo>
                      <a:pt x="3411832" y="2094279"/>
                    </a:lnTo>
                    <a:cubicBezTo>
                      <a:pt x="3414712" y="2436503"/>
                      <a:pt x="3413632" y="2460255"/>
                      <a:pt x="3395268" y="2496239"/>
                    </a:cubicBezTo>
                    <a:cubicBezTo>
                      <a:pt x="3371144" y="2543381"/>
                      <a:pt x="3348104" y="2564973"/>
                      <a:pt x="3299856" y="2585125"/>
                    </a:cubicBezTo>
                    <a:cubicBezTo>
                      <a:pt x="3266732" y="2598799"/>
                      <a:pt x="3084188" y="2600599"/>
                      <a:pt x="1709876" y="2600599"/>
                    </a:cubicBezTo>
                    <a:cubicBezTo>
                      <a:pt x="215668" y="2600239"/>
                      <a:pt x="155900" y="2599519"/>
                      <a:pt x="115576" y="2581165"/>
                    </a:cubicBezTo>
                    <a:cubicBezTo>
                      <a:pt x="69848" y="2560655"/>
                      <a:pt x="29524" y="2513153"/>
                      <a:pt x="11520" y="2459535"/>
                    </a:cubicBezTo>
                    <a:cubicBezTo>
                      <a:pt x="3960" y="2436503"/>
                      <a:pt x="0" y="2318111"/>
                      <a:pt x="0" y="2107955"/>
                    </a:cubicBezTo>
                    <a:cubicBezTo>
                      <a:pt x="0" y="1898157"/>
                      <a:pt x="3960" y="1779405"/>
                      <a:pt x="11520" y="1756735"/>
                    </a:cubicBezTo>
                    <a:cubicBezTo>
                      <a:pt x="28804" y="1704915"/>
                      <a:pt x="67328" y="1658493"/>
                      <a:pt x="111976" y="1635823"/>
                    </a:cubicBezTo>
                    <a:cubicBezTo>
                      <a:pt x="150500" y="1616031"/>
                      <a:pt x="172824" y="1615671"/>
                      <a:pt x="876360" y="1615671"/>
                    </a:cubicBezTo>
                    <a:cubicBezTo>
                      <a:pt x="1426516" y="1615671"/>
                      <a:pt x="1604380" y="1612791"/>
                      <a:pt x="1613384" y="1603435"/>
                    </a:cubicBezTo>
                    <a:cubicBezTo>
                      <a:pt x="1622744" y="1594079"/>
                      <a:pt x="1625624" y="1440781"/>
                      <a:pt x="1625624" y="975845"/>
                    </a:cubicBezTo>
                    <a:lnTo>
                      <a:pt x="1625624" y="360131"/>
                    </a:lnTo>
                    <a:lnTo>
                      <a:pt x="1588900" y="325225"/>
                    </a:lnTo>
                    <a:cubicBezTo>
                      <a:pt x="1525172" y="264409"/>
                      <a:pt x="1507888" y="190999"/>
                      <a:pt x="1539572" y="115069"/>
                    </a:cubicBezTo>
                    <a:cubicBezTo>
                      <a:pt x="1559736" y="66847"/>
                      <a:pt x="1581336" y="43817"/>
                      <a:pt x="1627784" y="20067"/>
                    </a:cubicBezTo>
                    <a:cubicBezTo>
                      <a:pt x="1650736" y="8371"/>
                      <a:pt x="1675064" y="1961"/>
                      <a:pt x="1699384" y="38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5" name="Freeform 92"/>
              <p:cNvSpPr>
                <a:spLocks/>
              </p:cNvSpPr>
              <p:nvPr/>
            </p:nvSpPr>
            <p:spPr bwMode="auto">
              <a:xfrm>
                <a:off x="35512341" y="13261794"/>
                <a:ext cx="405044" cy="1443407"/>
              </a:xfrm>
              <a:custGeom>
                <a:avLst/>
                <a:gdLst>
                  <a:gd name="T0" fmla="*/ 1033 w 1527"/>
                  <a:gd name="T1" fmla="*/ 5262 h 5433"/>
                  <a:gd name="T2" fmla="*/ 125 w 1527"/>
                  <a:gd name="T3" fmla="*/ 3147 h 5433"/>
                  <a:gd name="T4" fmla="*/ 1098 w 1527"/>
                  <a:gd name="T5" fmla="*/ 127 h 5433"/>
                  <a:gd name="T6" fmla="*/ 1212 w 1527"/>
                  <a:gd name="T7" fmla="*/ 0 h 5433"/>
                  <a:gd name="T8" fmla="*/ 1369 w 1527"/>
                  <a:gd name="T9" fmla="*/ 154 h 5433"/>
                  <a:gd name="T10" fmla="*/ 1527 w 1527"/>
                  <a:gd name="T11" fmla="*/ 353 h 5433"/>
                  <a:gd name="T12" fmla="*/ 1439 w 1527"/>
                  <a:gd name="T13" fmla="*/ 481 h 5433"/>
                  <a:gd name="T14" fmla="*/ 863 w 1527"/>
                  <a:gd name="T15" fmla="*/ 1402 h 5433"/>
                  <a:gd name="T16" fmla="*/ 622 w 1527"/>
                  <a:gd name="T17" fmla="*/ 2283 h 5433"/>
                  <a:gd name="T18" fmla="*/ 1412 w 1527"/>
                  <a:gd name="T19" fmla="*/ 4958 h 5433"/>
                  <a:gd name="T20" fmla="*/ 1526 w 1527"/>
                  <a:gd name="T21" fmla="*/ 5112 h 5433"/>
                  <a:gd name="T22" fmla="*/ 1210 w 1527"/>
                  <a:gd name="T23" fmla="*/ 5432 h 5433"/>
                  <a:gd name="T24" fmla="*/ 1033 w 1527"/>
                  <a:gd name="T25" fmla="*/ 5262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27" h="5433">
                    <a:moveTo>
                      <a:pt x="1033" y="5262"/>
                    </a:moveTo>
                    <a:cubicBezTo>
                      <a:pt x="505" y="4626"/>
                      <a:pt x="222" y="3966"/>
                      <a:pt x="125" y="3147"/>
                    </a:cubicBezTo>
                    <a:cubicBezTo>
                      <a:pt x="0" y="2085"/>
                      <a:pt x="368" y="942"/>
                      <a:pt x="1098" y="127"/>
                    </a:cubicBezTo>
                    <a:lnTo>
                      <a:pt x="1212" y="0"/>
                    </a:lnTo>
                    <a:lnTo>
                      <a:pt x="1369" y="154"/>
                    </a:lnTo>
                    <a:cubicBezTo>
                      <a:pt x="1456" y="239"/>
                      <a:pt x="1527" y="329"/>
                      <a:pt x="1527" y="353"/>
                    </a:cubicBezTo>
                    <a:cubicBezTo>
                      <a:pt x="1527" y="378"/>
                      <a:pt x="1487" y="436"/>
                      <a:pt x="1439" y="481"/>
                    </a:cubicBezTo>
                    <a:cubicBezTo>
                      <a:pt x="1290" y="623"/>
                      <a:pt x="990" y="1101"/>
                      <a:pt x="863" y="1402"/>
                    </a:cubicBezTo>
                    <a:cubicBezTo>
                      <a:pt x="746" y="1677"/>
                      <a:pt x="696" y="1858"/>
                      <a:pt x="622" y="2283"/>
                    </a:cubicBezTo>
                    <a:cubicBezTo>
                      <a:pt x="471" y="3144"/>
                      <a:pt x="802" y="4265"/>
                      <a:pt x="1412" y="4958"/>
                    </a:cubicBezTo>
                    <a:cubicBezTo>
                      <a:pt x="1475" y="5030"/>
                      <a:pt x="1526" y="5099"/>
                      <a:pt x="1526" y="5112"/>
                    </a:cubicBezTo>
                    <a:cubicBezTo>
                      <a:pt x="1525" y="5152"/>
                      <a:pt x="1248" y="5433"/>
                      <a:pt x="1210" y="5432"/>
                    </a:cubicBezTo>
                    <a:cubicBezTo>
                      <a:pt x="1190" y="5432"/>
                      <a:pt x="1110" y="5356"/>
                      <a:pt x="1033" y="526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6" name="Freeform 93"/>
              <p:cNvSpPr>
                <a:spLocks/>
              </p:cNvSpPr>
              <p:nvPr/>
            </p:nvSpPr>
            <p:spPr bwMode="auto">
              <a:xfrm>
                <a:off x="37228508" y="13261794"/>
                <a:ext cx="376948" cy="1443407"/>
              </a:xfrm>
              <a:custGeom>
                <a:avLst/>
                <a:gdLst>
                  <a:gd name="T0" fmla="*/ 144 w 1421"/>
                  <a:gd name="T1" fmla="*/ 5290 h 5433"/>
                  <a:gd name="T2" fmla="*/ 0 w 1421"/>
                  <a:gd name="T3" fmla="*/ 5119 h 5433"/>
                  <a:gd name="T4" fmla="*/ 156 w 1421"/>
                  <a:gd name="T5" fmla="*/ 4897 h 5433"/>
                  <a:gd name="T6" fmla="*/ 841 w 1421"/>
                  <a:gd name="T7" fmla="*/ 3529 h 5433"/>
                  <a:gd name="T8" fmla="*/ 915 w 1421"/>
                  <a:gd name="T9" fmla="*/ 2766 h 5433"/>
                  <a:gd name="T10" fmla="*/ 756 w 1421"/>
                  <a:gd name="T11" fmla="*/ 1640 h 5433"/>
                  <a:gd name="T12" fmla="*/ 158 w 1421"/>
                  <a:gd name="T13" fmla="*/ 567 h 5433"/>
                  <a:gd name="T14" fmla="*/ 0 w 1421"/>
                  <a:gd name="T15" fmla="*/ 341 h 5433"/>
                  <a:gd name="T16" fmla="*/ 157 w 1421"/>
                  <a:gd name="T17" fmla="*/ 154 h 5433"/>
                  <a:gd name="T18" fmla="*/ 314 w 1421"/>
                  <a:gd name="T19" fmla="*/ 0 h 5433"/>
                  <a:gd name="T20" fmla="*/ 452 w 1421"/>
                  <a:gd name="T21" fmla="*/ 155 h 5433"/>
                  <a:gd name="T22" fmla="*/ 1184 w 1421"/>
                  <a:gd name="T23" fmla="*/ 1378 h 5433"/>
                  <a:gd name="T24" fmla="*/ 1380 w 1421"/>
                  <a:gd name="T25" fmla="*/ 2110 h 5433"/>
                  <a:gd name="T26" fmla="*/ 1385 w 1421"/>
                  <a:gd name="T27" fmla="*/ 3313 h 5433"/>
                  <a:gd name="T28" fmla="*/ 1311 w 1421"/>
                  <a:gd name="T29" fmla="*/ 3641 h 5433"/>
                  <a:gd name="T30" fmla="*/ 711 w 1421"/>
                  <a:gd name="T31" fmla="*/ 4981 h 5433"/>
                  <a:gd name="T32" fmla="*/ 310 w 1421"/>
                  <a:gd name="T33" fmla="*/ 5433 h 5433"/>
                  <a:gd name="T34" fmla="*/ 144 w 1421"/>
                  <a:gd name="T35" fmla="*/ 5290 h 5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21" h="5433">
                    <a:moveTo>
                      <a:pt x="144" y="5290"/>
                    </a:moveTo>
                    <a:cubicBezTo>
                      <a:pt x="65" y="5212"/>
                      <a:pt x="0" y="5135"/>
                      <a:pt x="0" y="5119"/>
                    </a:cubicBezTo>
                    <a:cubicBezTo>
                      <a:pt x="0" y="5104"/>
                      <a:pt x="70" y="5004"/>
                      <a:pt x="156" y="4897"/>
                    </a:cubicBezTo>
                    <a:cubicBezTo>
                      <a:pt x="483" y="4492"/>
                      <a:pt x="709" y="4040"/>
                      <a:pt x="841" y="3529"/>
                    </a:cubicBezTo>
                    <a:cubicBezTo>
                      <a:pt x="905" y="3280"/>
                      <a:pt x="914" y="3186"/>
                      <a:pt x="915" y="2766"/>
                    </a:cubicBezTo>
                    <a:cubicBezTo>
                      <a:pt x="917" y="2242"/>
                      <a:pt x="889" y="2047"/>
                      <a:pt x="756" y="1640"/>
                    </a:cubicBezTo>
                    <a:cubicBezTo>
                      <a:pt x="623" y="1234"/>
                      <a:pt x="449" y="922"/>
                      <a:pt x="158" y="567"/>
                    </a:cubicBezTo>
                    <a:cubicBezTo>
                      <a:pt x="71" y="461"/>
                      <a:pt x="0" y="359"/>
                      <a:pt x="0" y="341"/>
                    </a:cubicBezTo>
                    <a:cubicBezTo>
                      <a:pt x="0" y="323"/>
                      <a:pt x="70" y="239"/>
                      <a:pt x="157" y="154"/>
                    </a:cubicBezTo>
                    <a:lnTo>
                      <a:pt x="314" y="0"/>
                    </a:lnTo>
                    <a:lnTo>
                      <a:pt x="452" y="155"/>
                    </a:lnTo>
                    <a:cubicBezTo>
                      <a:pt x="731" y="467"/>
                      <a:pt x="1039" y="981"/>
                      <a:pt x="1184" y="1378"/>
                    </a:cubicBezTo>
                    <a:cubicBezTo>
                      <a:pt x="1233" y="1511"/>
                      <a:pt x="1299" y="1760"/>
                      <a:pt x="1380" y="2110"/>
                    </a:cubicBezTo>
                    <a:cubicBezTo>
                      <a:pt x="1417" y="2273"/>
                      <a:pt x="1421" y="3170"/>
                      <a:pt x="1385" y="3313"/>
                    </a:cubicBezTo>
                    <a:cubicBezTo>
                      <a:pt x="1371" y="3369"/>
                      <a:pt x="1337" y="3516"/>
                      <a:pt x="1311" y="3641"/>
                    </a:cubicBezTo>
                    <a:cubicBezTo>
                      <a:pt x="1220" y="4071"/>
                      <a:pt x="985" y="4596"/>
                      <a:pt x="711" y="4981"/>
                    </a:cubicBezTo>
                    <a:cubicBezTo>
                      <a:pt x="572" y="5176"/>
                      <a:pt x="344" y="5433"/>
                      <a:pt x="310" y="5433"/>
                    </a:cubicBezTo>
                    <a:cubicBezTo>
                      <a:pt x="299" y="5433"/>
                      <a:pt x="224" y="5368"/>
                      <a:pt x="144" y="529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7" name="Freeform 94"/>
              <p:cNvSpPr>
                <a:spLocks/>
              </p:cNvSpPr>
              <p:nvPr/>
            </p:nvSpPr>
            <p:spPr bwMode="auto">
              <a:xfrm>
                <a:off x="35835435" y="13472509"/>
                <a:ext cx="300856" cy="1021974"/>
              </a:xfrm>
              <a:custGeom>
                <a:avLst/>
                <a:gdLst>
                  <a:gd name="T0" fmla="*/ 649 w 1133"/>
                  <a:gd name="T1" fmla="*/ 3709 h 3850"/>
                  <a:gd name="T2" fmla="*/ 64 w 1133"/>
                  <a:gd name="T3" fmla="*/ 2517 h 3850"/>
                  <a:gd name="T4" fmla="*/ 50 w 1133"/>
                  <a:gd name="T5" fmla="*/ 1437 h 3850"/>
                  <a:gd name="T6" fmla="*/ 583 w 1133"/>
                  <a:gd name="T7" fmla="*/ 253 h 3850"/>
                  <a:gd name="T8" fmla="*/ 974 w 1133"/>
                  <a:gd name="T9" fmla="*/ 185 h 3850"/>
                  <a:gd name="T10" fmla="*/ 1133 w 1133"/>
                  <a:gd name="T11" fmla="*/ 344 h 3850"/>
                  <a:gd name="T12" fmla="*/ 984 w 1133"/>
                  <a:gd name="T13" fmla="*/ 538 h 3850"/>
                  <a:gd name="T14" fmla="*/ 561 w 1133"/>
                  <a:gd name="T15" fmla="*/ 1412 h 3850"/>
                  <a:gd name="T16" fmla="*/ 616 w 1133"/>
                  <a:gd name="T17" fmla="*/ 2679 h 3850"/>
                  <a:gd name="T18" fmla="*/ 966 w 1133"/>
                  <a:gd name="T19" fmla="*/ 3313 h 3850"/>
                  <a:gd name="T20" fmla="*/ 1087 w 1133"/>
                  <a:gd name="T21" fmla="*/ 3572 h 3850"/>
                  <a:gd name="T22" fmla="*/ 780 w 1133"/>
                  <a:gd name="T23" fmla="*/ 3850 h 3850"/>
                  <a:gd name="T24" fmla="*/ 649 w 1133"/>
                  <a:gd name="T25" fmla="*/ 3709 h 3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3" h="3850">
                    <a:moveTo>
                      <a:pt x="649" y="3709"/>
                    </a:moveTo>
                    <a:cubicBezTo>
                      <a:pt x="375" y="3385"/>
                      <a:pt x="157" y="2939"/>
                      <a:pt x="64" y="2517"/>
                    </a:cubicBezTo>
                    <a:cubicBezTo>
                      <a:pt x="8" y="2258"/>
                      <a:pt x="0" y="1696"/>
                      <a:pt x="50" y="1437"/>
                    </a:cubicBezTo>
                    <a:cubicBezTo>
                      <a:pt x="132" y="1013"/>
                      <a:pt x="338" y="555"/>
                      <a:pt x="583" y="253"/>
                    </a:cubicBezTo>
                    <a:cubicBezTo>
                      <a:pt x="788" y="1"/>
                      <a:pt x="789" y="0"/>
                      <a:pt x="974" y="185"/>
                    </a:cubicBezTo>
                    <a:lnTo>
                      <a:pt x="1133" y="344"/>
                    </a:lnTo>
                    <a:lnTo>
                      <a:pt x="984" y="538"/>
                    </a:lnTo>
                    <a:cubicBezTo>
                      <a:pt x="797" y="782"/>
                      <a:pt x="632" y="1122"/>
                      <a:pt x="561" y="1412"/>
                    </a:cubicBezTo>
                    <a:cubicBezTo>
                      <a:pt x="469" y="1785"/>
                      <a:pt x="494" y="2369"/>
                      <a:pt x="616" y="2679"/>
                    </a:cubicBezTo>
                    <a:cubicBezTo>
                      <a:pt x="701" y="2898"/>
                      <a:pt x="831" y="3134"/>
                      <a:pt x="966" y="3313"/>
                    </a:cubicBezTo>
                    <a:cubicBezTo>
                      <a:pt x="1102" y="3494"/>
                      <a:pt x="1118" y="3528"/>
                      <a:pt x="1087" y="3572"/>
                    </a:cubicBezTo>
                    <a:cubicBezTo>
                      <a:pt x="1050" y="3625"/>
                      <a:pt x="802" y="3850"/>
                      <a:pt x="780" y="3850"/>
                    </a:cubicBezTo>
                    <a:cubicBezTo>
                      <a:pt x="774" y="3850"/>
                      <a:pt x="715" y="3787"/>
                      <a:pt x="649" y="3709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8" name="Freeform 95"/>
              <p:cNvSpPr>
                <a:spLocks/>
              </p:cNvSpPr>
              <p:nvPr/>
            </p:nvSpPr>
            <p:spPr bwMode="auto">
              <a:xfrm>
                <a:off x="37010764" y="13480709"/>
                <a:ext cx="313734" cy="1013779"/>
              </a:xfrm>
              <a:custGeom>
                <a:avLst/>
                <a:gdLst>
                  <a:gd name="T0" fmla="*/ 263 w 1183"/>
                  <a:gd name="T1" fmla="*/ 3770 h 3819"/>
                  <a:gd name="T2" fmla="*/ 103 w 1183"/>
                  <a:gd name="T3" fmla="*/ 3603 h 3819"/>
                  <a:gd name="T4" fmla="*/ 0 w 1183"/>
                  <a:gd name="T5" fmla="*/ 3485 h 3819"/>
                  <a:gd name="T6" fmla="*/ 140 w 1183"/>
                  <a:gd name="T7" fmla="*/ 3311 h 3819"/>
                  <a:gd name="T8" fmla="*/ 593 w 1183"/>
                  <a:gd name="T9" fmla="*/ 2295 h 3819"/>
                  <a:gd name="T10" fmla="*/ 620 w 1183"/>
                  <a:gd name="T11" fmla="*/ 1689 h 3819"/>
                  <a:gd name="T12" fmla="*/ 144 w 1183"/>
                  <a:gd name="T13" fmla="*/ 506 h 3819"/>
                  <a:gd name="T14" fmla="*/ 0 w 1183"/>
                  <a:gd name="T15" fmla="*/ 318 h 3819"/>
                  <a:gd name="T16" fmla="*/ 156 w 1183"/>
                  <a:gd name="T17" fmla="*/ 157 h 3819"/>
                  <a:gd name="T18" fmla="*/ 362 w 1183"/>
                  <a:gd name="T19" fmla="*/ 26 h 3819"/>
                  <a:gd name="T20" fmla="*/ 836 w 1183"/>
                  <a:gd name="T21" fmla="*/ 701 h 3819"/>
                  <a:gd name="T22" fmla="*/ 1105 w 1183"/>
                  <a:gd name="T23" fmla="*/ 1615 h 3819"/>
                  <a:gd name="T24" fmla="*/ 672 w 1183"/>
                  <a:gd name="T25" fmla="*/ 3424 h 3819"/>
                  <a:gd name="T26" fmla="*/ 342 w 1183"/>
                  <a:gd name="T27" fmla="*/ 3819 h 3819"/>
                  <a:gd name="T28" fmla="*/ 263 w 1183"/>
                  <a:gd name="T29" fmla="*/ 3770 h 3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3" h="3819">
                    <a:moveTo>
                      <a:pt x="263" y="3770"/>
                    </a:moveTo>
                    <a:cubicBezTo>
                      <a:pt x="232" y="3743"/>
                      <a:pt x="160" y="3668"/>
                      <a:pt x="103" y="3603"/>
                    </a:cubicBezTo>
                    <a:lnTo>
                      <a:pt x="0" y="3485"/>
                    </a:lnTo>
                    <a:lnTo>
                      <a:pt x="140" y="3311"/>
                    </a:lnTo>
                    <a:cubicBezTo>
                      <a:pt x="378" y="3015"/>
                      <a:pt x="537" y="2660"/>
                      <a:pt x="593" y="2295"/>
                    </a:cubicBezTo>
                    <a:cubicBezTo>
                      <a:pt x="643" y="1975"/>
                      <a:pt x="645" y="1920"/>
                      <a:pt x="620" y="1689"/>
                    </a:cubicBezTo>
                    <a:cubicBezTo>
                      <a:pt x="573" y="1255"/>
                      <a:pt x="412" y="855"/>
                      <a:pt x="144" y="506"/>
                    </a:cubicBezTo>
                    <a:lnTo>
                      <a:pt x="0" y="318"/>
                    </a:lnTo>
                    <a:lnTo>
                      <a:pt x="156" y="157"/>
                    </a:lnTo>
                    <a:cubicBezTo>
                      <a:pt x="287" y="21"/>
                      <a:pt x="319" y="0"/>
                      <a:pt x="362" y="26"/>
                    </a:cubicBezTo>
                    <a:cubicBezTo>
                      <a:pt x="473" y="94"/>
                      <a:pt x="693" y="407"/>
                      <a:pt x="836" y="701"/>
                    </a:cubicBezTo>
                    <a:cubicBezTo>
                      <a:pt x="1000" y="1038"/>
                      <a:pt x="1051" y="1210"/>
                      <a:pt x="1105" y="1615"/>
                    </a:cubicBezTo>
                    <a:cubicBezTo>
                      <a:pt x="1183" y="2193"/>
                      <a:pt x="1007" y="2927"/>
                      <a:pt x="672" y="3424"/>
                    </a:cubicBezTo>
                    <a:cubicBezTo>
                      <a:pt x="555" y="3597"/>
                      <a:pt x="370" y="3819"/>
                      <a:pt x="342" y="3819"/>
                    </a:cubicBezTo>
                    <a:cubicBezTo>
                      <a:pt x="330" y="3819"/>
                      <a:pt x="294" y="3797"/>
                      <a:pt x="263" y="377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29" name="Freeform 96"/>
              <p:cNvSpPr>
                <a:spLocks/>
              </p:cNvSpPr>
              <p:nvPr/>
            </p:nvSpPr>
            <p:spPr bwMode="auto">
              <a:xfrm>
                <a:off x="36138636" y="13684397"/>
                <a:ext cx="208374" cy="600542"/>
              </a:xfrm>
              <a:custGeom>
                <a:avLst/>
                <a:gdLst>
                  <a:gd name="T0" fmla="*/ 317 w 783"/>
                  <a:gd name="T1" fmla="*/ 2127 h 2261"/>
                  <a:gd name="T2" fmla="*/ 0 w 783"/>
                  <a:gd name="T3" fmla="*/ 1146 h 2261"/>
                  <a:gd name="T4" fmla="*/ 342 w 783"/>
                  <a:gd name="T5" fmla="*/ 122 h 2261"/>
                  <a:gd name="T6" fmla="*/ 449 w 783"/>
                  <a:gd name="T7" fmla="*/ 0 h 2261"/>
                  <a:gd name="T8" fmla="*/ 616 w 783"/>
                  <a:gd name="T9" fmla="*/ 170 h 2261"/>
                  <a:gd name="T10" fmla="*/ 783 w 783"/>
                  <a:gd name="T11" fmla="*/ 339 h 2261"/>
                  <a:gd name="T12" fmla="*/ 705 w 783"/>
                  <a:gd name="T13" fmla="*/ 451 h 2261"/>
                  <a:gd name="T14" fmla="*/ 492 w 783"/>
                  <a:gd name="T15" fmla="*/ 1139 h 2261"/>
                  <a:gd name="T16" fmla="*/ 685 w 783"/>
                  <a:gd name="T17" fmla="*/ 1795 h 2261"/>
                  <a:gd name="T18" fmla="*/ 747 w 783"/>
                  <a:gd name="T19" fmla="*/ 1975 h 2261"/>
                  <a:gd name="T20" fmla="*/ 441 w 783"/>
                  <a:gd name="T21" fmla="*/ 2261 h 2261"/>
                  <a:gd name="T22" fmla="*/ 317 w 783"/>
                  <a:gd name="T23" fmla="*/ 2127 h 2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83" h="2261">
                    <a:moveTo>
                      <a:pt x="317" y="2127"/>
                    </a:moveTo>
                    <a:cubicBezTo>
                      <a:pt x="85" y="1820"/>
                      <a:pt x="1" y="1557"/>
                      <a:pt x="0" y="1146"/>
                    </a:cubicBezTo>
                    <a:cubicBezTo>
                      <a:pt x="0" y="720"/>
                      <a:pt x="112" y="384"/>
                      <a:pt x="342" y="122"/>
                    </a:cubicBezTo>
                    <a:lnTo>
                      <a:pt x="449" y="0"/>
                    </a:lnTo>
                    <a:lnTo>
                      <a:pt x="616" y="170"/>
                    </a:lnTo>
                    <a:lnTo>
                      <a:pt x="783" y="339"/>
                    </a:lnTo>
                    <a:lnTo>
                      <a:pt x="705" y="451"/>
                    </a:lnTo>
                    <a:cubicBezTo>
                      <a:pt x="555" y="668"/>
                      <a:pt x="493" y="869"/>
                      <a:pt x="492" y="1139"/>
                    </a:cubicBezTo>
                    <a:cubicBezTo>
                      <a:pt x="491" y="1416"/>
                      <a:pt x="539" y="1578"/>
                      <a:pt x="685" y="1795"/>
                    </a:cubicBezTo>
                    <a:cubicBezTo>
                      <a:pt x="752" y="1893"/>
                      <a:pt x="767" y="1938"/>
                      <a:pt x="747" y="1975"/>
                    </a:cubicBezTo>
                    <a:cubicBezTo>
                      <a:pt x="715" y="2036"/>
                      <a:pt x="473" y="2261"/>
                      <a:pt x="441" y="2261"/>
                    </a:cubicBezTo>
                    <a:cubicBezTo>
                      <a:pt x="428" y="2261"/>
                      <a:pt x="373" y="2201"/>
                      <a:pt x="317" y="212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  <p:sp>
            <p:nvSpPr>
              <p:cNvPr id="30" name="Freeform 97"/>
              <p:cNvSpPr>
                <a:spLocks/>
              </p:cNvSpPr>
              <p:nvPr/>
            </p:nvSpPr>
            <p:spPr bwMode="auto">
              <a:xfrm>
                <a:off x="36800046" y="13693762"/>
                <a:ext cx="234129" cy="591177"/>
              </a:xfrm>
              <a:custGeom>
                <a:avLst/>
                <a:gdLst>
                  <a:gd name="T0" fmla="*/ 149 w 881"/>
                  <a:gd name="T1" fmla="*/ 2074 h 2228"/>
                  <a:gd name="T2" fmla="*/ 0 w 881"/>
                  <a:gd name="T3" fmla="*/ 1917 h 2228"/>
                  <a:gd name="T4" fmla="*/ 50 w 881"/>
                  <a:gd name="T5" fmla="*/ 1840 h 2228"/>
                  <a:gd name="T6" fmla="*/ 276 w 881"/>
                  <a:gd name="T7" fmla="*/ 1323 h 2228"/>
                  <a:gd name="T8" fmla="*/ 97 w 881"/>
                  <a:gd name="T9" fmla="*/ 454 h 2228"/>
                  <a:gd name="T10" fmla="*/ 1 w 881"/>
                  <a:gd name="T11" fmla="*/ 302 h 2228"/>
                  <a:gd name="T12" fmla="*/ 150 w 881"/>
                  <a:gd name="T13" fmla="*/ 151 h 2228"/>
                  <a:gd name="T14" fmla="*/ 333 w 881"/>
                  <a:gd name="T15" fmla="*/ 0 h 2228"/>
                  <a:gd name="T16" fmla="*/ 628 w 881"/>
                  <a:gd name="T17" fmla="*/ 389 h 2228"/>
                  <a:gd name="T18" fmla="*/ 501 w 881"/>
                  <a:gd name="T19" fmla="*/ 2041 h 2228"/>
                  <a:gd name="T20" fmla="*/ 340 w 881"/>
                  <a:gd name="T21" fmla="*/ 2223 h 2228"/>
                  <a:gd name="T22" fmla="*/ 149 w 881"/>
                  <a:gd name="T23" fmla="*/ 2074 h 2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81" h="2228">
                    <a:moveTo>
                      <a:pt x="149" y="2074"/>
                    </a:moveTo>
                    <a:lnTo>
                      <a:pt x="0" y="1917"/>
                    </a:lnTo>
                    <a:lnTo>
                      <a:pt x="50" y="1840"/>
                    </a:lnTo>
                    <a:cubicBezTo>
                      <a:pt x="178" y="1647"/>
                      <a:pt x="236" y="1514"/>
                      <a:pt x="276" y="1323"/>
                    </a:cubicBezTo>
                    <a:cubicBezTo>
                      <a:pt x="338" y="1024"/>
                      <a:pt x="280" y="742"/>
                      <a:pt x="97" y="454"/>
                    </a:cubicBezTo>
                    <a:lnTo>
                      <a:pt x="1" y="302"/>
                    </a:lnTo>
                    <a:lnTo>
                      <a:pt x="150" y="151"/>
                    </a:lnTo>
                    <a:cubicBezTo>
                      <a:pt x="232" y="68"/>
                      <a:pt x="315" y="0"/>
                      <a:pt x="333" y="0"/>
                    </a:cubicBezTo>
                    <a:cubicBezTo>
                      <a:pt x="387" y="0"/>
                      <a:pt x="528" y="187"/>
                      <a:pt x="628" y="389"/>
                    </a:cubicBezTo>
                    <a:cubicBezTo>
                      <a:pt x="881" y="903"/>
                      <a:pt x="830" y="1560"/>
                      <a:pt x="501" y="2041"/>
                    </a:cubicBezTo>
                    <a:cubicBezTo>
                      <a:pt x="435" y="2137"/>
                      <a:pt x="363" y="2219"/>
                      <a:pt x="340" y="2223"/>
                    </a:cubicBezTo>
                    <a:cubicBezTo>
                      <a:pt x="316" y="2228"/>
                      <a:pt x="230" y="2161"/>
                      <a:pt x="149" y="2074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9" name="群組 18"/>
          <p:cNvGrpSpPr/>
          <p:nvPr/>
        </p:nvGrpSpPr>
        <p:grpSpPr>
          <a:xfrm>
            <a:off x="4991206" y="4815131"/>
            <a:ext cx="523644" cy="523644"/>
            <a:chOff x="5731184" y="5244806"/>
            <a:chExt cx="816070" cy="816070"/>
          </a:xfrm>
        </p:grpSpPr>
        <p:sp>
          <p:nvSpPr>
            <p:cNvPr id="20" name="橢圓 19"/>
            <p:cNvSpPr/>
            <p:nvPr/>
          </p:nvSpPr>
          <p:spPr>
            <a:xfrm>
              <a:off x="5731184" y="5244806"/>
              <a:ext cx="816070" cy="8160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>
              <a:spLocks/>
            </p:cNvSpPr>
            <p:nvPr/>
          </p:nvSpPr>
          <p:spPr bwMode="auto">
            <a:xfrm>
              <a:off x="5916458" y="5488444"/>
              <a:ext cx="445522" cy="328794"/>
            </a:xfrm>
            <a:custGeom>
              <a:avLst/>
              <a:gdLst>
                <a:gd name="connsiteX0" fmla="*/ 2313240 w 4627012"/>
                <a:gd name="connsiteY0" fmla="*/ 2906712 h 3414712"/>
                <a:gd name="connsiteX1" fmla="*/ 1912260 w 4627012"/>
                <a:gd name="connsiteY1" fmla="*/ 2918932 h 3414712"/>
                <a:gd name="connsiteX2" fmla="*/ 1906856 w 4627012"/>
                <a:gd name="connsiteY2" fmla="*/ 3234846 h 3414712"/>
                <a:gd name="connsiteX3" fmla="*/ 2311440 w 4627012"/>
                <a:gd name="connsiteY3" fmla="*/ 3241676 h 3414712"/>
                <a:gd name="connsiteX4" fmla="*/ 2721424 w 4627012"/>
                <a:gd name="connsiteY4" fmla="*/ 3229456 h 3414712"/>
                <a:gd name="connsiteX5" fmla="*/ 2733676 w 4627012"/>
                <a:gd name="connsiteY5" fmla="*/ 3078146 h 3414712"/>
                <a:gd name="connsiteX6" fmla="*/ 2717824 w 4627012"/>
                <a:gd name="connsiteY6" fmla="*/ 2922886 h 3414712"/>
                <a:gd name="connsiteX7" fmla="*/ 2313240 w 4627012"/>
                <a:gd name="connsiteY7" fmla="*/ 2906712 h 3414712"/>
                <a:gd name="connsiteX8" fmla="*/ 1584960 w 4627012"/>
                <a:gd name="connsiteY8" fmla="*/ 286972 h 3414712"/>
                <a:gd name="connsiteX9" fmla="*/ 289164 w 4627012"/>
                <a:gd name="connsiteY9" fmla="*/ 296550 h 3414712"/>
                <a:gd name="connsiteX10" fmla="*/ 287364 w 4627012"/>
                <a:gd name="connsiteY10" fmla="*/ 2620194 h 3414712"/>
                <a:gd name="connsiteX11" fmla="*/ 2319024 w 4627012"/>
                <a:gd name="connsiteY11" fmla="*/ 2632076 h 3414712"/>
                <a:gd name="connsiteX12" fmla="*/ 4338444 w 4627012"/>
                <a:gd name="connsiteY12" fmla="*/ 2632076 h 3414712"/>
                <a:gd name="connsiteX13" fmla="*/ 4343844 w 4627012"/>
                <a:gd name="connsiteY13" fmla="*/ 2609392 h 3414712"/>
                <a:gd name="connsiteX14" fmla="*/ 4346724 w 4627012"/>
                <a:gd name="connsiteY14" fmla="*/ 1438210 h 3414712"/>
                <a:gd name="connsiteX15" fmla="*/ 4343844 w 4627012"/>
                <a:gd name="connsiteY15" fmla="*/ 290070 h 3414712"/>
                <a:gd name="connsiteX16" fmla="*/ 2323344 w 4627012"/>
                <a:gd name="connsiteY16" fmla="*/ 287550 h 3414712"/>
                <a:gd name="connsiteX17" fmla="*/ 1584960 w 4627012"/>
                <a:gd name="connsiteY17" fmla="*/ 286972 h 3414712"/>
                <a:gd name="connsiteX18" fmla="*/ 4623604 w 4627012"/>
                <a:gd name="connsiteY18" fmla="*/ 0 h 3414712"/>
                <a:gd name="connsiteX19" fmla="*/ 4626124 w 4627012"/>
                <a:gd name="connsiteY19" fmla="*/ 1442872 h 3414712"/>
                <a:gd name="connsiteX20" fmla="*/ 4625404 w 4627012"/>
                <a:gd name="connsiteY20" fmla="*/ 2896186 h 3414712"/>
                <a:gd name="connsiteX21" fmla="*/ 3827856 w 4627012"/>
                <a:gd name="connsiteY21" fmla="*/ 2906628 h 3414712"/>
                <a:gd name="connsiteX22" fmla="*/ 3020592 w 4627012"/>
                <a:gd name="connsiteY22" fmla="*/ 2914912 h 3414712"/>
                <a:gd name="connsiteX23" fmla="*/ 3010148 w 4627012"/>
                <a:gd name="connsiteY23" fmla="*/ 3079832 h 3414712"/>
                <a:gd name="connsiteX24" fmla="*/ 3013028 w 4627012"/>
                <a:gd name="connsiteY24" fmla="*/ 3236830 h 3414712"/>
                <a:gd name="connsiteX25" fmla="*/ 3485796 w 4627012"/>
                <a:gd name="connsiteY25" fmla="*/ 3241870 h 3414712"/>
                <a:gd name="connsiteX26" fmla="*/ 3976204 w 4627012"/>
                <a:gd name="connsiteY26" fmla="*/ 3255554 h 3414712"/>
                <a:gd name="connsiteX27" fmla="*/ 4014012 w 4627012"/>
                <a:gd name="connsiteY27" fmla="*/ 3357820 h 3414712"/>
                <a:gd name="connsiteX28" fmla="*/ 4014012 w 4627012"/>
                <a:gd name="connsiteY28" fmla="*/ 3414712 h 3414712"/>
                <a:gd name="connsiteX29" fmla="*/ 2306940 w 4627012"/>
                <a:gd name="connsiteY29" fmla="*/ 3414712 h 3414712"/>
                <a:gd name="connsiteX30" fmla="*/ 599508 w 4627012"/>
                <a:gd name="connsiteY30" fmla="*/ 3414712 h 3414712"/>
                <a:gd name="connsiteX31" fmla="*/ 599508 w 4627012"/>
                <a:gd name="connsiteY31" fmla="*/ 3372942 h 3414712"/>
                <a:gd name="connsiteX32" fmla="*/ 656400 w 4627012"/>
                <a:gd name="connsiteY32" fmla="*/ 3253394 h 3414712"/>
                <a:gd name="connsiteX33" fmla="*/ 1136728 w 4627012"/>
                <a:gd name="connsiteY33" fmla="*/ 3241870 h 3414712"/>
                <a:gd name="connsiteX34" fmla="*/ 1603732 w 4627012"/>
                <a:gd name="connsiteY34" fmla="*/ 3229628 h 3414712"/>
                <a:gd name="connsiteX35" fmla="*/ 1615976 w 4627012"/>
                <a:gd name="connsiteY35" fmla="*/ 3078030 h 3414712"/>
                <a:gd name="connsiteX36" fmla="*/ 1599772 w 4627012"/>
                <a:gd name="connsiteY36" fmla="*/ 2922472 h 3414712"/>
                <a:gd name="connsiteX37" fmla="*/ 792144 w 4627012"/>
                <a:gd name="connsiteY37" fmla="*/ 2906268 h 3414712"/>
                <a:gd name="connsiteX38" fmla="*/ 0 w 4627012"/>
                <a:gd name="connsiteY38" fmla="*/ 2906268 h 3414712"/>
                <a:gd name="connsiteX39" fmla="*/ 2520 w 4627012"/>
                <a:gd name="connsiteY39" fmla="*/ 1455836 h 3414712"/>
                <a:gd name="connsiteX40" fmla="*/ 5040 w 4627012"/>
                <a:gd name="connsiteY40" fmla="*/ 5042 h 3414712"/>
                <a:gd name="connsiteX41" fmla="*/ 2314500 w 4627012"/>
                <a:gd name="connsiteY41" fmla="*/ 2520 h 3414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627012" h="3414712">
                  <a:moveTo>
                    <a:pt x="2313240" y="2906712"/>
                  </a:moveTo>
                  <a:cubicBezTo>
                    <a:pt x="2024304" y="2906712"/>
                    <a:pt x="1921268" y="2909946"/>
                    <a:pt x="1912260" y="2918932"/>
                  </a:cubicBezTo>
                  <a:cubicBezTo>
                    <a:pt x="1898932" y="2932230"/>
                    <a:pt x="1893888" y="3222268"/>
                    <a:pt x="1906856" y="3234846"/>
                  </a:cubicBezTo>
                  <a:cubicBezTo>
                    <a:pt x="1910460" y="3238440"/>
                    <a:pt x="2092756" y="3241676"/>
                    <a:pt x="2311440" y="3241676"/>
                  </a:cubicBezTo>
                  <a:cubicBezTo>
                    <a:pt x="2607220" y="3241676"/>
                    <a:pt x="2712420" y="3238440"/>
                    <a:pt x="2721424" y="3229456"/>
                  </a:cubicBezTo>
                  <a:cubicBezTo>
                    <a:pt x="2729712" y="3221190"/>
                    <a:pt x="2733676" y="3172670"/>
                    <a:pt x="2733676" y="3078146"/>
                  </a:cubicBezTo>
                  <a:cubicBezTo>
                    <a:pt x="2733676" y="2964936"/>
                    <a:pt x="2730792" y="2935824"/>
                    <a:pt x="2717824" y="2922886"/>
                  </a:cubicBezTo>
                  <a:cubicBezTo>
                    <a:pt x="2703772" y="2908868"/>
                    <a:pt x="2652976" y="2906712"/>
                    <a:pt x="2313240" y="2906712"/>
                  </a:cubicBezTo>
                  <a:close/>
                  <a:moveTo>
                    <a:pt x="1584960" y="286972"/>
                  </a:moveTo>
                  <a:cubicBezTo>
                    <a:pt x="654628" y="286788"/>
                    <a:pt x="297356" y="289530"/>
                    <a:pt x="289164" y="296550"/>
                  </a:cubicBezTo>
                  <a:cubicBezTo>
                    <a:pt x="269728" y="312392"/>
                    <a:pt x="268288" y="2601112"/>
                    <a:pt x="287364" y="2620194"/>
                  </a:cubicBezTo>
                  <a:cubicBezTo>
                    <a:pt x="296724" y="2629554"/>
                    <a:pt x="761804" y="2632076"/>
                    <a:pt x="2319024" y="2632076"/>
                  </a:cubicBezTo>
                  <a:lnTo>
                    <a:pt x="4338444" y="2632076"/>
                  </a:lnTo>
                  <a:lnTo>
                    <a:pt x="4343844" y="2609392"/>
                  </a:lnTo>
                  <a:cubicBezTo>
                    <a:pt x="4347080" y="2596792"/>
                    <a:pt x="4348160" y="2069706"/>
                    <a:pt x="4346724" y="1438210"/>
                  </a:cubicBezTo>
                  <a:lnTo>
                    <a:pt x="4343844" y="290070"/>
                  </a:lnTo>
                  <a:lnTo>
                    <a:pt x="2323344" y="287550"/>
                  </a:lnTo>
                  <a:cubicBezTo>
                    <a:pt x="2044864" y="287212"/>
                    <a:pt x="1799652" y="287014"/>
                    <a:pt x="1584960" y="286972"/>
                  </a:cubicBezTo>
                  <a:close/>
                  <a:moveTo>
                    <a:pt x="4623604" y="0"/>
                  </a:moveTo>
                  <a:lnTo>
                    <a:pt x="4626124" y="1442872"/>
                  </a:lnTo>
                  <a:cubicBezTo>
                    <a:pt x="4627564" y="2236866"/>
                    <a:pt x="4627204" y="2890786"/>
                    <a:pt x="4625404" y="2896186"/>
                  </a:cubicBezTo>
                  <a:cubicBezTo>
                    <a:pt x="4623240" y="2903028"/>
                    <a:pt x="4347792" y="2906628"/>
                    <a:pt x="3827856" y="2906628"/>
                  </a:cubicBezTo>
                  <a:cubicBezTo>
                    <a:pt x="3390736" y="2906628"/>
                    <a:pt x="3027432" y="2910590"/>
                    <a:pt x="3020592" y="2914912"/>
                  </a:cubicBezTo>
                  <a:cubicBezTo>
                    <a:pt x="3010508" y="2921392"/>
                    <a:pt x="3007988" y="2961362"/>
                    <a:pt x="3010148" y="3079832"/>
                  </a:cubicBezTo>
                  <a:lnTo>
                    <a:pt x="3013028" y="3236830"/>
                  </a:lnTo>
                  <a:lnTo>
                    <a:pt x="3485796" y="3241870"/>
                  </a:lnTo>
                  <a:cubicBezTo>
                    <a:pt x="3745404" y="3244752"/>
                    <a:pt x="3966124" y="3250872"/>
                    <a:pt x="3976204" y="3255554"/>
                  </a:cubicBezTo>
                  <a:cubicBezTo>
                    <a:pt x="4003928" y="3269238"/>
                    <a:pt x="4014012" y="3296244"/>
                    <a:pt x="4014012" y="3357820"/>
                  </a:cubicBezTo>
                  <a:lnTo>
                    <a:pt x="4014012" y="3414712"/>
                  </a:lnTo>
                  <a:lnTo>
                    <a:pt x="2306940" y="3414712"/>
                  </a:lnTo>
                  <a:lnTo>
                    <a:pt x="599508" y="3414712"/>
                  </a:lnTo>
                  <a:lnTo>
                    <a:pt x="599508" y="3372942"/>
                  </a:lnTo>
                  <a:cubicBezTo>
                    <a:pt x="599508" y="3319650"/>
                    <a:pt x="623992" y="3268158"/>
                    <a:pt x="656400" y="3253394"/>
                  </a:cubicBezTo>
                  <a:cubicBezTo>
                    <a:pt x="674404" y="3245112"/>
                    <a:pt x="818428" y="3241870"/>
                    <a:pt x="1136728" y="3241870"/>
                  </a:cubicBezTo>
                  <a:cubicBezTo>
                    <a:pt x="1476988" y="3241870"/>
                    <a:pt x="1594372" y="3238630"/>
                    <a:pt x="1603732" y="3229628"/>
                  </a:cubicBezTo>
                  <a:cubicBezTo>
                    <a:pt x="1612012" y="3221346"/>
                    <a:pt x="1615976" y="3172734"/>
                    <a:pt x="1615976" y="3078030"/>
                  </a:cubicBezTo>
                  <a:cubicBezTo>
                    <a:pt x="1615976" y="2964604"/>
                    <a:pt x="1612732" y="2935436"/>
                    <a:pt x="1599772" y="2922472"/>
                  </a:cubicBezTo>
                  <a:cubicBezTo>
                    <a:pt x="1585728" y="2908070"/>
                    <a:pt x="1498232" y="2906268"/>
                    <a:pt x="792144" y="2906268"/>
                  </a:cubicBezTo>
                  <a:lnTo>
                    <a:pt x="0" y="2906268"/>
                  </a:lnTo>
                  <a:lnTo>
                    <a:pt x="2520" y="1455836"/>
                  </a:lnTo>
                  <a:lnTo>
                    <a:pt x="5040" y="5042"/>
                  </a:lnTo>
                  <a:lnTo>
                    <a:pt x="2314500" y="252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624" y="1334685"/>
            <a:ext cx="4207156" cy="482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59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57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18978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58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027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986007" y="185166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986007" y="290322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986007" y="395478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986007" y="5006340"/>
            <a:ext cx="340595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2" name="群組 11"/>
          <p:cNvGrpSpPr/>
          <p:nvPr/>
        </p:nvGrpSpPr>
        <p:grpSpPr>
          <a:xfrm>
            <a:off x="500041" y="3061967"/>
            <a:ext cx="421170" cy="421170"/>
            <a:chOff x="5023476" y="3019260"/>
            <a:chExt cx="421170" cy="421170"/>
          </a:xfrm>
        </p:grpSpPr>
        <p:sp>
          <p:nvSpPr>
            <p:cNvPr id="22" name="橢圓 21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加號 22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3" name="群組 12"/>
          <p:cNvGrpSpPr/>
          <p:nvPr/>
        </p:nvGrpSpPr>
        <p:grpSpPr>
          <a:xfrm>
            <a:off x="500041" y="2010407"/>
            <a:ext cx="421170" cy="421170"/>
            <a:chOff x="5023476" y="3019260"/>
            <a:chExt cx="421170" cy="421170"/>
          </a:xfrm>
        </p:grpSpPr>
        <p:sp>
          <p:nvSpPr>
            <p:cNvPr id="20" name="橢圓 19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加號 20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500041" y="4113527"/>
            <a:ext cx="421170" cy="421170"/>
            <a:chOff x="5023476" y="3019260"/>
            <a:chExt cx="421170" cy="421170"/>
          </a:xfrm>
        </p:grpSpPr>
        <p:sp>
          <p:nvSpPr>
            <p:cNvPr id="18" name="橢圓 17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加號 18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grpSp>
        <p:nvGrpSpPr>
          <p:cNvPr id="15" name="群組 14"/>
          <p:cNvGrpSpPr/>
          <p:nvPr/>
        </p:nvGrpSpPr>
        <p:grpSpPr>
          <a:xfrm>
            <a:off x="500041" y="5165087"/>
            <a:ext cx="421170" cy="421170"/>
            <a:chOff x="5023476" y="3019260"/>
            <a:chExt cx="421170" cy="421170"/>
          </a:xfrm>
        </p:grpSpPr>
        <p:sp>
          <p:nvSpPr>
            <p:cNvPr id="16" name="橢圓 15"/>
            <p:cNvSpPr/>
            <p:nvPr/>
          </p:nvSpPr>
          <p:spPr>
            <a:xfrm>
              <a:off x="5023476" y="3019260"/>
              <a:ext cx="421170" cy="42117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加號 16"/>
            <p:cNvSpPr/>
            <p:nvPr/>
          </p:nvSpPr>
          <p:spPr>
            <a:xfrm>
              <a:off x="5086424" y="3082208"/>
              <a:ext cx="295275" cy="295275"/>
            </a:xfrm>
            <a:prstGeom prst="mathPlu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3340" y="1432400"/>
            <a:ext cx="4049950" cy="463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92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59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79927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60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028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文字方塊 6"/>
          <p:cNvSpPr txBox="1"/>
          <p:nvPr/>
        </p:nvSpPr>
        <p:spPr>
          <a:xfrm>
            <a:off x="227322" y="2356052"/>
            <a:ext cx="22087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</a:t>
            </a:r>
            <a:r>
              <a:rPr lang="en-US" sz="1400" dirty="0"/>
              <a:t>The quick brown fox jumps over the lazy dog. </a:t>
            </a:r>
          </a:p>
        </p:txBody>
      </p:sp>
      <p:cxnSp>
        <p:nvCxnSpPr>
          <p:cNvPr id="9" name="直線接點 8"/>
          <p:cNvCxnSpPr/>
          <p:nvPr/>
        </p:nvCxnSpPr>
        <p:spPr>
          <a:xfrm>
            <a:off x="2375288" y="1753193"/>
            <a:ext cx="0" cy="18002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19"/>
          <p:cNvSpPr txBox="1"/>
          <p:nvPr/>
        </p:nvSpPr>
        <p:spPr>
          <a:xfrm>
            <a:off x="227322" y="1753193"/>
            <a:ext cx="1248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/>
              <a:t>Title</a:t>
            </a:r>
          </a:p>
        </p:txBody>
      </p:sp>
      <p:sp>
        <p:nvSpPr>
          <p:cNvPr id="11" name="文字方塊 20"/>
          <p:cNvSpPr txBox="1"/>
          <p:nvPr/>
        </p:nvSpPr>
        <p:spPr>
          <a:xfrm>
            <a:off x="2605455" y="2356052"/>
            <a:ext cx="2196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</a:t>
            </a:r>
            <a:r>
              <a:rPr lang="en-US" sz="1400" dirty="0"/>
              <a:t>The quick brown fox jumps over the lazy dog. </a:t>
            </a:r>
          </a:p>
        </p:txBody>
      </p:sp>
      <p:sp>
        <p:nvSpPr>
          <p:cNvPr id="12" name="文字方塊 21"/>
          <p:cNvSpPr txBox="1"/>
          <p:nvPr/>
        </p:nvSpPr>
        <p:spPr>
          <a:xfrm>
            <a:off x="2605455" y="1753193"/>
            <a:ext cx="1248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/>
              <a:t>Title</a:t>
            </a:r>
          </a:p>
        </p:txBody>
      </p:sp>
      <p:sp>
        <p:nvSpPr>
          <p:cNvPr id="13" name="文字方塊 6"/>
          <p:cNvSpPr txBox="1"/>
          <p:nvPr/>
        </p:nvSpPr>
        <p:spPr>
          <a:xfrm>
            <a:off x="227322" y="4539320"/>
            <a:ext cx="22087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</a:t>
            </a:r>
            <a:r>
              <a:rPr lang="en-US" sz="1400" dirty="0"/>
              <a:t>The quick brown fox jumps over the lazy dog. </a:t>
            </a:r>
          </a:p>
        </p:txBody>
      </p:sp>
      <p:cxnSp>
        <p:nvCxnSpPr>
          <p:cNvPr id="14" name="直線接點 13"/>
          <p:cNvCxnSpPr/>
          <p:nvPr/>
        </p:nvCxnSpPr>
        <p:spPr>
          <a:xfrm>
            <a:off x="2380078" y="3936461"/>
            <a:ext cx="0" cy="18002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9"/>
          <p:cNvSpPr txBox="1"/>
          <p:nvPr/>
        </p:nvSpPr>
        <p:spPr>
          <a:xfrm>
            <a:off x="227322" y="3936461"/>
            <a:ext cx="1248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/>
              <a:t>Title</a:t>
            </a:r>
          </a:p>
        </p:txBody>
      </p:sp>
      <p:sp>
        <p:nvSpPr>
          <p:cNvPr id="16" name="文字方塊 20"/>
          <p:cNvSpPr txBox="1"/>
          <p:nvPr/>
        </p:nvSpPr>
        <p:spPr>
          <a:xfrm>
            <a:off x="2605455" y="4539320"/>
            <a:ext cx="2196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</a:t>
            </a:r>
            <a:r>
              <a:rPr lang="en-US" sz="1400" dirty="0"/>
              <a:t>The quick brown fox jumps over the lazy dog. </a:t>
            </a:r>
          </a:p>
        </p:txBody>
      </p:sp>
      <p:sp>
        <p:nvSpPr>
          <p:cNvPr id="17" name="文字方塊 21"/>
          <p:cNvSpPr txBox="1"/>
          <p:nvPr/>
        </p:nvSpPr>
        <p:spPr>
          <a:xfrm>
            <a:off x="2605455" y="3936461"/>
            <a:ext cx="1248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/>
              <a:t>Title</a:t>
            </a:r>
          </a:p>
        </p:txBody>
      </p:sp>
      <p:cxnSp>
        <p:nvCxnSpPr>
          <p:cNvPr id="18" name="直線接點 17"/>
          <p:cNvCxnSpPr/>
          <p:nvPr/>
        </p:nvCxnSpPr>
        <p:spPr>
          <a:xfrm rot="5400000">
            <a:off x="1254585" y="2844827"/>
            <a:ext cx="0" cy="18002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5400000">
            <a:off x="3505570" y="2844827"/>
            <a:ext cx="0" cy="18002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1710" y="1987935"/>
            <a:ext cx="4049400" cy="351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14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61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6056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62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029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543050" y="2364500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9" name="橢圓 8"/>
          <p:cNvSpPr/>
          <p:nvPr/>
        </p:nvSpPr>
        <p:spPr>
          <a:xfrm>
            <a:off x="708660" y="1869236"/>
            <a:ext cx="834390" cy="8343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0" name="直線接點 9"/>
          <p:cNvCxnSpPr/>
          <p:nvPr/>
        </p:nvCxnSpPr>
        <p:spPr>
          <a:xfrm>
            <a:off x="1131570" y="2286431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88"/>
          <p:cNvSpPr txBox="1"/>
          <p:nvPr/>
        </p:nvSpPr>
        <p:spPr>
          <a:xfrm>
            <a:off x="1543050" y="1821559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1"/>
                </a:solidFill>
              </a:rPr>
              <a:t>Business</a:t>
            </a:r>
            <a:endParaRPr lang="zh-TW" altLang="en-US" sz="2400" b="1" dirty="0">
              <a:solidFill>
                <a:schemeClr val="accen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43050" y="3838970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3" name="橢圓 12"/>
          <p:cNvSpPr/>
          <p:nvPr/>
        </p:nvSpPr>
        <p:spPr>
          <a:xfrm>
            <a:off x="708660" y="3343706"/>
            <a:ext cx="834390" cy="8343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4" name="直線接點 13"/>
          <p:cNvCxnSpPr/>
          <p:nvPr/>
        </p:nvCxnSpPr>
        <p:spPr>
          <a:xfrm>
            <a:off x="1131570" y="3760901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88"/>
          <p:cNvSpPr txBox="1"/>
          <p:nvPr/>
        </p:nvSpPr>
        <p:spPr>
          <a:xfrm>
            <a:off x="1543050" y="3296029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2"/>
                </a:solidFill>
              </a:rPr>
              <a:t>Business</a:t>
            </a:r>
            <a:endParaRPr lang="zh-TW" altLang="en-US" sz="2400" b="1" dirty="0">
              <a:solidFill>
                <a:schemeClr val="accent2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43050" y="5313440"/>
            <a:ext cx="245745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200" dirty="0"/>
              <a:t>The quick brown fox jumps over the lazy dog. The quick brown fox jumps over the lazy dog</a:t>
            </a:r>
            <a:r>
              <a:rPr lang="en-US" altLang="zh-TW" sz="1200" dirty="0" smtClean="0"/>
              <a:t>.</a:t>
            </a:r>
            <a:endParaRPr lang="zh-TW" altLang="en-US" sz="1200" dirty="0"/>
          </a:p>
        </p:txBody>
      </p:sp>
      <p:sp>
        <p:nvSpPr>
          <p:cNvPr id="17" name="橢圓 16"/>
          <p:cNvSpPr/>
          <p:nvPr/>
        </p:nvSpPr>
        <p:spPr>
          <a:xfrm>
            <a:off x="708660" y="4818176"/>
            <a:ext cx="834390" cy="83439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8" name="直線接點 17"/>
          <p:cNvCxnSpPr/>
          <p:nvPr/>
        </p:nvCxnSpPr>
        <p:spPr>
          <a:xfrm>
            <a:off x="1131570" y="5235371"/>
            <a:ext cx="2868930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88"/>
          <p:cNvSpPr txBox="1"/>
          <p:nvPr/>
        </p:nvSpPr>
        <p:spPr>
          <a:xfrm>
            <a:off x="1543050" y="4770499"/>
            <a:ext cx="1771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2400" b="1" dirty="0" smtClean="0">
                <a:solidFill>
                  <a:schemeClr val="accent3"/>
                </a:solidFill>
              </a:rPr>
              <a:t>Business</a:t>
            </a:r>
            <a:endParaRPr lang="zh-TW" altLang="en-US" sz="2400" b="1" dirty="0">
              <a:solidFill>
                <a:schemeClr val="accent3"/>
              </a:solidFill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648" y="1347230"/>
            <a:ext cx="4184102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7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63</a:t>
            </a:fld>
            <a:endParaRPr lang="zh-TW" altLang="en-US"/>
          </a:p>
        </p:txBody>
      </p:sp>
      <p:sp>
        <p:nvSpPr>
          <p:cNvPr id="8" name="圖片版面配置區 7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3627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030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746877" y="1896234"/>
            <a:ext cx="3352566" cy="738664"/>
            <a:chOff x="560912" y="1927819"/>
            <a:chExt cx="3352566" cy="738664"/>
          </a:xfrm>
        </p:grpSpPr>
        <p:grpSp>
          <p:nvGrpSpPr>
            <p:cNvPr id="19" name="群組 1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1" name="橢圓 2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746877" y="2890644"/>
            <a:ext cx="3352566" cy="738664"/>
            <a:chOff x="560912" y="1927819"/>
            <a:chExt cx="3352566" cy="738664"/>
          </a:xfrm>
        </p:grpSpPr>
        <p:grpSp>
          <p:nvGrpSpPr>
            <p:cNvPr id="24" name="群組 2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26" name="橢圓 2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746877" y="3885054"/>
            <a:ext cx="3352566" cy="738664"/>
            <a:chOff x="560912" y="1927819"/>
            <a:chExt cx="3352566" cy="738664"/>
          </a:xfrm>
        </p:grpSpPr>
        <p:grpSp>
          <p:nvGrpSpPr>
            <p:cNvPr id="29" name="群組 28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31" name="橢圓 30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grpSp>
        <p:nvGrpSpPr>
          <p:cNvPr id="33" name="群組 32"/>
          <p:cNvGrpSpPr/>
          <p:nvPr/>
        </p:nvGrpSpPr>
        <p:grpSpPr>
          <a:xfrm>
            <a:off x="746877" y="4879464"/>
            <a:ext cx="3352566" cy="738664"/>
            <a:chOff x="560912" y="1927819"/>
            <a:chExt cx="3352566" cy="738664"/>
          </a:xfrm>
        </p:grpSpPr>
        <p:grpSp>
          <p:nvGrpSpPr>
            <p:cNvPr id="34" name="群組 33"/>
            <p:cNvGrpSpPr/>
            <p:nvPr/>
          </p:nvGrpSpPr>
          <p:grpSpPr>
            <a:xfrm>
              <a:off x="560912" y="2086566"/>
              <a:ext cx="421170" cy="421170"/>
              <a:chOff x="1600200" y="2308860"/>
              <a:chExt cx="594360" cy="594360"/>
            </a:xfrm>
            <a:noFill/>
          </p:grpSpPr>
          <p:sp>
            <p:nvSpPr>
              <p:cNvPr id="36" name="橢圓 35"/>
              <p:cNvSpPr/>
              <p:nvPr/>
            </p:nvSpPr>
            <p:spPr>
              <a:xfrm>
                <a:off x="1600200" y="2308860"/>
                <a:ext cx="594360" cy="59436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Freeform 24"/>
              <p:cNvSpPr>
                <a:spLocks/>
              </p:cNvSpPr>
              <p:nvPr/>
            </p:nvSpPr>
            <p:spPr bwMode="auto">
              <a:xfrm>
                <a:off x="1691641" y="2462263"/>
                <a:ext cx="411478" cy="287554"/>
              </a:xfrm>
              <a:custGeom>
                <a:avLst/>
                <a:gdLst>
                  <a:gd name="T0" fmla="*/ 4246 w 12841"/>
                  <a:gd name="T1" fmla="*/ 8708 h 8975"/>
                  <a:gd name="T2" fmla="*/ 2639 w 12841"/>
                  <a:gd name="T3" fmla="*/ 7052 h 8975"/>
                  <a:gd name="T4" fmla="*/ 0 w 12841"/>
                  <a:gd name="T5" fmla="*/ 4319 h 8975"/>
                  <a:gd name="T6" fmla="*/ 1130 w 12841"/>
                  <a:gd name="T7" fmla="*/ 3251 h 8975"/>
                  <a:gd name="T8" fmla="*/ 3847 w 12841"/>
                  <a:gd name="T9" fmla="*/ 6019 h 8975"/>
                  <a:gd name="T10" fmla="*/ 4581 w 12841"/>
                  <a:gd name="T11" fmla="*/ 6717 h 8975"/>
                  <a:gd name="T12" fmla="*/ 4866 w 12841"/>
                  <a:gd name="T13" fmla="*/ 6498 h 8975"/>
                  <a:gd name="T14" fmla="*/ 6126 w 12841"/>
                  <a:gd name="T15" fmla="*/ 5308 h 8975"/>
                  <a:gd name="T16" fmla="*/ 7874 w 12841"/>
                  <a:gd name="T17" fmla="*/ 3653 h 8975"/>
                  <a:gd name="T18" fmla="*/ 9201 w 12841"/>
                  <a:gd name="T19" fmla="*/ 2398 h 8975"/>
                  <a:gd name="T20" fmla="*/ 10471 w 12841"/>
                  <a:gd name="T21" fmla="*/ 1199 h 8975"/>
                  <a:gd name="T22" fmla="*/ 11211 w 12841"/>
                  <a:gd name="T23" fmla="*/ 497 h 8975"/>
                  <a:gd name="T24" fmla="*/ 11776 w 12841"/>
                  <a:gd name="T25" fmla="*/ 5 h 8975"/>
                  <a:gd name="T26" fmla="*/ 12841 w 12841"/>
                  <a:gd name="T27" fmla="*/ 1093 h 8975"/>
                  <a:gd name="T28" fmla="*/ 11833 w 12841"/>
                  <a:gd name="T29" fmla="*/ 2078 h 8975"/>
                  <a:gd name="T30" fmla="*/ 9709 w 12841"/>
                  <a:gd name="T31" fmla="*/ 4094 h 8975"/>
                  <a:gd name="T32" fmla="*/ 8297 w 12841"/>
                  <a:gd name="T33" fmla="*/ 5433 h 8975"/>
                  <a:gd name="T34" fmla="*/ 7169 w 12841"/>
                  <a:gd name="T35" fmla="*/ 6504 h 8975"/>
                  <a:gd name="T36" fmla="*/ 4522 w 12841"/>
                  <a:gd name="T37" fmla="*/ 8975 h 8975"/>
                  <a:gd name="T38" fmla="*/ 4246 w 12841"/>
                  <a:gd name="T39" fmla="*/ 8708 h 8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2841" h="8975">
                    <a:moveTo>
                      <a:pt x="4246" y="8708"/>
                    </a:moveTo>
                    <a:cubicBezTo>
                      <a:pt x="4107" y="8561"/>
                      <a:pt x="3384" y="7816"/>
                      <a:pt x="2639" y="7052"/>
                    </a:cubicBezTo>
                    <a:cubicBezTo>
                      <a:pt x="524" y="4884"/>
                      <a:pt x="0" y="4341"/>
                      <a:pt x="0" y="4319"/>
                    </a:cubicBezTo>
                    <a:cubicBezTo>
                      <a:pt x="0" y="4282"/>
                      <a:pt x="1101" y="3241"/>
                      <a:pt x="1130" y="3251"/>
                    </a:cubicBezTo>
                    <a:cubicBezTo>
                      <a:pt x="1154" y="3259"/>
                      <a:pt x="2028" y="4149"/>
                      <a:pt x="3847" y="6019"/>
                    </a:cubicBezTo>
                    <a:cubicBezTo>
                      <a:pt x="4268" y="6451"/>
                      <a:pt x="4548" y="6717"/>
                      <a:pt x="4581" y="6717"/>
                    </a:cubicBezTo>
                    <a:cubicBezTo>
                      <a:pt x="4611" y="6717"/>
                      <a:pt x="4739" y="6619"/>
                      <a:pt x="4866" y="6498"/>
                    </a:cubicBezTo>
                    <a:cubicBezTo>
                      <a:pt x="4993" y="6378"/>
                      <a:pt x="5560" y="5842"/>
                      <a:pt x="6126" y="5308"/>
                    </a:cubicBezTo>
                    <a:cubicBezTo>
                      <a:pt x="7373" y="4129"/>
                      <a:pt x="7531" y="3980"/>
                      <a:pt x="7874" y="3653"/>
                    </a:cubicBezTo>
                    <a:cubicBezTo>
                      <a:pt x="8021" y="3512"/>
                      <a:pt x="8618" y="2947"/>
                      <a:pt x="9201" y="2398"/>
                    </a:cubicBezTo>
                    <a:cubicBezTo>
                      <a:pt x="9783" y="1848"/>
                      <a:pt x="10354" y="1309"/>
                      <a:pt x="10471" y="1199"/>
                    </a:cubicBezTo>
                    <a:cubicBezTo>
                      <a:pt x="10587" y="1089"/>
                      <a:pt x="10920" y="773"/>
                      <a:pt x="11211" y="497"/>
                    </a:cubicBezTo>
                    <a:cubicBezTo>
                      <a:pt x="11501" y="222"/>
                      <a:pt x="11756" y="0"/>
                      <a:pt x="11776" y="5"/>
                    </a:cubicBezTo>
                    <a:cubicBezTo>
                      <a:pt x="11824" y="17"/>
                      <a:pt x="12841" y="1056"/>
                      <a:pt x="12841" y="1093"/>
                    </a:cubicBezTo>
                    <a:cubicBezTo>
                      <a:pt x="12841" y="1109"/>
                      <a:pt x="12388" y="1552"/>
                      <a:pt x="11833" y="2078"/>
                    </a:cubicBezTo>
                    <a:cubicBezTo>
                      <a:pt x="11279" y="2604"/>
                      <a:pt x="10323" y="3511"/>
                      <a:pt x="9709" y="4094"/>
                    </a:cubicBezTo>
                    <a:cubicBezTo>
                      <a:pt x="9096" y="4677"/>
                      <a:pt x="8460" y="5279"/>
                      <a:pt x="8297" y="5433"/>
                    </a:cubicBezTo>
                    <a:cubicBezTo>
                      <a:pt x="8134" y="5586"/>
                      <a:pt x="7626" y="6068"/>
                      <a:pt x="7169" y="6504"/>
                    </a:cubicBezTo>
                    <a:cubicBezTo>
                      <a:pt x="5525" y="8067"/>
                      <a:pt x="4553" y="8975"/>
                      <a:pt x="4522" y="8975"/>
                    </a:cubicBezTo>
                    <a:cubicBezTo>
                      <a:pt x="4510" y="8975"/>
                      <a:pt x="4386" y="8855"/>
                      <a:pt x="4246" y="870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solidFill>
                  <a:schemeClr val="accent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1046877" y="1927819"/>
              <a:ext cx="286660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The quick brown fox jumps over the lazy dog</a:t>
              </a:r>
              <a:r>
                <a:rPr lang="en-US" altLang="zh-TW" sz="1400" dirty="0" smtClean="0"/>
                <a:t>.</a:t>
              </a:r>
              <a:endParaRPr lang="zh-TW" altLang="en-US" sz="1400" dirty="0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5940" y="1297588"/>
            <a:ext cx="4283724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91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65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17038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66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031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6737657" y="2130726"/>
            <a:ext cx="2361949" cy="1141128"/>
            <a:chOff x="6782051" y="2072644"/>
            <a:chExt cx="2361949" cy="1141128"/>
          </a:xfrm>
        </p:grpSpPr>
        <p:sp>
          <p:nvSpPr>
            <p:cNvPr id="34" name="文字方塊 14"/>
            <p:cNvSpPr txBox="1"/>
            <p:nvPr/>
          </p:nvSpPr>
          <p:spPr>
            <a:xfrm>
              <a:off x="7321732" y="2072644"/>
              <a:ext cx="12941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2400" dirty="0"/>
                <a:t>Process</a:t>
              </a:r>
              <a:endParaRPr lang="zh-TW" altLang="en-US" sz="2400" dirty="0"/>
            </a:p>
          </p:txBody>
        </p:sp>
        <p:sp>
          <p:nvSpPr>
            <p:cNvPr id="35" name="矩形 34"/>
            <p:cNvSpPr/>
            <p:nvPr/>
          </p:nvSpPr>
          <p:spPr>
            <a:xfrm>
              <a:off x="7321732" y="2475108"/>
              <a:ext cx="18222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</a:t>
              </a:r>
              <a:endParaRPr lang="zh-TW" altLang="en-US" sz="1400" dirty="0"/>
            </a:p>
          </p:txBody>
        </p:sp>
        <p:grpSp>
          <p:nvGrpSpPr>
            <p:cNvPr id="36" name="群組 35"/>
            <p:cNvGrpSpPr/>
            <p:nvPr/>
          </p:nvGrpSpPr>
          <p:grpSpPr>
            <a:xfrm>
              <a:off x="6782051" y="2304441"/>
              <a:ext cx="523644" cy="523644"/>
              <a:chOff x="5731184" y="3068960"/>
              <a:chExt cx="816070" cy="816070"/>
            </a:xfrm>
          </p:grpSpPr>
          <p:sp>
            <p:nvSpPr>
              <p:cNvPr id="37" name="橢圓 36"/>
              <p:cNvSpPr/>
              <p:nvPr/>
            </p:nvSpPr>
            <p:spPr>
              <a:xfrm>
                <a:off x="5731184" y="3068960"/>
                <a:ext cx="816070" cy="8160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grpSp>
            <p:nvGrpSpPr>
              <p:cNvPr id="38" name="群組 37"/>
              <p:cNvGrpSpPr/>
              <p:nvPr/>
            </p:nvGrpSpPr>
            <p:grpSpPr>
              <a:xfrm>
                <a:off x="5935646" y="3308966"/>
                <a:ext cx="407146" cy="336058"/>
                <a:chOff x="13079250" y="23448756"/>
                <a:chExt cx="2967819" cy="2449630"/>
              </a:xfrm>
              <a:solidFill>
                <a:schemeClr val="bg1"/>
              </a:solidFill>
            </p:grpSpPr>
            <p:sp>
              <p:nvSpPr>
                <p:cNvPr id="39" name="手繪多邊形 38"/>
                <p:cNvSpPr>
                  <a:spLocks/>
                </p:cNvSpPr>
                <p:nvPr/>
              </p:nvSpPr>
              <p:spPr bwMode="auto">
                <a:xfrm>
                  <a:off x="13079250" y="23448756"/>
                  <a:ext cx="2967819" cy="2449630"/>
                </a:xfrm>
                <a:custGeom>
                  <a:avLst/>
                  <a:gdLst>
                    <a:gd name="connsiteX0" fmla="*/ 2007528 w 4024625"/>
                    <a:gd name="connsiteY0" fmla="*/ 1087436 h 3321916"/>
                    <a:gd name="connsiteX1" fmla="*/ 1840007 w 4024625"/>
                    <a:gd name="connsiteY1" fmla="*/ 1101840 h 3321916"/>
                    <a:gd name="connsiteX2" fmla="*/ 1743097 w 4024625"/>
                    <a:gd name="connsiteY2" fmla="*/ 1122724 h 3321916"/>
                    <a:gd name="connsiteX3" fmla="*/ 1609441 w 4024625"/>
                    <a:gd name="connsiteY3" fmla="*/ 1178896 h 3321916"/>
                    <a:gd name="connsiteX4" fmla="*/ 1096431 w 4024625"/>
                    <a:gd name="connsiteY4" fmla="*/ 1856928 h 3321916"/>
                    <a:gd name="connsiteX5" fmla="*/ 1116966 w 4024625"/>
                    <a:gd name="connsiteY5" fmla="*/ 2260216 h 3321916"/>
                    <a:gd name="connsiteX6" fmla="*/ 1819472 w 4024625"/>
                    <a:gd name="connsiteY6" fmla="*/ 2915204 h 3321916"/>
                    <a:gd name="connsiteX7" fmla="*/ 1895847 w 4024625"/>
                    <a:gd name="connsiteY7" fmla="*/ 2930328 h 3321916"/>
                    <a:gd name="connsiteX8" fmla="*/ 2217919 w 4024625"/>
                    <a:gd name="connsiteY8" fmla="*/ 2911604 h 3321916"/>
                    <a:gd name="connsiteX9" fmla="*/ 2875753 w 4024625"/>
                    <a:gd name="connsiteY9" fmla="*/ 2323952 h 3321916"/>
                    <a:gd name="connsiteX10" fmla="*/ 2922227 w 4024625"/>
                    <a:gd name="connsiteY10" fmla="*/ 2006360 h 3321916"/>
                    <a:gd name="connsiteX11" fmla="*/ 2861343 w 4024625"/>
                    <a:gd name="connsiteY11" fmla="*/ 1660684 h 3321916"/>
                    <a:gd name="connsiteX12" fmla="*/ 2600515 w 4024625"/>
                    <a:gd name="connsiteY12" fmla="*/ 1300604 h 3321916"/>
                    <a:gd name="connsiteX13" fmla="*/ 2271958 w 4024625"/>
                    <a:gd name="connsiteY13" fmla="*/ 1122364 h 3321916"/>
                    <a:gd name="connsiteX14" fmla="*/ 2175409 w 4024625"/>
                    <a:gd name="connsiteY14" fmla="*/ 1101840 h 3321916"/>
                    <a:gd name="connsiteX15" fmla="*/ 2007528 w 4024625"/>
                    <a:gd name="connsiteY15" fmla="*/ 1087436 h 3321916"/>
                    <a:gd name="connsiteX16" fmla="*/ 691176 w 4024625"/>
                    <a:gd name="connsiteY16" fmla="*/ 884236 h 3321916"/>
                    <a:gd name="connsiteX17" fmla="*/ 395695 w 4024625"/>
                    <a:gd name="connsiteY17" fmla="*/ 895036 h 3321916"/>
                    <a:gd name="connsiteX18" fmla="*/ 376237 w 4024625"/>
                    <a:gd name="connsiteY18" fmla="*/ 1095956 h 3321916"/>
                    <a:gd name="connsiteX19" fmla="*/ 388128 w 4024625"/>
                    <a:gd name="connsiteY19" fmla="*/ 1299032 h 3321916"/>
                    <a:gd name="connsiteX20" fmla="*/ 691176 w 4024625"/>
                    <a:gd name="connsiteY20" fmla="*/ 1311272 h 3321916"/>
                    <a:gd name="connsiteX21" fmla="*/ 994223 w 4024625"/>
                    <a:gd name="connsiteY21" fmla="*/ 1299032 h 3321916"/>
                    <a:gd name="connsiteX22" fmla="*/ 1006475 w 4024625"/>
                    <a:gd name="connsiteY22" fmla="*/ 1095956 h 3321916"/>
                    <a:gd name="connsiteX23" fmla="*/ 987017 w 4024625"/>
                    <a:gd name="connsiteY23" fmla="*/ 895036 h 3321916"/>
                    <a:gd name="connsiteX24" fmla="*/ 691176 w 4024625"/>
                    <a:gd name="connsiteY24" fmla="*/ 884236 h 3321916"/>
                    <a:gd name="connsiteX25" fmla="*/ 1504906 w 4024625"/>
                    <a:gd name="connsiteY25" fmla="*/ 0 h 3321916"/>
                    <a:gd name="connsiteX26" fmla="*/ 2007262 w 4024625"/>
                    <a:gd name="connsiteY26" fmla="*/ 0 h 3321916"/>
                    <a:gd name="connsiteX27" fmla="*/ 2509258 w 4024625"/>
                    <a:gd name="connsiteY27" fmla="*/ 0 h 3321916"/>
                    <a:gd name="connsiteX28" fmla="*/ 2657624 w 4024625"/>
                    <a:gd name="connsiteY28" fmla="*/ 247692 h 3321916"/>
                    <a:gd name="connsiteX29" fmla="*/ 2828316 w 4024625"/>
                    <a:gd name="connsiteY29" fmla="*/ 501868 h 3321916"/>
                    <a:gd name="connsiteX30" fmla="*/ 3367404 w 4024625"/>
                    <a:gd name="connsiteY30" fmla="*/ 507988 h 3321916"/>
                    <a:gd name="connsiteX31" fmla="*/ 3906130 w 4024625"/>
                    <a:gd name="connsiteY31" fmla="*/ 519508 h 3321916"/>
                    <a:gd name="connsiteX32" fmla="*/ 3961588 w 4024625"/>
                    <a:gd name="connsiteY32" fmla="*/ 562352 h 3321916"/>
                    <a:gd name="connsiteX33" fmla="*/ 4024607 w 4024625"/>
                    <a:gd name="connsiteY33" fmla="*/ 1909552 h 3321916"/>
                    <a:gd name="connsiteX34" fmla="*/ 4011283 w 4024625"/>
                    <a:gd name="connsiteY34" fmla="*/ 3168188 h 3321916"/>
                    <a:gd name="connsiteX35" fmla="*/ 3887404 w 4024625"/>
                    <a:gd name="connsiteY35" fmla="*/ 3301396 h 3321916"/>
                    <a:gd name="connsiteX36" fmla="*/ 2004381 w 4024625"/>
                    <a:gd name="connsiteY36" fmla="*/ 3321556 h 3321916"/>
                    <a:gd name="connsiteX37" fmla="*/ 133601 w 4024625"/>
                    <a:gd name="connsiteY37" fmla="*/ 3306436 h 3321916"/>
                    <a:gd name="connsiteX38" fmla="*/ 28809 w 4024625"/>
                    <a:gd name="connsiteY38" fmla="*/ 3226872 h 3321916"/>
                    <a:gd name="connsiteX39" fmla="*/ 0 w 4024625"/>
                    <a:gd name="connsiteY39" fmla="*/ 3187268 h 3321916"/>
                    <a:gd name="connsiteX40" fmla="*/ 0 w 4024625"/>
                    <a:gd name="connsiteY40" fmla="*/ 1913152 h 3321916"/>
                    <a:gd name="connsiteX41" fmla="*/ 11524 w 4024625"/>
                    <a:gd name="connsiteY41" fmla="*/ 616716 h 3321916"/>
                    <a:gd name="connsiteX42" fmla="*/ 103712 w 4024625"/>
                    <a:gd name="connsiteY42" fmla="*/ 522388 h 3321916"/>
                    <a:gd name="connsiteX43" fmla="*/ 654683 w 4024625"/>
                    <a:gd name="connsiteY43" fmla="*/ 507988 h 3321916"/>
                    <a:gd name="connsiteX44" fmla="*/ 1177925 w 4024625"/>
                    <a:gd name="connsiteY44" fmla="*/ 507988 h 3321916"/>
                    <a:gd name="connsiteX45" fmla="*/ 1203853 w 4024625"/>
                    <a:gd name="connsiteY45" fmla="*/ 485308 h 3321916"/>
                    <a:gd name="connsiteX46" fmla="*/ 1367344 w 4024625"/>
                    <a:gd name="connsiteY46" fmla="*/ 231132 h 33219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4024625" h="3321916">
                      <a:moveTo>
                        <a:pt x="2007528" y="1087436"/>
                      </a:moveTo>
                      <a:cubicBezTo>
                        <a:pt x="1951687" y="1087436"/>
                        <a:pt x="1876033" y="1093916"/>
                        <a:pt x="1840007" y="1101840"/>
                      </a:cubicBezTo>
                      <a:cubicBezTo>
                        <a:pt x="1803621" y="1109400"/>
                        <a:pt x="1760029" y="1119124"/>
                        <a:pt x="1743097" y="1122724"/>
                      </a:cubicBezTo>
                      <a:cubicBezTo>
                        <a:pt x="1726525" y="1126324"/>
                        <a:pt x="1666362" y="1151532"/>
                        <a:pt x="1609441" y="1178896"/>
                      </a:cubicBezTo>
                      <a:cubicBezTo>
                        <a:pt x="1336724" y="1309604"/>
                        <a:pt x="1148309" y="1558780"/>
                        <a:pt x="1096431" y="1856928"/>
                      </a:cubicBezTo>
                      <a:cubicBezTo>
                        <a:pt x="1079499" y="1953788"/>
                        <a:pt x="1090667" y="2171996"/>
                        <a:pt x="1116966" y="2260216"/>
                      </a:cubicBezTo>
                      <a:cubicBezTo>
                        <a:pt x="1216398" y="2593652"/>
                        <a:pt x="1494518" y="2852908"/>
                        <a:pt x="1819472" y="2915204"/>
                      </a:cubicBezTo>
                      <a:cubicBezTo>
                        <a:pt x="1850094" y="2920964"/>
                        <a:pt x="1884679" y="2927808"/>
                        <a:pt x="1895847" y="2930328"/>
                      </a:cubicBezTo>
                      <a:cubicBezTo>
                        <a:pt x="1937277" y="2940048"/>
                        <a:pt x="2152352" y="2927448"/>
                        <a:pt x="2217919" y="2911604"/>
                      </a:cubicBezTo>
                      <a:cubicBezTo>
                        <a:pt x="2518736" y="2839588"/>
                        <a:pt x="2773079" y="2612376"/>
                        <a:pt x="2875753" y="2323952"/>
                      </a:cubicBezTo>
                      <a:cubicBezTo>
                        <a:pt x="2917183" y="2208004"/>
                        <a:pt x="2922587" y="2170916"/>
                        <a:pt x="2922227" y="2006360"/>
                      </a:cubicBezTo>
                      <a:cubicBezTo>
                        <a:pt x="2921506" y="1833164"/>
                        <a:pt x="2914301" y="1793552"/>
                        <a:pt x="2861343" y="1660684"/>
                      </a:cubicBezTo>
                      <a:cubicBezTo>
                        <a:pt x="2805503" y="1521692"/>
                        <a:pt x="2713997" y="1394944"/>
                        <a:pt x="2600515" y="1300604"/>
                      </a:cubicBezTo>
                      <a:cubicBezTo>
                        <a:pt x="2527382" y="1239748"/>
                        <a:pt x="2336084" y="1136048"/>
                        <a:pt x="2271958" y="1122364"/>
                      </a:cubicBezTo>
                      <a:cubicBezTo>
                        <a:pt x="2255026" y="1118764"/>
                        <a:pt x="2211795" y="1109400"/>
                        <a:pt x="2175409" y="1101840"/>
                      </a:cubicBezTo>
                      <a:cubicBezTo>
                        <a:pt x="2139022" y="1093916"/>
                        <a:pt x="2063368" y="1087436"/>
                        <a:pt x="2007528" y="1087436"/>
                      </a:cubicBezTo>
                      <a:close/>
                      <a:moveTo>
                        <a:pt x="691176" y="884236"/>
                      </a:moveTo>
                      <a:cubicBezTo>
                        <a:pt x="520734" y="884236"/>
                        <a:pt x="407947" y="888196"/>
                        <a:pt x="395695" y="895036"/>
                      </a:cubicBezTo>
                      <a:cubicBezTo>
                        <a:pt x="377318" y="904760"/>
                        <a:pt x="376237" y="918084"/>
                        <a:pt x="376237" y="1095956"/>
                      </a:cubicBezTo>
                      <a:cubicBezTo>
                        <a:pt x="376237" y="1230980"/>
                        <a:pt x="379480" y="1290392"/>
                        <a:pt x="388128" y="1299032"/>
                      </a:cubicBezTo>
                      <a:cubicBezTo>
                        <a:pt x="397137" y="1308032"/>
                        <a:pt x="478574" y="1311272"/>
                        <a:pt x="691176" y="1311272"/>
                      </a:cubicBezTo>
                      <a:cubicBezTo>
                        <a:pt x="904138" y="1311272"/>
                        <a:pt x="985575" y="1308032"/>
                        <a:pt x="994223" y="1299032"/>
                      </a:cubicBezTo>
                      <a:cubicBezTo>
                        <a:pt x="1002872" y="1290392"/>
                        <a:pt x="1006475" y="1230980"/>
                        <a:pt x="1006475" y="1095956"/>
                      </a:cubicBezTo>
                      <a:cubicBezTo>
                        <a:pt x="1006475" y="918084"/>
                        <a:pt x="1005394" y="904760"/>
                        <a:pt x="987017" y="895036"/>
                      </a:cubicBezTo>
                      <a:cubicBezTo>
                        <a:pt x="974765" y="888196"/>
                        <a:pt x="861978" y="884236"/>
                        <a:pt x="691176" y="884236"/>
                      </a:cubicBezTo>
                      <a:close/>
                      <a:moveTo>
                        <a:pt x="1504906" y="0"/>
                      </a:moveTo>
                      <a:lnTo>
                        <a:pt x="2007262" y="0"/>
                      </a:lnTo>
                      <a:lnTo>
                        <a:pt x="2509258" y="0"/>
                      </a:lnTo>
                      <a:lnTo>
                        <a:pt x="2657624" y="247692"/>
                      </a:lnTo>
                      <a:cubicBezTo>
                        <a:pt x="2764216" y="425904"/>
                        <a:pt x="2812112" y="497548"/>
                        <a:pt x="2828316" y="501868"/>
                      </a:cubicBezTo>
                      <a:cubicBezTo>
                        <a:pt x="2840920" y="505108"/>
                        <a:pt x="3083276" y="507988"/>
                        <a:pt x="3367404" y="507988"/>
                      </a:cubicBezTo>
                      <a:cubicBezTo>
                        <a:pt x="3728235" y="507988"/>
                        <a:pt x="3890286" y="511588"/>
                        <a:pt x="3906130" y="519508"/>
                      </a:cubicBezTo>
                      <a:cubicBezTo>
                        <a:pt x="3918014" y="525628"/>
                        <a:pt x="3943222" y="545072"/>
                        <a:pt x="3961588" y="562352"/>
                      </a:cubicBezTo>
                      <a:cubicBezTo>
                        <a:pt x="4027488" y="624636"/>
                        <a:pt x="4024607" y="568112"/>
                        <a:pt x="4024607" y="1909552"/>
                      </a:cubicBezTo>
                      <a:cubicBezTo>
                        <a:pt x="4024607" y="2872968"/>
                        <a:pt x="4021726" y="3133624"/>
                        <a:pt x="4011283" y="3168188"/>
                      </a:cubicBezTo>
                      <a:cubicBezTo>
                        <a:pt x="3991477" y="3235152"/>
                        <a:pt x="3952225" y="3277272"/>
                        <a:pt x="3887404" y="3301396"/>
                      </a:cubicBezTo>
                      <a:cubicBezTo>
                        <a:pt x="3830867" y="3322636"/>
                        <a:pt x="3830507" y="3322636"/>
                        <a:pt x="2004381" y="3321556"/>
                      </a:cubicBezTo>
                      <a:cubicBezTo>
                        <a:pt x="489032" y="3320836"/>
                        <a:pt x="170333" y="3318316"/>
                        <a:pt x="133601" y="3306436"/>
                      </a:cubicBezTo>
                      <a:cubicBezTo>
                        <a:pt x="81025" y="3290232"/>
                        <a:pt x="66981" y="3279432"/>
                        <a:pt x="28809" y="3226872"/>
                      </a:cubicBezTo>
                      <a:lnTo>
                        <a:pt x="0" y="3187268"/>
                      </a:lnTo>
                      <a:lnTo>
                        <a:pt x="0" y="1913152"/>
                      </a:lnTo>
                      <a:cubicBezTo>
                        <a:pt x="0" y="991136"/>
                        <a:pt x="3241" y="632556"/>
                        <a:pt x="11524" y="616716"/>
                      </a:cubicBezTo>
                      <a:cubicBezTo>
                        <a:pt x="28449" y="583952"/>
                        <a:pt x="72382" y="538592"/>
                        <a:pt x="103712" y="522388"/>
                      </a:cubicBezTo>
                      <a:cubicBezTo>
                        <a:pt x="126399" y="510508"/>
                        <a:pt x="223989" y="507988"/>
                        <a:pt x="654683" y="507988"/>
                      </a:cubicBezTo>
                      <a:lnTo>
                        <a:pt x="1177925" y="507988"/>
                      </a:lnTo>
                      <a:lnTo>
                        <a:pt x="1203853" y="485308"/>
                      </a:lnTo>
                      <a:cubicBezTo>
                        <a:pt x="1217897" y="472708"/>
                        <a:pt x="1291360" y="358220"/>
                        <a:pt x="1367344" y="23113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40" name="手繪多邊形 39"/>
                <p:cNvSpPr>
                  <a:spLocks/>
                </p:cNvSpPr>
                <p:nvPr/>
              </p:nvSpPr>
              <p:spPr bwMode="auto">
                <a:xfrm>
                  <a:off x="14046734" y="24416165"/>
                  <a:ext cx="1019800" cy="1024369"/>
                </a:xfrm>
                <a:custGeom>
                  <a:avLst/>
                  <a:gdLst>
                    <a:gd name="connsiteX0" fmla="*/ 696901 w 1382938"/>
                    <a:gd name="connsiteY0" fmla="*/ 174564 h 1389136"/>
                    <a:gd name="connsiteX1" fmla="*/ 615103 w 1382938"/>
                    <a:gd name="connsiteY1" fmla="*/ 185584 h 1389136"/>
                    <a:gd name="connsiteX2" fmla="*/ 187732 w 1382938"/>
                    <a:gd name="connsiteY2" fmla="*/ 592580 h 1389136"/>
                    <a:gd name="connsiteX3" fmla="*/ 187732 w 1382938"/>
                    <a:gd name="connsiteY3" fmla="*/ 808496 h 1389136"/>
                    <a:gd name="connsiteX4" fmla="*/ 532584 w 1382938"/>
                    <a:gd name="connsiteY4" fmla="*/ 1189940 h 1389136"/>
                    <a:gd name="connsiteX5" fmla="*/ 850769 w 1382938"/>
                    <a:gd name="connsiteY5" fmla="*/ 1191740 h 1389136"/>
                    <a:gd name="connsiteX6" fmla="*/ 1062653 w 1382938"/>
                    <a:gd name="connsiteY6" fmla="*/ 1061472 h 1389136"/>
                    <a:gd name="connsiteX7" fmla="*/ 1208953 w 1382938"/>
                    <a:gd name="connsiteY7" fmla="*/ 698740 h 1389136"/>
                    <a:gd name="connsiteX8" fmla="*/ 1135442 w 1382938"/>
                    <a:gd name="connsiteY8" fmla="*/ 424528 h 1389136"/>
                    <a:gd name="connsiteX9" fmla="*/ 777619 w 1382938"/>
                    <a:gd name="connsiteY9" fmla="*/ 185944 h 1389136"/>
                    <a:gd name="connsiteX10" fmla="*/ 696901 w 1382938"/>
                    <a:gd name="connsiteY10" fmla="*/ 174564 h 1389136"/>
                    <a:gd name="connsiteX11" fmla="*/ 709912 w 1382938"/>
                    <a:gd name="connsiteY11" fmla="*/ 376 h 1389136"/>
                    <a:gd name="connsiteX12" fmla="*/ 908829 w 1382938"/>
                    <a:gd name="connsiteY12" fmla="*/ 35660 h 1389136"/>
                    <a:gd name="connsiteX13" fmla="*/ 1337507 w 1382938"/>
                    <a:gd name="connsiteY13" fmla="*/ 434916 h 1389136"/>
                    <a:gd name="connsiteX14" fmla="*/ 1382858 w 1382938"/>
                    <a:gd name="connsiteY14" fmla="*/ 698084 h 1389136"/>
                    <a:gd name="connsiteX15" fmla="*/ 1357663 w 1382938"/>
                    <a:gd name="connsiteY15" fmla="*/ 904012 h 1389136"/>
                    <a:gd name="connsiteX16" fmla="*/ 909909 w 1382938"/>
                    <a:gd name="connsiteY16" fmla="*/ 1358712 h 1389136"/>
                    <a:gd name="connsiteX17" fmla="*/ 688552 w 1382938"/>
                    <a:gd name="connsiteY17" fmla="*/ 1388952 h 1389136"/>
                    <a:gd name="connsiteX18" fmla="*/ 517585 w 1382938"/>
                    <a:gd name="connsiteY18" fmla="*/ 1372752 h 1389136"/>
                    <a:gd name="connsiteX19" fmla="*/ 178170 w 1382938"/>
                    <a:gd name="connsiteY19" fmla="*/ 1165384 h 1389136"/>
                    <a:gd name="connsiteX20" fmla="*/ 10443 w 1382938"/>
                    <a:gd name="connsiteY20" fmla="*/ 585760 h 1389136"/>
                    <a:gd name="connsiteX21" fmla="*/ 214163 w 1382938"/>
                    <a:gd name="connsiteY21" fmla="*/ 195868 h 1389136"/>
                    <a:gd name="connsiteX22" fmla="*/ 657958 w 1382938"/>
                    <a:gd name="connsiteY22" fmla="*/ 1820 h 1389136"/>
                    <a:gd name="connsiteX23" fmla="*/ 709912 w 1382938"/>
                    <a:gd name="connsiteY23" fmla="*/ 376 h 13891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382938" h="1389136">
                      <a:moveTo>
                        <a:pt x="696901" y="174564"/>
                      </a:moveTo>
                      <a:cubicBezTo>
                        <a:pt x="674920" y="174520"/>
                        <a:pt x="652759" y="178208"/>
                        <a:pt x="615103" y="185584"/>
                      </a:cubicBezTo>
                      <a:cubicBezTo>
                        <a:pt x="397454" y="228768"/>
                        <a:pt x="236379" y="381708"/>
                        <a:pt x="187732" y="592580"/>
                      </a:cubicBezTo>
                      <a:cubicBezTo>
                        <a:pt x="167553" y="678228"/>
                        <a:pt x="167553" y="721768"/>
                        <a:pt x="187732" y="808496"/>
                      </a:cubicBezTo>
                      <a:cubicBezTo>
                        <a:pt x="228451" y="983024"/>
                        <a:pt x="366104" y="1135604"/>
                        <a:pt x="532584" y="1189940"/>
                      </a:cubicBezTo>
                      <a:cubicBezTo>
                        <a:pt x="623030" y="1219448"/>
                        <a:pt x="766808" y="1220168"/>
                        <a:pt x="850769" y="1191740"/>
                      </a:cubicBezTo>
                      <a:cubicBezTo>
                        <a:pt x="935450" y="1163312"/>
                        <a:pt x="1000673" y="1123008"/>
                        <a:pt x="1062653" y="1061472"/>
                      </a:cubicBezTo>
                      <a:cubicBezTo>
                        <a:pt x="1166432" y="957476"/>
                        <a:pt x="1208953" y="852036"/>
                        <a:pt x="1208953" y="698740"/>
                      </a:cubicBezTo>
                      <a:cubicBezTo>
                        <a:pt x="1208953" y="591140"/>
                        <a:pt x="1188413" y="514132"/>
                        <a:pt x="1135442" y="424528"/>
                      </a:cubicBezTo>
                      <a:cubicBezTo>
                        <a:pt x="1067697" y="309016"/>
                        <a:pt x="928243" y="216172"/>
                        <a:pt x="777619" y="185944"/>
                      </a:cubicBezTo>
                      <a:cubicBezTo>
                        <a:pt x="740684" y="178388"/>
                        <a:pt x="718883" y="174612"/>
                        <a:pt x="696901" y="174564"/>
                      </a:cubicBezTo>
                      <a:close/>
                      <a:moveTo>
                        <a:pt x="709912" y="376"/>
                      </a:moveTo>
                      <a:cubicBezTo>
                        <a:pt x="769131" y="2720"/>
                        <a:pt x="846471" y="15952"/>
                        <a:pt x="908829" y="35660"/>
                      </a:cubicBezTo>
                      <a:cubicBezTo>
                        <a:pt x="1098153" y="95424"/>
                        <a:pt x="1272359" y="257788"/>
                        <a:pt x="1337507" y="434916"/>
                      </a:cubicBezTo>
                      <a:cubicBezTo>
                        <a:pt x="1380339" y="551560"/>
                        <a:pt x="1383578" y="570280"/>
                        <a:pt x="1382858" y="698084"/>
                      </a:cubicBezTo>
                      <a:cubicBezTo>
                        <a:pt x="1382138" y="803928"/>
                        <a:pt x="1377819" y="839572"/>
                        <a:pt x="1357663" y="904012"/>
                      </a:cubicBezTo>
                      <a:cubicBezTo>
                        <a:pt x="1287477" y="1127220"/>
                        <a:pt x="1129827" y="1287428"/>
                        <a:pt x="909909" y="1358712"/>
                      </a:cubicBezTo>
                      <a:cubicBezTo>
                        <a:pt x="822086" y="1387152"/>
                        <a:pt x="802290" y="1390032"/>
                        <a:pt x="688552" y="1388952"/>
                      </a:cubicBezTo>
                      <a:cubicBezTo>
                        <a:pt x="610087" y="1387872"/>
                        <a:pt x="546379" y="1382112"/>
                        <a:pt x="517585" y="1372752"/>
                      </a:cubicBezTo>
                      <a:cubicBezTo>
                        <a:pt x="367854" y="1324148"/>
                        <a:pt x="263834" y="1260788"/>
                        <a:pt x="178170" y="1165384"/>
                      </a:cubicBezTo>
                      <a:cubicBezTo>
                        <a:pt x="41037" y="1012736"/>
                        <a:pt x="-27710" y="774768"/>
                        <a:pt x="10443" y="585760"/>
                      </a:cubicBezTo>
                      <a:cubicBezTo>
                        <a:pt x="45716" y="412596"/>
                        <a:pt x="105464" y="298112"/>
                        <a:pt x="214163" y="195868"/>
                      </a:cubicBezTo>
                      <a:cubicBezTo>
                        <a:pt x="343738" y="74184"/>
                        <a:pt x="448478" y="28460"/>
                        <a:pt x="657958" y="1820"/>
                      </a:cubicBezTo>
                      <a:cubicBezTo>
                        <a:pt x="672445" y="20"/>
                        <a:pt x="690172" y="-408"/>
                        <a:pt x="709912" y="376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/>
                </a:p>
              </p:txBody>
            </p:sp>
          </p:grpSp>
        </p:grpSp>
      </p:grpSp>
      <p:grpSp>
        <p:nvGrpSpPr>
          <p:cNvPr id="9" name="群組 8"/>
          <p:cNvGrpSpPr/>
          <p:nvPr/>
        </p:nvGrpSpPr>
        <p:grpSpPr>
          <a:xfrm>
            <a:off x="272994" y="2130726"/>
            <a:ext cx="2361949" cy="1141128"/>
            <a:chOff x="410280" y="2076940"/>
            <a:chExt cx="2361949" cy="1141128"/>
          </a:xfrm>
        </p:grpSpPr>
        <p:sp>
          <p:nvSpPr>
            <p:cNvPr id="29" name="文字方塊 12"/>
            <p:cNvSpPr txBox="1"/>
            <p:nvPr/>
          </p:nvSpPr>
          <p:spPr>
            <a:xfrm>
              <a:off x="949961" y="2076940"/>
              <a:ext cx="12941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2400" dirty="0"/>
                <a:t>Agenda</a:t>
              </a:r>
              <a:endParaRPr lang="zh-TW" altLang="en-US" sz="2400" dirty="0"/>
            </a:p>
          </p:txBody>
        </p:sp>
        <p:sp>
          <p:nvSpPr>
            <p:cNvPr id="30" name="矩形 29"/>
            <p:cNvSpPr/>
            <p:nvPr/>
          </p:nvSpPr>
          <p:spPr>
            <a:xfrm>
              <a:off x="949961" y="2479404"/>
              <a:ext cx="18222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</a:t>
              </a:r>
              <a:endParaRPr lang="zh-TW" altLang="en-US" sz="1400" dirty="0"/>
            </a:p>
          </p:txBody>
        </p:sp>
        <p:grpSp>
          <p:nvGrpSpPr>
            <p:cNvPr id="31" name="群組 30"/>
            <p:cNvGrpSpPr/>
            <p:nvPr/>
          </p:nvGrpSpPr>
          <p:grpSpPr>
            <a:xfrm>
              <a:off x="410280" y="2308737"/>
              <a:ext cx="523644" cy="523644"/>
              <a:chOff x="5731184" y="1981037"/>
              <a:chExt cx="816070" cy="816070"/>
            </a:xfrm>
          </p:grpSpPr>
          <p:sp>
            <p:nvSpPr>
              <p:cNvPr id="32" name="橢圓 31"/>
              <p:cNvSpPr/>
              <p:nvPr/>
            </p:nvSpPr>
            <p:spPr>
              <a:xfrm>
                <a:off x="5731184" y="1981037"/>
                <a:ext cx="816070" cy="81607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33" name="手繪多邊形 32"/>
              <p:cNvSpPr>
                <a:spLocks/>
              </p:cNvSpPr>
              <p:nvPr/>
            </p:nvSpPr>
            <p:spPr bwMode="auto">
              <a:xfrm flipV="1">
                <a:off x="6011604" y="2153374"/>
                <a:ext cx="255230" cy="471396"/>
              </a:xfrm>
              <a:custGeom>
                <a:avLst/>
                <a:gdLst>
                  <a:gd name="connsiteX0" fmla="*/ 1041502 w 2397801"/>
                  <a:gd name="connsiteY0" fmla="*/ 588163 h 4428623"/>
                  <a:gd name="connsiteX1" fmla="*/ 299462 w 2397801"/>
                  <a:gd name="connsiteY1" fmla="*/ 593899 h 4428623"/>
                  <a:gd name="connsiteX2" fmla="*/ 283250 w 2397801"/>
                  <a:gd name="connsiteY2" fmla="*/ 2218109 h 4428623"/>
                  <a:gd name="connsiteX3" fmla="*/ 290095 w 2397801"/>
                  <a:gd name="connsiteY3" fmla="*/ 3843037 h 4428623"/>
                  <a:gd name="connsiteX4" fmla="*/ 1207710 w 2397801"/>
                  <a:gd name="connsiteY4" fmla="*/ 3847357 h 4428623"/>
                  <a:gd name="connsiteX5" fmla="*/ 2118479 w 2397801"/>
                  <a:gd name="connsiteY5" fmla="*/ 3844837 h 4428623"/>
                  <a:gd name="connsiteX6" fmla="*/ 2121001 w 2397801"/>
                  <a:gd name="connsiteY6" fmla="*/ 2224589 h 4428623"/>
                  <a:gd name="connsiteX7" fmla="*/ 2110914 w 2397801"/>
                  <a:gd name="connsiteY7" fmla="*/ 596419 h 4428623"/>
                  <a:gd name="connsiteX8" fmla="*/ 1041502 w 2397801"/>
                  <a:gd name="connsiteY8" fmla="*/ 588163 h 4428623"/>
                  <a:gd name="connsiteX9" fmla="*/ 1205249 w 2397801"/>
                  <a:gd name="connsiteY9" fmla="*/ 186437 h 4428623"/>
                  <a:gd name="connsiteX10" fmla="*/ 930070 w 2397801"/>
                  <a:gd name="connsiteY10" fmla="*/ 210597 h 4428623"/>
                  <a:gd name="connsiteX11" fmla="*/ 899455 w 2397801"/>
                  <a:gd name="connsiteY11" fmla="*/ 338957 h 4428623"/>
                  <a:gd name="connsiteX12" fmla="*/ 1201647 w 2397801"/>
                  <a:gd name="connsiteY12" fmla="*/ 414677 h 4428623"/>
                  <a:gd name="connsiteX13" fmla="*/ 1445490 w 2397801"/>
                  <a:gd name="connsiteY13" fmla="*/ 398813 h 4428623"/>
                  <a:gd name="connsiteX14" fmla="*/ 1513204 w 2397801"/>
                  <a:gd name="connsiteY14" fmla="*/ 295689 h 4428623"/>
                  <a:gd name="connsiteX15" fmla="*/ 1484029 w 2397801"/>
                  <a:gd name="connsiteY15" fmla="*/ 219609 h 4428623"/>
                  <a:gd name="connsiteX16" fmla="*/ 1454134 w 2397801"/>
                  <a:gd name="connsiteY16" fmla="*/ 186437 h 4428623"/>
                  <a:gd name="connsiteX17" fmla="*/ 813103 w 2397801"/>
                  <a:gd name="connsiteY17" fmla="*/ 1 h 4428623"/>
                  <a:gd name="connsiteX18" fmla="*/ 1241394 w 2397801"/>
                  <a:gd name="connsiteY18" fmla="*/ 553 h 4428623"/>
                  <a:gd name="connsiteX19" fmla="*/ 2335516 w 2397801"/>
                  <a:gd name="connsiteY19" fmla="*/ 3793 h 4428623"/>
                  <a:gd name="connsiteX20" fmla="*/ 2364318 w 2397801"/>
                  <a:gd name="connsiteY20" fmla="*/ 25037 h 4428623"/>
                  <a:gd name="connsiteX21" fmla="*/ 2392760 w 2397801"/>
                  <a:gd name="connsiteY21" fmla="*/ 46641 h 4428623"/>
                  <a:gd name="connsiteX22" fmla="*/ 2395281 w 2397801"/>
                  <a:gd name="connsiteY22" fmla="*/ 2216709 h 4428623"/>
                  <a:gd name="connsiteX23" fmla="*/ 2397801 w 2397801"/>
                  <a:gd name="connsiteY23" fmla="*/ 4386781 h 4428623"/>
                  <a:gd name="connsiteX24" fmla="*/ 2371159 w 2397801"/>
                  <a:gd name="connsiteY24" fmla="*/ 4408025 h 4428623"/>
                  <a:gd name="connsiteX25" fmla="*/ 1205032 w 2397801"/>
                  <a:gd name="connsiteY25" fmla="*/ 4428545 h 4428623"/>
                  <a:gd name="connsiteX26" fmla="*/ 48265 w 2397801"/>
                  <a:gd name="connsiteY26" fmla="*/ 4418105 h 4428623"/>
                  <a:gd name="connsiteX27" fmla="*/ 21 w 2397801"/>
                  <a:gd name="connsiteY27" fmla="*/ 2208429 h 4428623"/>
                  <a:gd name="connsiteX28" fmla="*/ 21 w 2397801"/>
                  <a:gd name="connsiteY28" fmla="*/ 68245 h 4428623"/>
                  <a:gd name="connsiteX29" fmla="*/ 28823 w 2397801"/>
                  <a:gd name="connsiteY29" fmla="*/ 39437 h 4428623"/>
                  <a:gd name="connsiteX30" fmla="*/ 102629 w 2397801"/>
                  <a:gd name="connsiteY30" fmla="*/ 4153 h 4428623"/>
                  <a:gd name="connsiteX31" fmla="*/ 813103 w 2397801"/>
                  <a:gd name="connsiteY31" fmla="*/ 1 h 4428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2397801" h="4428623">
                    <a:moveTo>
                      <a:pt x="1041502" y="588163"/>
                    </a:moveTo>
                    <a:cubicBezTo>
                      <a:pt x="655239" y="588159"/>
                      <a:pt x="310023" y="589961"/>
                      <a:pt x="299462" y="593899"/>
                    </a:cubicBezTo>
                    <a:cubicBezTo>
                      <a:pt x="284691" y="599661"/>
                      <a:pt x="283250" y="752323"/>
                      <a:pt x="283250" y="2218109"/>
                    </a:cubicBezTo>
                    <a:cubicBezTo>
                      <a:pt x="283250" y="3108165"/>
                      <a:pt x="286492" y="3839437"/>
                      <a:pt x="290095" y="3843037"/>
                    </a:cubicBezTo>
                    <a:cubicBezTo>
                      <a:pt x="294058" y="3846637"/>
                      <a:pt x="706931" y="3848797"/>
                      <a:pt x="1207710" y="3847357"/>
                    </a:cubicBezTo>
                    <a:lnTo>
                      <a:pt x="2118479" y="3844837"/>
                    </a:lnTo>
                    <a:lnTo>
                      <a:pt x="2121001" y="2224589"/>
                    </a:lnTo>
                    <a:cubicBezTo>
                      <a:pt x="2123163" y="935231"/>
                      <a:pt x="2121001" y="602901"/>
                      <a:pt x="2110914" y="596419"/>
                    </a:cubicBezTo>
                    <a:cubicBezTo>
                      <a:pt x="2102605" y="591155"/>
                      <a:pt x="1538127" y="588167"/>
                      <a:pt x="1041502" y="588163"/>
                    </a:cubicBezTo>
                    <a:close/>
                    <a:moveTo>
                      <a:pt x="1205249" y="186437"/>
                    </a:moveTo>
                    <a:cubicBezTo>
                      <a:pt x="956363" y="186437"/>
                      <a:pt x="956003" y="186437"/>
                      <a:pt x="930070" y="210597"/>
                    </a:cubicBezTo>
                    <a:cubicBezTo>
                      <a:pt x="889369" y="248817"/>
                      <a:pt x="878564" y="294969"/>
                      <a:pt x="899455" y="338957"/>
                    </a:cubicBezTo>
                    <a:cubicBezTo>
                      <a:pt x="931511" y="406745"/>
                      <a:pt x="960685" y="414317"/>
                      <a:pt x="1201647" y="414677"/>
                    </a:cubicBezTo>
                    <a:cubicBezTo>
                      <a:pt x="1375975" y="415037"/>
                      <a:pt x="1418476" y="412513"/>
                      <a:pt x="1445490" y="398813"/>
                    </a:cubicBezTo>
                    <a:cubicBezTo>
                      <a:pt x="1493394" y="374653"/>
                      <a:pt x="1513204" y="345085"/>
                      <a:pt x="1513204" y="295689"/>
                    </a:cubicBezTo>
                    <a:cubicBezTo>
                      <a:pt x="1513564" y="262517"/>
                      <a:pt x="1507081" y="245209"/>
                      <a:pt x="1484029" y="219609"/>
                    </a:cubicBezTo>
                    <a:lnTo>
                      <a:pt x="1454134" y="186437"/>
                    </a:lnTo>
                    <a:close/>
                    <a:moveTo>
                      <a:pt x="813103" y="1"/>
                    </a:moveTo>
                    <a:cubicBezTo>
                      <a:pt x="946149" y="13"/>
                      <a:pt x="1090993" y="193"/>
                      <a:pt x="1241394" y="553"/>
                    </a:cubicBezTo>
                    <a:lnTo>
                      <a:pt x="2335516" y="3793"/>
                    </a:lnTo>
                    <a:lnTo>
                      <a:pt x="2364318" y="25037"/>
                    </a:lnTo>
                    <a:lnTo>
                      <a:pt x="2392760" y="46641"/>
                    </a:lnTo>
                    <a:lnTo>
                      <a:pt x="2395281" y="2216709"/>
                    </a:lnTo>
                    <a:lnTo>
                      <a:pt x="2397801" y="4386781"/>
                    </a:lnTo>
                    <a:lnTo>
                      <a:pt x="2371159" y="4408025"/>
                    </a:lnTo>
                    <a:cubicBezTo>
                      <a:pt x="2344517" y="4428905"/>
                      <a:pt x="2342717" y="4428905"/>
                      <a:pt x="1205032" y="4428545"/>
                    </a:cubicBezTo>
                    <a:cubicBezTo>
                      <a:pt x="450415" y="4428545"/>
                      <a:pt x="60146" y="4424945"/>
                      <a:pt x="48265" y="4418105"/>
                    </a:cubicBezTo>
                    <a:cubicBezTo>
                      <a:pt x="-2499" y="4388581"/>
                      <a:pt x="21" y="4509201"/>
                      <a:pt x="21" y="2208429"/>
                    </a:cubicBezTo>
                    <a:lnTo>
                      <a:pt x="21" y="68245"/>
                    </a:lnTo>
                    <a:lnTo>
                      <a:pt x="28823" y="39437"/>
                    </a:lnTo>
                    <a:cubicBezTo>
                      <a:pt x="47905" y="19997"/>
                      <a:pt x="72747" y="8473"/>
                      <a:pt x="102629" y="4153"/>
                    </a:cubicBezTo>
                    <a:cubicBezTo>
                      <a:pt x="120991" y="1453"/>
                      <a:pt x="413962" y="-31"/>
                      <a:pt x="813103" y="1"/>
                    </a:cubicBez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grpSp>
        <p:nvGrpSpPr>
          <p:cNvPr id="10" name="群組 9"/>
          <p:cNvGrpSpPr/>
          <p:nvPr/>
        </p:nvGrpSpPr>
        <p:grpSpPr>
          <a:xfrm>
            <a:off x="272994" y="4226226"/>
            <a:ext cx="2361949" cy="1141128"/>
            <a:chOff x="415164" y="3917757"/>
            <a:chExt cx="2361949" cy="1141128"/>
          </a:xfrm>
        </p:grpSpPr>
        <p:sp>
          <p:nvSpPr>
            <p:cNvPr id="17" name="文字方塊 16"/>
            <p:cNvSpPr txBox="1"/>
            <p:nvPr/>
          </p:nvSpPr>
          <p:spPr>
            <a:xfrm>
              <a:off x="954845" y="3917757"/>
              <a:ext cx="12941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TW" sz="2400" dirty="0"/>
                <a:t>Security</a:t>
              </a:r>
              <a:endParaRPr lang="zh-TW" altLang="en-US" sz="24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954845" y="4320221"/>
              <a:ext cx="18222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</a:t>
              </a:r>
              <a:endParaRPr lang="zh-TW" altLang="en-US" sz="1400" dirty="0"/>
            </a:p>
          </p:txBody>
        </p:sp>
        <p:grpSp>
          <p:nvGrpSpPr>
            <p:cNvPr id="19" name="群組 18"/>
            <p:cNvGrpSpPr/>
            <p:nvPr/>
          </p:nvGrpSpPr>
          <p:grpSpPr>
            <a:xfrm>
              <a:off x="415164" y="4149554"/>
              <a:ext cx="523644" cy="523644"/>
              <a:chOff x="5731184" y="4156883"/>
              <a:chExt cx="816070" cy="816070"/>
            </a:xfrm>
          </p:grpSpPr>
          <p:sp>
            <p:nvSpPr>
              <p:cNvPr id="20" name="橢圓 19"/>
              <p:cNvSpPr/>
              <p:nvPr/>
            </p:nvSpPr>
            <p:spPr>
              <a:xfrm>
                <a:off x="5731184" y="4156883"/>
                <a:ext cx="816070" cy="81607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grpSp>
            <p:nvGrpSpPr>
              <p:cNvPr id="21" name="群組 20"/>
              <p:cNvGrpSpPr/>
              <p:nvPr/>
            </p:nvGrpSpPr>
            <p:grpSpPr>
              <a:xfrm>
                <a:off x="5939596" y="4366125"/>
                <a:ext cx="399246" cy="397586"/>
                <a:chOff x="35309818" y="13261794"/>
                <a:chExt cx="2516828" cy="2506357"/>
              </a:xfrm>
              <a:solidFill>
                <a:schemeClr val="bg1"/>
              </a:solidFill>
            </p:grpSpPr>
            <p:sp>
              <p:nvSpPr>
                <p:cNvPr id="22" name="手繪多邊形 21"/>
                <p:cNvSpPr>
                  <a:spLocks/>
                </p:cNvSpPr>
                <p:nvPr/>
              </p:nvSpPr>
              <p:spPr bwMode="auto">
                <a:xfrm>
                  <a:off x="35309818" y="13850431"/>
                  <a:ext cx="2516828" cy="1917720"/>
                </a:xfrm>
                <a:custGeom>
                  <a:avLst/>
                  <a:gdLst>
                    <a:gd name="connsiteX0" fmla="*/ 2520096 w 3413041"/>
                    <a:gd name="connsiteY0" fmla="*/ 2002111 h 2600599"/>
                    <a:gd name="connsiteX1" fmla="*/ 2443148 w 3413041"/>
                    <a:gd name="connsiteY1" fmla="*/ 2036713 h 2600599"/>
                    <a:gd name="connsiteX2" fmla="*/ 2430564 w 3413041"/>
                    <a:gd name="connsiteY2" fmla="*/ 2169719 h 2600599"/>
                    <a:gd name="connsiteX3" fmla="*/ 2517576 w 3413041"/>
                    <a:gd name="connsiteY3" fmla="*/ 2225587 h 2600599"/>
                    <a:gd name="connsiteX4" fmla="*/ 2561084 w 3413041"/>
                    <a:gd name="connsiteY4" fmla="*/ 2209367 h 2600599"/>
                    <a:gd name="connsiteX5" fmla="*/ 2616816 w 3413041"/>
                    <a:gd name="connsiteY5" fmla="*/ 2052933 h 2600599"/>
                    <a:gd name="connsiteX6" fmla="*/ 2520096 w 3413041"/>
                    <a:gd name="connsiteY6" fmla="*/ 2002111 h 2600599"/>
                    <a:gd name="connsiteX7" fmla="*/ 1508300 w 3413041"/>
                    <a:gd name="connsiteY7" fmla="*/ 2002111 h 2600599"/>
                    <a:gd name="connsiteX8" fmla="*/ 1405560 w 3413041"/>
                    <a:gd name="connsiteY8" fmla="*/ 2145595 h 2600599"/>
                    <a:gd name="connsiteX9" fmla="*/ 1478740 w 3413041"/>
                    <a:gd name="connsiteY9" fmla="*/ 2211959 h 2600599"/>
                    <a:gd name="connsiteX10" fmla="*/ 1603472 w 3413041"/>
                    <a:gd name="connsiteY10" fmla="*/ 2164249 h 2600599"/>
                    <a:gd name="connsiteX11" fmla="*/ 1611040 w 3413041"/>
                    <a:gd name="connsiteY11" fmla="*/ 2063091 h 2600599"/>
                    <a:gd name="connsiteX12" fmla="*/ 1508300 w 3413041"/>
                    <a:gd name="connsiteY12" fmla="*/ 2002111 h 2600599"/>
                    <a:gd name="connsiteX13" fmla="*/ 2022368 w 3413041"/>
                    <a:gd name="connsiteY13" fmla="*/ 2000359 h 2600599"/>
                    <a:gd name="connsiteX14" fmla="*/ 1911224 w 3413041"/>
                    <a:gd name="connsiteY14" fmla="*/ 2071965 h 2600599"/>
                    <a:gd name="connsiteX15" fmla="*/ 2048404 w 3413041"/>
                    <a:gd name="connsiteY15" fmla="*/ 2212371 h 2600599"/>
                    <a:gd name="connsiteX16" fmla="*/ 2097140 w 3413041"/>
                    <a:gd name="connsiteY16" fmla="*/ 2186677 h 2600599"/>
                    <a:gd name="connsiteX17" fmla="*/ 2123492 w 3413041"/>
                    <a:gd name="connsiteY17" fmla="*/ 2077755 h 2600599"/>
                    <a:gd name="connsiteX18" fmla="*/ 2022368 w 3413041"/>
                    <a:gd name="connsiteY18" fmla="*/ 2000359 h 2600599"/>
                    <a:gd name="connsiteX19" fmla="*/ 3015036 w 3413041"/>
                    <a:gd name="connsiteY19" fmla="*/ 1999015 h 2600599"/>
                    <a:gd name="connsiteX20" fmla="*/ 2949232 w 3413041"/>
                    <a:gd name="connsiteY20" fmla="*/ 2036257 h 2600599"/>
                    <a:gd name="connsiteX21" fmla="*/ 2938388 w 3413041"/>
                    <a:gd name="connsiteY21" fmla="*/ 2169321 h 2600599"/>
                    <a:gd name="connsiteX22" fmla="*/ 3036728 w 3413041"/>
                    <a:gd name="connsiteY22" fmla="*/ 2220303 h 2600599"/>
                    <a:gd name="connsiteX23" fmla="*/ 3059144 w 3413041"/>
                    <a:gd name="connsiteY23" fmla="*/ 2215603 h 2600599"/>
                    <a:gd name="connsiteX24" fmla="*/ 3098552 w 3413041"/>
                    <a:gd name="connsiteY24" fmla="*/ 2189569 h 2600599"/>
                    <a:gd name="connsiteX25" fmla="*/ 3015036 w 3413041"/>
                    <a:gd name="connsiteY25" fmla="*/ 1999015 h 2600599"/>
                    <a:gd name="connsiteX26" fmla="*/ 510504 w 3413041"/>
                    <a:gd name="connsiteY26" fmla="*/ 1896023 h 2600599"/>
                    <a:gd name="connsiteX27" fmla="*/ 395168 w 3413041"/>
                    <a:gd name="connsiteY27" fmla="*/ 1923123 h 2600599"/>
                    <a:gd name="connsiteX28" fmla="*/ 384384 w 3413041"/>
                    <a:gd name="connsiteY28" fmla="*/ 2288055 h 2600599"/>
                    <a:gd name="connsiteX29" fmla="*/ 606156 w 3413041"/>
                    <a:gd name="connsiteY29" fmla="*/ 2291305 h 2600599"/>
                    <a:gd name="connsiteX30" fmla="*/ 676964 w 3413041"/>
                    <a:gd name="connsiteY30" fmla="*/ 2223805 h 2600599"/>
                    <a:gd name="connsiteX31" fmla="*/ 706436 w 3413041"/>
                    <a:gd name="connsiteY31" fmla="*/ 2108297 h 2600599"/>
                    <a:gd name="connsiteX32" fmla="*/ 679120 w 3413041"/>
                    <a:gd name="connsiteY32" fmla="*/ 1994593 h 2600599"/>
                    <a:gd name="connsiteX33" fmla="*/ 510504 w 3413041"/>
                    <a:gd name="connsiteY33" fmla="*/ 1896023 h 2600599"/>
                    <a:gd name="connsiteX34" fmla="*/ 1699384 w 3413041"/>
                    <a:gd name="connsiteY34" fmla="*/ 387 h 2600599"/>
                    <a:gd name="connsiteX35" fmla="*/ 1880900 w 3413041"/>
                    <a:gd name="connsiteY35" fmla="*/ 104633 h 2600599"/>
                    <a:gd name="connsiteX36" fmla="*/ 1835172 w 3413041"/>
                    <a:gd name="connsiteY36" fmla="*/ 324865 h 2600599"/>
                    <a:gd name="connsiteX37" fmla="*/ 1808528 w 3413041"/>
                    <a:gd name="connsiteY37" fmla="*/ 349695 h 2600599"/>
                    <a:gd name="connsiteX38" fmla="*/ 1808528 w 3413041"/>
                    <a:gd name="connsiteY38" fmla="*/ 976565 h 2600599"/>
                    <a:gd name="connsiteX39" fmla="*/ 1824732 w 3413041"/>
                    <a:gd name="connsiteY39" fmla="*/ 1609553 h 2600599"/>
                    <a:gd name="connsiteX40" fmla="*/ 2553832 w 3413041"/>
                    <a:gd name="connsiteY40" fmla="*/ 1615671 h 2600599"/>
                    <a:gd name="connsiteX41" fmla="*/ 3379788 w 3413041"/>
                    <a:gd name="connsiteY41" fmla="*/ 1692319 h 2600599"/>
                    <a:gd name="connsiteX42" fmla="*/ 3408952 w 3413041"/>
                    <a:gd name="connsiteY42" fmla="*/ 1730825 h 2600599"/>
                    <a:gd name="connsiteX43" fmla="*/ 3411832 w 3413041"/>
                    <a:gd name="connsiteY43" fmla="*/ 2094279 h 2600599"/>
                    <a:gd name="connsiteX44" fmla="*/ 3395268 w 3413041"/>
                    <a:gd name="connsiteY44" fmla="*/ 2496239 h 2600599"/>
                    <a:gd name="connsiteX45" fmla="*/ 3299856 w 3413041"/>
                    <a:gd name="connsiteY45" fmla="*/ 2585125 h 2600599"/>
                    <a:gd name="connsiteX46" fmla="*/ 1709876 w 3413041"/>
                    <a:gd name="connsiteY46" fmla="*/ 2600599 h 2600599"/>
                    <a:gd name="connsiteX47" fmla="*/ 115576 w 3413041"/>
                    <a:gd name="connsiteY47" fmla="*/ 2581165 h 2600599"/>
                    <a:gd name="connsiteX48" fmla="*/ 11520 w 3413041"/>
                    <a:gd name="connsiteY48" fmla="*/ 2459535 h 2600599"/>
                    <a:gd name="connsiteX49" fmla="*/ 0 w 3413041"/>
                    <a:gd name="connsiteY49" fmla="*/ 2107955 h 2600599"/>
                    <a:gd name="connsiteX50" fmla="*/ 11520 w 3413041"/>
                    <a:gd name="connsiteY50" fmla="*/ 1756735 h 2600599"/>
                    <a:gd name="connsiteX51" fmla="*/ 111976 w 3413041"/>
                    <a:gd name="connsiteY51" fmla="*/ 1635823 h 2600599"/>
                    <a:gd name="connsiteX52" fmla="*/ 876360 w 3413041"/>
                    <a:gd name="connsiteY52" fmla="*/ 1615671 h 2600599"/>
                    <a:gd name="connsiteX53" fmla="*/ 1613384 w 3413041"/>
                    <a:gd name="connsiteY53" fmla="*/ 1603435 h 2600599"/>
                    <a:gd name="connsiteX54" fmla="*/ 1625624 w 3413041"/>
                    <a:gd name="connsiteY54" fmla="*/ 975845 h 2600599"/>
                    <a:gd name="connsiteX55" fmla="*/ 1625624 w 3413041"/>
                    <a:gd name="connsiteY55" fmla="*/ 360131 h 2600599"/>
                    <a:gd name="connsiteX56" fmla="*/ 1588900 w 3413041"/>
                    <a:gd name="connsiteY56" fmla="*/ 325225 h 2600599"/>
                    <a:gd name="connsiteX57" fmla="*/ 1539572 w 3413041"/>
                    <a:gd name="connsiteY57" fmla="*/ 115069 h 2600599"/>
                    <a:gd name="connsiteX58" fmla="*/ 1627784 w 3413041"/>
                    <a:gd name="connsiteY58" fmla="*/ 20067 h 2600599"/>
                    <a:gd name="connsiteX59" fmla="*/ 1699384 w 3413041"/>
                    <a:gd name="connsiteY59" fmla="*/ 387 h 26005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</a:cxnLst>
                  <a:rect l="l" t="t" r="r" b="b"/>
                  <a:pathLst>
                    <a:path w="3413041" h="2600599">
                      <a:moveTo>
                        <a:pt x="2520096" y="2002111"/>
                      </a:moveTo>
                      <a:cubicBezTo>
                        <a:pt x="2485576" y="2002111"/>
                        <a:pt x="2471552" y="2008599"/>
                        <a:pt x="2443148" y="2036713"/>
                      </a:cubicBezTo>
                      <a:cubicBezTo>
                        <a:pt x="2401440" y="2078525"/>
                        <a:pt x="2397124" y="2126825"/>
                        <a:pt x="2430564" y="2169719"/>
                      </a:cubicBezTo>
                      <a:cubicBezTo>
                        <a:pt x="2447824" y="2191345"/>
                        <a:pt x="2494924" y="2221623"/>
                        <a:pt x="2517576" y="2225587"/>
                      </a:cubicBezTo>
                      <a:cubicBezTo>
                        <a:pt x="2519016" y="2225947"/>
                        <a:pt x="2538432" y="2218379"/>
                        <a:pt x="2561084" y="2209367"/>
                      </a:cubicBezTo>
                      <a:cubicBezTo>
                        <a:pt x="2626164" y="2183415"/>
                        <a:pt x="2649536" y="2116733"/>
                        <a:pt x="2616816" y="2052933"/>
                      </a:cubicBezTo>
                      <a:cubicBezTo>
                        <a:pt x="2597040" y="2014725"/>
                        <a:pt x="2572952" y="2002111"/>
                        <a:pt x="2520096" y="2002111"/>
                      </a:cubicBezTo>
                      <a:close/>
                      <a:moveTo>
                        <a:pt x="1508300" y="2002111"/>
                      </a:moveTo>
                      <a:cubicBezTo>
                        <a:pt x="1428992" y="2002111"/>
                        <a:pt x="1376360" y="2076005"/>
                        <a:pt x="1405560" y="2145595"/>
                      </a:cubicBezTo>
                      <a:cubicBezTo>
                        <a:pt x="1421784" y="2184695"/>
                        <a:pt x="1436564" y="2198327"/>
                        <a:pt x="1478740" y="2211959"/>
                      </a:cubicBezTo>
                      <a:cubicBezTo>
                        <a:pt x="1522000" y="2225947"/>
                        <a:pt x="1574992" y="2205501"/>
                        <a:pt x="1603472" y="2164249"/>
                      </a:cubicBezTo>
                      <a:cubicBezTo>
                        <a:pt x="1630148" y="2125149"/>
                        <a:pt x="1631952" y="2102909"/>
                        <a:pt x="1611040" y="2063091"/>
                      </a:cubicBezTo>
                      <a:cubicBezTo>
                        <a:pt x="1589412" y="2021481"/>
                        <a:pt x="1556968" y="2002111"/>
                        <a:pt x="1508300" y="2002111"/>
                      </a:cubicBezTo>
                      <a:close/>
                      <a:moveTo>
                        <a:pt x="2022368" y="2000359"/>
                      </a:moveTo>
                      <a:cubicBezTo>
                        <a:pt x="1977828" y="1999137"/>
                        <a:pt x="1931620" y="2022751"/>
                        <a:pt x="1911224" y="2071965"/>
                      </a:cubicBezTo>
                      <a:cubicBezTo>
                        <a:pt x="1878012" y="2152299"/>
                        <a:pt x="1963928" y="2240235"/>
                        <a:pt x="2048404" y="2212371"/>
                      </a:cubicBezTo>
                      <a:cubicBezTo>
                        <a:pt x="2065372" y="2206943"/>
                        <a:pt x="2087392" y="2195363"/>
                        <a:pt x="2097140" y="2186677"/>
                      </a:cubicBezTo>
                      <a:cubicBezTo>
                        <a:pt x="2121328" y="2165689"/>
                        <a:pt x="2133600" y="2115027"/>
                        <a:pt x="2123492" y="2077755"/>
                      </a:cubicBezTo>
                      <a:cubicBezTo>
                        <a:pt x="2109776" y="2027635"/>
                        <a:pt x="2066904" y="2001581"/>
                        <a:pt x="2022368" y="2000359"/>
                      </a:cubicBezTo>
                      <a:close/>
                      <a:moveTo>
                        <a:pt x="3015036" y="1999015"/>
                      </a:moveTo>
                      <a:cubicBezTo>
                        <a:pt x="2991536" y="1999737"/>
                        <a:pt x="2973096" y="2010223"/>
                        <a:pt x="2949232" y="2036257"/>
                      </a:cubicBezTo>
                      <a:cubicBezTo>
                        <a:pt x="2909100" y="2080009"/>
                        <a:pt x="2905124" y="2127377"/>
                        <a:pt x="2938388" y="2169321"/>
                      </a:cubicBezTo>
                      <a:cubicBezTo>
                        <a:pt x="2962612" y="2200417"/>
                        <a:pt x="3015396" y="2227535"/>
                        <a:pt x="3036728" y="2220303"/>
                      </a:cubicBezTo>
                      <a:cubicBezTo>
                        <a:pt x="3044320" y="2217773"/>
                        <a:pt x="3054444" y="2215603"/>
                        <a:pt x="3059144" y="2215603"/>
                      </a:cubicBezTo>
                      <a:cubicBezTo>
                        <a:pt x="3063844" y="2215603"/>
                        <a:pt x="3081560" y="2203671"/>
                        <a:pt x="3098552" y="2189569"/>
                      </a:cubicBezTo>
                      <a:cubicBezTo>
                        <a:pt x="3181348" y="2119783"/>
                        <a:pt x="3126756" y="1995759"/>
                        <a:pt x="3015036" y="1999015"/>
                      </a:cubicBezTo>
                      <a:close/>
                      <a:moveTo>
                        <a:pt x="510504" y="1896023"/>
                      </a:moveTo>
                      <a:cubicBezTo>
                        <a:pt x="470936" y="1893547"/>
                        <a:pt x="430752" y="1902141"/>
                        <a:pt x="395168" y="1923123"/>
                      </a:cubicBezTo>
                      <a:cubicBezTo>
                        <a:pt x="254988" y="2005421"/>
                        <a:pt x="249236" y="2203951"/>
                        <a:pt x="384384" y="2288055"/>
                      </a:cubicBezTo>
                      <a:cubicBezTo>
                        <a:pt x="456272" y="2332815"/>
                        <a:pt x="532832" y="2333899"/>
                        <a:pt x="606156" y="2291305"/>
                      </a:cubicBezTo>
                      <a:cubicBezTo>
                        <a:pt x="628800" y="2278309"/>
                        <a:pt x="660788" y="2247627"/>
                        <a:pt x="676964" y="2223805"/>
                      </a:cubicBezTo>
                      <a:cubicBezTo>
                        <a:pt x="702844" y="2185543"/>
                        <a:pt x="706436" y="2170381"/>
                        <a:pt x="706436" y="2108297"/>
                      </a:cubicBezTo>
                      <a:cubicBezTo>
                        <a:pt x="706436" y="2048377"/>
                        <a:pt x="702124" y="2030329"/>
                        <a:pt x="679120" y="1994593"/>
                      </a:cubicBezTo>
                      <a:cubicBezTo>
                        <a:pt x="640704" y="1935035"/>
                        <a:pt x="576456" y="1900151"/>
                        <a:pt x="510504" y="1896023"/>
                      </a:cubicBezTo>
                      <a:close/>
                      <a:moveTo>
                        <a:pt x="1699384" y="387"/>
                      </a:moveTo>
                      <a:cubicBezTo>
                        <a:pt x="1772344" y="-4337"/>
                        <a:pt x="1845252" y="34461"/>
                        <a:pt x="1880900" y="104633"/>
                      </a:cubicBezTo>
                      <a:cubicBezTo>
                        <a:pt x="1916904" y="175165"/>
                        <a:pt x="1898180" y="266209"/>
                        <a:pt x="1835172" y="324865"/>
                      </a:cubicBezTo>
                      <a:lnTo>
                        <a:pt x="1808528" y="349695"/>
                      </a:lnTo>
                      <a:lnTo>
                        <a:pt x="1808528" y="976565"/>
                      </a:lnTo>
                      <a:cubicBezTo>
                        <a:pt x="1808528" y="1538661"/>
                        <a:pt x="1810328" y="1603795"/>
                        <a:pt x="1824732" y="1609553"/>
                      </a:cubicBezTo>
                      <a:cubicBezTo>
                        <a:pt x="1833372" y="1612791"/>
                        <a:pt x="2161740" y="1615671"/>
                        <a:pt x="2553832" y="1615671"/>
                      </a:cubicBezTo>
                      <a:cubicBezTo>
                        <a:pt x="3355664" y="1616031"/>
                        <a:pt x="3318940" y="1612791"/>
                        <a:pt x="3379788" y="1692319"/>
                      </a:cubicBezTo>
                      <a:lnTo>
                        <a:pt x="3408952" y="1730825"/>
                      </a:lnTo>
                      <a:lnTo>
                        <a:pt x="3411832" y="2094279"/>
                      </a:lnTo>
                      <a:cubicBezTo>
                        <a:pt x="3414712" y="2436503"/>
                        <a:pt x="3413632" y="2460255"/>
                        <a:pt x="3395268" y="2496239"/>
                      </a:cubicBezTo>
                      <a:cubicBezTo>
                        <a:pt x="3371144" y="2543381"/>
                        <a:pt x="3348104" y="2564973"/>
                        <a:pt x="3299856" y="2585125"/>
                      </a:cubicBezTo>
                      <a:cubicBezTo>
                        <a:pt x="3266732" y="2598799"/>
                        <a:pt x="3084188" y="2600599"/>
                        <a:pt x="1709876" y="2600599"/>
                      </a:cubicBezTo>
                      <a:cubicBezTo>
                        <a:pt x="215668" y="2600239"/>
                        <a:pt x="155900" y="2599519"/>
                        <a:pt x="115576" y="2581165"/>
                      </a:cubicBezTo>
                      <a:cubicBezTo>
                        <a:pt x="69848" y="2560655"/>
                        <a:pt x="29524" y="2513153"/>
                        <a:pt x="11520" y="2459535"/>
                      </a:cubicBezTo>
                      <a:cubicBezTo>
                        <a:pt x="3960" y="2436503"/>
                        <a:pt x="0" y="2318111"/>
                        <a:pt x="0" y="2107955"/>
                      </a:cubicBezTo>
                      <a:cubicBezTo>
                        <a:pt x="0" y="1898157"/>
                        <a:pt x="3960" y="1779405"/>
                        <a:pt x="11520" y="1756735"/>
                      </a:cubicBezTo>
                      <a:cubicBezTo>
                        <a:pt x="28804" y="1704915"/>
                        <a:pt x="67328" y="1658493"/>
                        <a:pt x="111976" y="1635823"/>
                      </a:cubicBezTo>
                      <a:cubicBezTo>
                        <a:pt x="150500" y="1616031"/>
                        <a:pt x="172824" y="1615671"/>
                        <a:pt x="876360" y="1615671"/>
                      </a:cubicBezTo>
                      <a:cubicBezTo>
                        <a:pt x="1426516" y="1615671"/>
                        <a:pt x="1604380" y="1612791"/>
                        <a:pt x="1613384" y="1603435"/>
                      </a:cubicBezTo>
                      <a:cubicBezTo>
                        <a:pt x="1622744" y="1594079"/>
                        <a:pt x="1625624" y="1440781"/>
                        <a:pt x="1625624" y="975845"/>
                      </a:cubicBezTo>
                      <a:lnTo>
                        <a:pt x="1625624" y="360131"/>
                      </a:lnTo>
                      <a:lnTo>
                        <a:pt x="1588900" y="325225"/>
                      </a:lnTo>
                      <a:cubicBezTo>
                        <a:pt x="1525172" y="264409"/>
                        <a:pt x="1507888" y="190999"/>
                        <a:pt x="1539572" y="115069"/>
                      </a:cubicBezTo>
                      <a:cubicBezTo>
                        <a:pt x="1559736" y="66847"/>
                        <a:pt x="1581336" y="43817"/>
                        <a:pt x="1627784" y="20067"/>
                      </a:cubicBezTo>
                      <a:cubicBezTo>
                        <a:pt x="1650736" y="8371"/>
                        <a:pt x="1675064" y="1961"/>
                        <a:pt x="1699384" y="38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23" name="Freeform 92"/>
                <p:cNvSpPr>
                  <a:spLocks/>
                </p:cNvSpPr>
                <p:nvPr/>
              </p:nvSpPr>
              <p:spPr bwMode="auto">
                <a:xfrm>
                  <a:off x="35512341" y="13261794"/>
                  <a:ext cx="405044" cy="1443407"/>
                </a:xfrm>
                <a:custGeom>
                  <a:avLst/>
                  <a:gdLst>
                    <a:gd name="T0" fmla="*/ 1033 w 1527"/>
                    <a:gd name="T1" fmla="*/ 5262 h 5433"/>
                    <a:gd name="T2" fmla="*/ 125 w 1527"/>
                    <a:gd name="T3" fmla="*/ 3147 h 5433"/>
                    <a:gd name="T4" fmla="*/ 1098 w 1527"/>
                    <a:gd name="T5" fmla="*/ 127 h 5433"/>
                    <a:gd name="T6" fmla="*/ 1212 w 1527"/>
                    <a:gd name="T7" fmla="*/ 0 h 5433"/>
                    <a:gd name="T8" fmla="*/ 1369 w 1527"/>
                    <a:gd name="T9" fmla="*/ 154 h 5433"/>
                    <a:gd name="T10" fmla="*/ 1527 w 1527"/>
                    <a:gd name="T11" fmla="*/ 353 h 5433"/>
                    <a:gd name="T12" fmla="*/ 1439 w 1527"/>
                    <a:gd name="T13" fmla="*/ 481 h 5433"/>
                    <a:gd name="T14" fmla="*/ 863 w 1527"/>
                    <a:gd name="T15" fmla="*/ 1402 h 5433"/>
                    <a:gd name="T16" fmla="*/ 622 w 1527"/>
                    <a:gd name="T17" fmla="*/ 2283 h 5433"/>
                    <a:gd name="T18" fmla="*/ 1412 w 1527"/>
                    <a:gd name="T19" fmla="*/ 4958 h 5433"/>
                    <a:gd name="T20" fmla="*/ 1526 w 1527"/>
                    <a:gd name="T21" fmla="*/ 5112 h 5433"/>
                    <a:gd name="T22" fmla="*/ 1210 w 1527"/>
                    <a:gd name="T23" fmla="*/ 5432 h 5433"/>
                    <a:gd name="T24" fmla="*/ 1033 w 1527"/>
                    <a:gd name="T25" fmla="*/ 5262 h 5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527" h="5433">
                      <a:moveTo>
                        <a:pt x="1033" y="5262"/>
                      </a:moveTo>
                      <a:cubicBezTo>
                        <a:pt x="505" y="4626"/>
                        <a:pt x="222" y="3966"/>
                        <a:pt x="125" y="3147"/>
                      </a:cubicBezTo>
                      <a:cubicBezTo>
                        <a:pt x="0" y="2085"/>
                        <a:pt x="368" y="942"/>
                        <a:pt x="1098" y="127"/>
                      </a:cubicBezTo>
                      <a:lnTo>
                        <a:pt x="1212" y="0"/>
                      </a:lnTo>
                      <a:lnTo>
                        <a:pt x="1369" y="154"/>
                      </a:lnTo>
                      <a:cubicBezTo>
                        <a:pt x="1456" y="239"/>
                        <a:pt x="1527" y="329"/>
                        <a:pt x="1527" y="353"/>
                      </a:cubicBezTo>
                      <a:cubicBezTo>
                        <a:pt x="1527" y="378"/>
                        <a:pt x="1487" y="436"/>
                        <a:pt x="1439" y="481"/>
                      </a:cubicBezTo>
                      <a:cubicBezTo>
                        <a:pt x="1290" y="623"/>
                        <a:pt x="990" y="1101"/>
                        <a:pt x="863" y="1402"/>
                      </a:cubicBezTo>
                      <a:cubicBezTo>
                        <a:pt x="746" y="1677"/>
                        <a:pt x="696" y="1858"/>
                        <a:pt x="622" y="2283"/>
                      </a:cubicBezTo>
                      <a:cubicBezTo>
                        <a:pt x="471" y="3144"/>
                        <a:pt x="802" y="4265"/>
                        <a:pt x="1412" y="4958"/>
                      </a:cubicBezTo>
                      <a:cubicBezTo>
                        <a:pt x="1475" y="5030"/>
                        <a:pt x="1526" y="5099"/>
                        <a:pt x="1526" y="5112"/>
                      </a:cubicBezTo>
                      <a:cubicBezTo>
                        <a:pt x="1525" y="5152"/>
                        <a:pt x="1248" y="5433"/>
                        <a:pt x="1210" y="5432"/>
                      </a:cubicBezTo>
                      <a:cubicBezTo>
                        <a:pt x="1190" y="5432"/>
                        <a:pt x="1110" y="5356"/>
                        <a:pt x="1033" y="5262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24" name="Freeform 93"/>
                <p:cNvSpPr>
                  <a:spLocks/>
                </p:cNvSpPr>
                <p:nvPr/>
              </p:nvSpPr>
              <p:spPr bwMode="auto">
                <a:xfrm>
                  <a:off x="37228508" y="13261794"/>
                  <a:ext cx="376948" cy="1443407"/>
                </a:xfrm>
                <a:custGeom>
                  <a:avLst/>
                  <a:gdLst>
                    <a:gd name="T0" fmla="*/ 144 w 1421"/>
                    <a:gd name="T1" fmla="*/ 5290 h 5433"/>
                    <a:gd name="T2" fmla="*/ 0 w 1421"/>
                    <a:gd name="T3" fmla="*/ 5119 h 5433"/>
                    <a:gd name="T4" fmla="*/ 156 w 1421"/>
                    <a:gd name="T5" fmla="*/ 4897 h 5433"/>
                    <a:gd name="T6" fmla="*/ 841 w 1421"/>
                    <a:gd name="T7" fmla="*/ 3529 h 5433"/>
                    <a:gd name="T8" fmla="*/ 915 w 1421"/>
                    <a:gd name="T9" fmla="*/ 2766 h 5433"/>
                    <a:gd name="T10" fmla="*/ 756 w 1421"/>
                    <a:gd name="T11" fmla="*/ 1640 h 5433"/>
                    <a:gd name="T12" fmla="*/ 158 w 1421"/>
                    <a:gd name="T13" fmla="*/ 567 h 5433"/>
                    <a:gd name="T14" fmla="*/ 0 w 1421"/>
                    <a:gd name="T15" fmla="*/ 341 h 5433"/>
                    <a:gd name="T16" fmla="*/ 157 w 1421"/>
                    <a:gd name="T17" fmla="*/ 154 h 5433"/>
                    <a:gd name="T18" fmla="*/ 314 w 1421"/>
                    <a:gd name="T19" fmla="*/ 0 h 5433"/>
                    <a:gd name="T20" fmla="*/ 452 w 1421"/>
                    <a:gd name="T21" fmla="*/ 155 h 5433"/>
                    <a:gd name="T22" fmla="*/ 1184 w 1421"/>
                    <a:gd name="T23" fmla="*/ 1378 h 5433"/>
                    <a:gd name="T24" fmla="*/ 1380 w 1421"/>
                    <a:gd name="T25" fmla="*/ 2110 h 5433"/>
                    <a:gd name="T26" fmla="*/ 1385 w 1421"/>
                    <a:gd name="T27" fmla="*/ 3313 h 5433"/>
                    <a:gd name="T28" fmla="*/ 1311 w 1421"/>
                    <a:gd name="T29" fmla="*/ 3641 h 5433"/>
                    <a:gd name="T30" fmla="*/ 711 w 1421"/>
                    <a:gd name="T31" fmla="*/ 4981 h 5433"/>
                    <a:gd name="T32" fmla="*/ 310 w 1421"/>
                    <a:gd name="T33" fmla="*/ 5433 h 5433"/>
                    <a:gd name="T34" fmla="*/ 144 w 1421"/>
                    <a:gd name="T35" fmla="*/ 5290 h 5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21" h="5433">
                      <a:moveTo>
                        <a:pt x="144" y="5290"/>
                      </a:moveTo>
                      <a:cubicBezTo>
                        <a:pt x="65" y="5212"/>
                        <a:pt x="0" y="5135"/>
                        <a:pt x="0" y="5119"/>
                      </a:cubicBezTo>
                      <a:cubicBezTo>
                        <a:pt x="0" y="5104"/>
                        <a:pt x="70" y="5004"/>
                        <a:pt x="156" y="4897"/>
                      </a:cubicBezTo>
                      <a:cubicBezTo>
                        <a:pt x="483" y="4492"/>
                        <a:pt x="709" y="4040"/>
                        <a:pt x="841" y="3529"/>
                      </a:cubicBezTo>
                      <a:cubicBezTo>
                        <a:pt x="905" y="3280"/>
                        <a:pt x="914" y="3186"/>
                        <a:pt x="915" y="2766"/>
                      </a:cubicBezTo>
                      <a:cubicBezTo>
                        <a:pt x="917" y="2242"/>
                        <a:pt x="889" y="2047"/>
                        <a:pt x="756" y="1640"/>
                      </a:cubicBezTo>
                      <a:cubicBezTo>
                        <a:pt x="623" y="1234"/>
                        <a:pt x="449" y="922"/>
                        <a:pt x="158" y="567"/>
                      </a:cubicBezTo>
                      <a:cubicBezTo>
                        <a:pt x="71" y="461"/>
                        <a:pt x="0" y="359"/>
                        <a:pt x="0" y="341"/>
                      </a:cubicBezTo>
                      <a:cubicBezTo>
                        <a:pt x="0" y="323"/>
                        <a:pt x="70" y="239"/>
                        <a:pt x="157" y="154"/>
                      </a:cubicBezTo>
                      <a:lnTo>
                        <a:pt x="314" y="0"/>
                      </a:lnTo>
                      <a:lnTo>
                        <a:pt x="452" y="155"/>
                      </a:lnTo>
                      <a:cubicBezTo>
                        <a:pt x="731" y="467"/>
                        <a:pt x="1039" y="981"/>
                        <a:pt x="1184" y="1378"/>
                      </a:cubicBezTo>
                      <a:cubicBezTo>
                        <a:pt x="1233" y="1511"/>
                        <a:pt x="1299" y="1760"/>
                        <a:pt x="1380" y="2110"/>
                      </a:cubicBezTo>
                      <a:cubicBezTo>
                        <a:pt x="1417" y="2273"/>
                        <a:pt x="1421" y="3170"/>
                        <a:pt x="1385" y="3313"/>
                      </a:cubicBezTo>
                      <a:cubicBezTo>
                        <a:pt x="1371" y="3369"/>
                        <a:pt x="1337" y="3516"/>
                        <a:pt x="1311" y="3641"/>
                      </a:cubicBezTo>
                      <a:cubicBezTo>
                        <a:pt x="1220" y="4071"/>
                        <a:pt x="985" y="4596"/>
                        <a:pt x="711" y="4981"/>
                      </a:cubicBezTo>
                      <a:cubicBezTo>
                        <a:pt x="572" y="5176"/>
                        <a:pt x="344" y="5433"/>
                        <a:pt x="310" y="5433"/>
                      </a:cubicBezTo>
                      <a:cubicBezTo>
                        <a:pt x="299" y="5433"/>
                        <a:pt x="224" y="5368"/>
                        <a:pt x="144" y="529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25" name="Freeform 94"/>
                <p:cNvSpPr>
                  <a:spLocks/>
                </p:cNvSpPr>
                <p:nvPr/>
              </p:nvSpPr>
              <p:spPr bwMode="auto">
                <a:xfrm>
                  <a:off x="35835435" y="13472509"/>
                  <a:ext cx="300856" cy="1021974"/>
                </a:xfrm>
                <a:custGeom>
                  <a:avLst/>
                  <a:gdLst>
                    <a:gd name="T0" fmla="*/ 649 w 1133"/>
                    <a:gd name="T1" fmla="*/ 3709 h 3850"/>
                    <a:gd name="T2" fmla="*/ 64 w 1133"/>
                    <a:gd name="T3" fmla="*/ 2517 h 3850"/>
                    <a:gd name="T4" fmla="*/ 50 w 1133"/>
                    <a:gd name="T5" fmla="*/ 1437 h 3850"/>
                    <a:gd name="T6" fmla="*/ 583 w 1133"/>
                    <a:gd name="T7" fmla="*/ 253 h 3850"/>
                    <a:gd name="T8" fmla="*/ 974 w 1133"/>
                    <a:gd name="T9" fmla="*/ 185 h 3850"/>
                    <a:gd name="T10" fmla="*/ 1133 w 1133"/>
                    <a:gd name="T11" fmla="*/ 344 h 3850"/>
                    <a:gd name="T12" fmla="*/ 984 w 1133"/>
                    <a:gd name="T13" fmla="*/ 538 h 3850"/>
                    <a:gd name="T14" fmla="*/ 561 w 1133"/>
                    <a:gd name="T15" fmla="*/ 1412 h 3850"/>
                    <a:gd name="T16" fmla="*/ 616 w 1133"/>
                    <a:gd name="T17" fmla="*/ 2679 h 3850"/>
                    <a:gd name="T18" fmla="*/ 966 w 1133"/>
                    <a:gd name="T19" fmla="*/ 3313 h 3850"/>
                    <a:gd name="T20" fmla="*/ 1087 w 1133"/>
                    <a:gd name="T21" fmla="*/ 3572 h 3850"/>
                    <a:gd name="T22" fmla="*/ 780 w 1133"/>
                    <a:gd name="T23" fmla="*/ 3850 h 3850"/>
                    <a:gd name="T24" fmla="*/ 649 w 1133"/>
                    <a:gd name="T25" fmla="*/ 3709 h 38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33" h="3850">
                      <a:moveTo>
                        <a:pt x="649" y="3709"/>
                      </a:moveTo>
                      <a:cubicBezTo>
                        <a:pt x="375" y="3385"/>
                        <a:pt x="157" y="2939"/>
                        <a:pt x="64" y="2517"/>
                      </a:cubicBezTo>
                      <a:cubicBezTo>
                        <a:pt x="8" y="2258"/>
                        <a:pt x="0" y="1696"/>
                        <a:pt x="50" y="1437"/>
                      </a:cubicBezTo>
                      <a:cubicBezTo>
                        <a:pt x="132" y="1013"/>
                        <a:pt x="338" y="555"/>
                        <a:pt x="583" y="253"/>
                      </a:cubicBezTo>
                      <a:cubicBezTo>
                        <a:pt x="788" y="1"/>
                        <a:pt x="789" y="0"/>
                        <a:pt x="974" y="185"/>
                      </a:cubicBezTo>
                      <a:lnTo>
                        <a:pt x="1133" y="344"/>
                      </a:lnTo>
                      <a:lnTo>
                        <a:pt x="984" y="538"/>
                      </a:lnTo>
                      <a:cubicBezTo>
                        <a:pt x="797" y="782"/>
                        <a:pt x="632" y="1122"/>
                        <a:pt x="561" y="1412"/>
                      </a:cubicBezTo>
                      <a:cubicBezTo>
                        <a:pt x="469" y="1785"/>
                        <a:pt x="494" y="2369"/>
                        <a:pt x="616" y="2679"/>
                      </a:cubicBezTo>
                      <a:cubicBezTo>
                        <a:pt x="701" y="2898"/>
                        <a:pt x="831" y="3134"/>
                        <a:pt x="966" y="3313"/>
                      </a:cubicBezTo>
                      <a:cubicBezTo>
                        <a:pt x="1102" y="3494"/>
                        <a:pt x="1118" y="3528"/>
                        <a:pt x="1087" y="3572"/>
                      </a:cubicBezTo>
                      <a:cubicBezTo>
                        <a:pt x="1050" y="3625"/>
                        <a:pt x="802" y="3850"/>
                        <a:pt x="780" y="3850"/>
                      </a:cubicBezTo>
                      <a:cubicBezTo>
                        <a:pt x="774" y="3850"/>
                        <a:pt x="715" y="3787"/>
                        <a:pt x="649" y="3709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26" name="Freeform 95"/>
                <p:cNvSpPr>
                  <a:spLocks/>
                </p:cNvSpPr>
                <p:nvPr/>
              </p:nvSpPr>
              <p:spPr bwMode="auto">
                <a:xfrm>
                  <a:off x="37010764" y="13480709"/>
                  <a:ext cx="313734" cy="1013779"/>
                </a:xfrm>
                <a:custGeom>
                  <a:avLst/>
                  <a:gdLst>
                    <a:gd name="T0" fmla="*/ 263 w 1183"/>
                    <a:gd name="T1" fmla="*/ 3770 h 3819"/>
                    <a:gd name="T2" fmla="*/ 103 w 1183"/>
                    <a:gd name="T3" fmla="*/ 3603 h 3819"/>
                    <a:gd name="T4" fmla="*/ 0 w 1183"/>
                    <a:gd name="T5" fmla="*/ 3485 h 3819"/>
                    <a:gd name="T6" fmla="*/ 140 w 1183"/>
                    <a:gd name="T7" fmla="*/ 3311 h 3819"/>
                    <a:gd name="T8" fmla="*/ 593 w 1183"/>
                    <a:gd name="T9" fmla="*/ 2295 h 3819"/>
                    <a:gd name="T10" fmla="*/ 620 w 1183"/>
                    <a:gd name="T11" fmla="*/ 1689 h 3819"/>
                    <a:gd name="T12" fmla="*/ 144 w 1183"/>
                    <a:gd name="T13" fmla="*/ 506 h 3819"/>
                    <a:gd name="T14" fmla="*/ 0 w 1183"/>
                    <a:gd name="T15" fmla="*/ 318 h 3819"/>
                    <a:gd name="T16" fmla="*/ 156 w 1183"/>
                    <a:gd name="T17" fmla="*/ 157 h 3819"/>
                    <a:gd name="T18" fmla="*/ 362 w 1183"/>
                    <a:gd name="T19" fmla="*/ 26 h 3819"/>
                    <a:gd name="T20" fmla="*/ 836 w 1183"/>
                    <a:gd name="T21" fmla="*/ 701 h 3819"/>
                    <a:gd name="T22" fmla="*/ 1105 w 1183"/>
                    <a:gd name="T23" fmla="*/ 1615 h 3819"/>
                    <a:gd name="T24" fmla="*/ 672 w 1183"/>
                    <a:gd name="T25" fmla="*/ 3424 h 3819"/>
                    <a:gd name="T26" fmla="*/ 342 w 1183"/>
                    <a:gd name="T27" fmla="*/ 3819 h 3819"/>
                    <a:gd name="T28" fmla="*/ 263 w 1183"/>
                    <a:gd name="T29" fmla="*/ 3770 h 38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83" h="3819">
                      <a:moveTo>
                        <a:pt x="263" y="3770"/>
                      </a:moveTo>
                      <a:cubicBezTo>
                        <a:pt x="232" y="3743"/>
                        <a:pt x="160" y="3668"/>
                        <a:pt x="103" y="3603"/>
                      </a:cubicBezTo>
                      <a:lnTo>
                        <a:pt x="0" y="3485"/>
                      </a:lnTo>
                      <a:lnTo>
                        <a:pt x="140" y="3311"/>
                      </a:lnTo>
                      <a:cubicBezTo>
                        <a:pt x="378" y="3015"/>
                        <a:pt x="537" y="2660"/>
                        <a:pt x="593" y="2295"/>
                      </a:cubicBezTo>
                      <a:cubicBezTo>
                        <a:pt x="643" y="1975"/>
                        <a:pt x="645" y="1920"/>
                        <a:pt x="620" y="1689"/>
                      </a:cubicBezTo>
                      <a:cubicBezTo>
                        <a:pt x="573" y="1255"/>
                        <a:pt x="412" y="855"/>
                        <a:pt x="144" y="506"/>
                      </a:cubicBezTo>
                      <a:lnTo>
                        <a:pt x="0" y="318"/>
                      </a:lnTo>
                      <a:lnTo>
                        <a:pt x="156" y="157"/>
                      </a:lnTo>
                      <a:cubicBezTo>
                        <a:pt x="287" y="21"/>
                        <a:pt x="319" y="0"/>
                        <a:pt x="362" y="26"/>
                      </a:cubicBezTo>
                      <a:cubicBezTo>
                        <a:pt x="473" y="94"/>
                        <a:pt x="693" y="407"/>
                        <a:pt x="836" y="701"/>
                      </a:cubicBezTo>
                      <a:cubicBezTo>
                        <a:pt x="1000" y="1038"/>
                        <a:pt x="1051" y="1210"/>
                        <a:pt x="1105" y="1615"/>
                      </a:cubicBezTo>
                      <a:cubicBezTo>
                        <a:pt x="1183" y="2193"/>
                        <a:pt x="1007" y="2927"/>
                        <a:pt x="672" y="3424"/>
                      </a:cubicBezTo>
                      <a:cubicBezTo>
                        <a:pt x="555" y="3597"/>
                        <a:pt x="370" y="3819"/>
                        <a:pt x="342" y="3819"/>
                      </a:cubicBezTo>
                      <a:cubicBezTo>
                        <a:pt x="330" y="3819"/>
                        <a:pt x="294" y="3797"/>
                        <a:pt x="263" y="3770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27" name="Freeform 96"/>
                <p:cNvSpPr>
                  <a:spLocks/>
                </p:cNvSpPr>
                <p:nvPr/>
              </p:nvSpPr>
              <p:spPr bwMode="auto">
                <a:xfrm>
                  <a:off x="36138636" y="13684397"/>
                  <a:ext cx="208374" cy="600542"/>
                </a:xfrm>
                <a:custGeom>
                  <a:avLst/>
                  <a:gdLst>
                    <a:gd name="T0" fmla="*/ 317 w 783"/>
                    <a:gd name="T1" fmla="*/ 2127 h 2261"/>
                    <a:gd name="T2" fmla="*/ 0 w 783"/>
                    <a:gd name="T3" fmla="*/ 1146 h 2261"/>
                    <a:gd name="T4" fmla="*/ 342 w 783"/>
                    <a:gd name="T5" fmla="*/ 122 h 2261"/>
                    <a:gd name="T6" fmla="*/ 449 w 783"/>
                    <a:gd name="T7" fmla="*/ 0 h 2261"/>
                    <a:gd name="T8" fmla="*/ 616 w 783"/>
                    <a:gd name="T9" fmla="*/ 170 h 2261"/>
                    <a:gd name="T10" fmla="*/ 783 w 783"/>
                    <a:gd name="T11" fmla="*/ 339 h 2261"/>
                    <a:gd name="T12" fmla="*/ 705 w 783"/>
                    <a:gd name="T13" fmla="*/ 451 h 2261"/>
                    <a:gd name="T14" fmla="*/ 492 w 783"/>
                    <a:gd name="T15" fmla="*/ 1139 h 2261"/>
                    <a:gd name="T16" fmla="*/ 685 w 783"/>
                    <a:gd name="T17" fmla="*/ 1795 h 2261"/>
                    <a:gd name="T18" fmla="*/ 747 w 783"/>
                    <a:gd name="T19" fmla="*/ 1975 h 2261"/>
                    <a:gd name="T20" fmla="*/ 441 w 783"/>
                    <a:gd name="T21" fmla="*/ 2261 h 2261"/>
                    <a:gd name="T22" fmla="*/ 317 w 783"/>
                    <a:gd name="T23" fmla="*/ 2127 h 22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83" h="2261">
                      <a:moveTo>
                        <a:pt x="317" y="2127"/>
                      </a:moveTo>
                      <a:cubicBezTo>
                        <a:pt x="85" y="1820"/>
                        <a:pt x="1" y="1557"/>
                        <a:pt x="0" y="1146"/>
                      </a:cubicBezTo>
                      <a:cubicBezTo>
                        <a:pt x="0" y="720"/>
                        <a:pt x="112" y="384"/>
                        <a:pt x="342" y="122"/>
                      </a:cubicBezTo>
                      <a:lnTo>
                        <a:pt x="449" y="0"/>
                      </a:lnTo>
                      <a:lnTo>
                        <a:pt x="616" y="170"/>
                      </a:lnTo>
                      <a:lnTo>
                        <a:pt x="783" y="339"/>
                      </a:lnTo>
                      <a:lnTo>
                        <a:pt x="705" y="451"/>
                      </a:lnTo>
                      <a:cubicBezTo>
                        <a:pt x="555" y="668"/>
                        <a:pt x="493" y="869"/>
                        <a:pt x="492" y="1139"/>
                      </a:cubicBezTo>
                      <a:cubicBezTo>
                        <a:pt x="491" y="1416"/>
                        <a:pt x="539" y="1578"/>
                        <a:pt x="685" y="1795"/>
                      </a:cubicBezTo>
                      <a:cubicBezTo>
                        <a:pt x="752" y="1893"/>
                        <a:pt x="767" y="1938"/>
                        <a:pt x="747" y="1975"/>
                      </a:cubicBezTo>
                      <a:cubicBezTo>
                        <a:pt x="715" y="2036"/>
                        <a:pt x="473" y="2261"/>
                        <a:pt x="441" y="2261"/>
                      </a:cubicBezTo>
                      <a:cubicBezTo>
                        <a:pt x="428" y="2261"/>
                        <a:pt x="373" y="2201"/>
                        <a:pt x="317" y="2127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/>
                </a:p>
              </p:txBody>
            </p:sp>
            <p:sp>
              <p:nvSpPr>
                <p:cNvPr id="28" name="Freeform 97"/>
                <p:cNvSpPr>
                  <a:spLocks/>
                </p:cNvSpPr>
                <p:nvPr/>
              </p:nvSpPr>
              <p:spPr bwMode="auto">
                <a:xfrm>
                  <a:off x="36800046" y="13693762"/>
                  <a:ext cx="234129" cy="591177"/>
                </a:xfrm>
                <a:custGeom>
                  <a:avLst/>
                  <a:gdLst>
                    <a:gd name="T0" fmla="*/ 149 w 881"/>
                    <a:gd name="T1" fmla="*/ 2074 h 2228"/>
                    <a:gd name="T2" fmla="*/ 0 w 881"/>
                    <a:gd name="T3" fmla="*/ 1917 h 2228"/>
                    <a:gd name="T4" fmla="*/ 50 w 881"/>
                    <a:gd name="T5" fmla="*/ 1840 h 2228"/>
                    <a:gd name="T6" fmla="*/ 276 w 881"/>
                    <a:gd name="T7" fmla="*/ 1323 h 2228"/>
                    <a:gd name="T8" fmla="*/ 97 w 881"/>
                    <a:gd name="T9" fmla="*/ 454 h 2228"/>
                    <a:gd name="T10" fmla="*/ 1 w 881"/>
                    <a:gd name="T11" fmla="*/ 302 h 2228"/>
                    <a:gd name="T12" fmla="*/ 150 w 881"/>
                    <a:gd name="T13" fmla="*/ 151 h 2228"/>
                    <a:gd name="T14" fmla="*/ 333 w 881"/>
                    <a:gd name="T15" fmla="*/ 0 h 2228"/>
                    <a:gd name="T16" fmla="*/ 628 w 881"/>
                    <a:gd name="T17" fmla="*/ 389 h 2228"/>
                    <a:gd name="T18" fmla="*/ 501 w 881"/>
                    <a:gd name="T19" fmla="*/ 2041 h 2228"/>
                    <a:gd name="T20" fmla="*/ 340 w 881"/>
                    <a:gd name="T21" fmla="*/ 2223 h 2228"/>
                    <a:gd name="T22" fmla="*/ 149 w 881"/>
                    <a:gd name="T23" fmla="*/ 2074 h 2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81" h="2228">
                      <a:moveTo>
                        <a:pt x="149" y="2074"/>
                      </a:moveTo>
                      <a:lnTo>
                        <a:pt x="0" y="1917"/>
                      </a:lnTo>
                      <a:lnTo>
                        <a:pt x="50" y="1840"/>
                      </a:lnTo>
                      <a:cubicBezTo>
                        <a:pt x="178" y="1647"/>
                        <a:pt x="236" y="1514"/>
                        <a:pt x="276" y="1323"/>
                      </a:cubicBezTo>
                      <a:cubicBezTo>
                        <a:pt x="338" y="1024"/>
                        <a:pt x="280" y="742"/>
                        <a:pt x="97" y="454"/>
                      </a:cubicBezTo>
                      <a:lnTo>
                        <a:pt x="1" y="302"/>
                      </a:lnTo>
                      <a:lnTo>
                        <a:pt x="150" y="151"/>
                      </a:lnTo>
                      <a:cubicBezTo>
                        <a:pt x="232" y="68"/>
                        <a:pt x="315" y="0"/>
                        <a:pt x="333" y="0"/>
                      </a:cubicBezTo>
                      <a:cubicBezTo>
                        <a:pt x="387" y="0"/>
                        <a:pt x="528" y="187"/>
                        <a:pt x="628" y="389"/>
                      </a:cubicBezTo>
                      <a:cubicBezTo>
                        <a:pt x="881" y="903"/>
                        <a:pt x="830" y="1560"/>
                        <a:pt x="501" y="2041"/>
                      </a:cubicBezTo>
                      <a:cubicBezTo>
                        <a:pt x="435" y="2137"/>
                        <a:pt x="363" y="2219"/>
                        <a:pt x="340" y="2223"/>
                      </a:cubicBezTo>
                      <a:cubicBezTo>
                        <a:pt x="316" y="2228"/>
                        <a:pt x="230" y="2161"/>
                        <a:pt x="149" y="2074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1" rIns="91440" bIns="45721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TW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TW" altLang="en-US"/>
                </a:p>
              </p:txBody>
            </p:sp>
          </p:grpSp>
        </p:grpSp>
      </p:grpSp>
      <p:grpSp>
        <p:nvGrpSpPr>
          <p:cNvPr id="11" name="群組 10"/>
          <p:cNvGrpSpPr/>
          <p:nvPr/>
        </p:nvGrpSpPr>
        <p:grpSpPr>
          <a:xfrm>
            <a:off x="6737657" y="4226226"/>
            <a:ext cx="2361949" cy="1141128"/>
            <a:chOff x="7039578" y="4060223"/>
            <a:chExt cx="2361949" cy="1141128"/>
          </a:xfrm>
        </p:grpSpPr>
        <p:sp>
          <p:nvSpPr>
            <p:cNvPr id="12" name="文字方塊 18"/>
            <p:cNvSpPr txBox="1"/>
            <p:nvPr/>
          </p:nvSpPr>
          <p:spPr>
            <a:xfrm>
              <a:off x="7579259" y="4060223"/>
              <a:ext cx="16858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2400" dirty="0"/>
                <a:t>Success</a:t>
              </a:r>
              <a:endParaRPr lang="zh-TW" altLang="en-US" sz="2400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7579259" y="4462687"/>
              <a:ext cx="18222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TW" sz="1400" dirty="0"/>
                <a:t>The quick brown fox jumps over the lazy dog. </a:t>
              </a:r>
              <a:endParaRPr lang="zh-TW" altLang="en-US" sz="1400" dirty="0"/>
            </a:p>
          </p:txBody>
        </p:sp>
        <p:grpSp>
          <p:nvGrpSpPr>
            <p:cNvPr id="14" name="群組 13"/>
            <p:cNvGrpSpPr/>
            <p:nvPr/>
          </p:nvGrpSpPr>
          <p:grpSpPr>
            <a:xfrm>
              <a:off x="7039578" y="4292020"/>
              <a:ext cx="523644" cy="523644"/>
              <a:chOff x="5731184" y="5244806"/>
              <a:chExt cx="816070" cy="816070"/>
            </a:xfrm>
          </p:grpSpPr>
          <p:sp>
            <p:nvSpPr>
              <p:cNvPr id="15" name="橢圓 14"/>
              <p:cNvSpPr/>
              <p:nvPr/>
            </p:nvSpPr>
            <p:spPr>
              <a:xfrm>
                <a:off x="5731184" y="5244806"/>
                <a:ext cx="816070" cy="81607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TW" altLang="en-US"/>
              </a:p>
            </p:txBody>
          </p:sp>
          <p:sp>
            <p:nvSpPr>
              <p:cNvPr id="16" name="手繪多邊形 15"/>
              <p:cNvSpPr>
                <a:spLocks/>
              </p:cNvSpPr>
              <p:nvPr/>
            </p:nvSpPr>
            <p:spPr bwMode="auto">
              <a:xfrm>
                <a:off x="5916458" y="5488444"/>
                <a:ext cx="445522" cy="328794"/>
              </a:xfrm>
              <a:custGeom>
                <a:avLst/>
                <a:gdLst>
                  <a:gd name="connsiteX0" fmla="*/ 2313240 w 4627012"/>
                  <a:gd name="connsiteY0" fmla="*/ 2906712 h 3414712"/>
                  <a:gd name="connsiteX1" fmla="*/ 1912260 w 4627012"/>
                  <a:gd name="connsiteY1" fmla="*/ 2918932 h 3414712"/>
                  <a:gd name="connsiteX2" fmla="*/ 1906856 w 4627012"/>
                  <a:gd name="connsiteY2" fmla="*/ 3234846 h 3414712"/>
                  <a:gd name="connsiteX3" fmla="*/ 2311440 w 4627012"/>
                  <a:gd name="connsiteY3" fmla="*/ 3241676 h 3414712"/>
                  <a:gd name="connsiteX4" fmla="*/ 2721424 w 4627012"/>
                  <a:gd name="connsiteY4" fmla="*/ 3229456 h 3414712"/>
                  <a:gd name="connsiteX5" fmla="*/ 2733676 w 4627012"/>
                  <a:gd name="connsiteY5" fmla="*/ 3078146 h 3414712"/>
                  <a:gd name="connsiteX6" fmla="*/ 2717824 w 4627012"/>
                  <a:gd name="connsiteY6" fmla="*/ 2922886 h 3414712"/>
                  <a:gd name="connsiteX7" fmla="*/ 2313240 w 4627012"/>
                  <a:gd name="connsiteY7" fmla="*/ 2906712 h 3414712"/>
                  <a:gd name="connsiteX8" fmla="*/ 1584960 w 4627012"/>
                  <a:gd name="connsiteY8" fmla="*/ 286972 h 3414712"/>
                  <a:gd name="connsiteX9" fmla="*/ 289164 w 4627012"/>
                  <a:gd name="connsiteY9" fmla="*/ 296550 h 3414712"/>
                  <a:gd name="connsiteX10" fmla="*/ 287364 w 4627012"/>
                  <a:gd name="connsiteY10" fmla="*/ 2620194 h 3414712"/>
                  <a:gd name="connsiteX11" fmla="*/ 2319024 w 4627012"/>
                  <a:gd name="connsiteY11" fmla="*/ 2632076 h 3414712"/>
                  <a:gd name="connsiteX12" fmla="*/ 4338444 w 4627012"/>
                  <a:gd name="connsiteY12" fmla="*/ 2632076 h 3414712"/>
                  <a:gd name="connsiteX13" fmla="*/ 4343844 w 4627012"/>
                  <a:gd name="connsiteY13" fmla="*/ 2609392 h 3414712"/>
                  <a:gd name="connsiteX14" fmla="*/ 4346724 w 4627012"/>
                  <a:gd name="connsiteY14" fmla="*/ 1438210 h 3414712"/>
                  <a:gd name="connsiteX15" fmla="*/ 4343844 w 4627012"/>
                  <a:gd name="connsiteY15" fmla="*/ 290070 h 3414712"/>
                  <a:gd name="connsiteX16" fmla="*/ 2323344 w 4627012"/>
                  <a:gd name="connsiteY16" fmla="*/ 287550 h 3414712"/>
                  <a:gd name="connsiteX17" fmla="*/ 1584960 w 4627012"/>
                  <a:gd name="connsiteY17" fmla="*/ 286972 h 3414712"/>
                  <a:gd name="connsiteX18" fmla="*/ 4623604 w 4627012"/>
                  <a:gd name="connsiteY18" fmla="*/ 0 h 3414712"/>
                  <a:gd name="connsiteX19" fmla="*/ 4626124 w 4627012"/>
                  <a:gd name="connsiteY19" fmla="*/ 1442872 h 3414712"/>
                  <a:gd name="connsiteX20" fmla="*/ 4625404 w 4627012"/>
                  <a:gd name="connsiteY20" fmla="*/ 2896186 h 3414712"/>
                  <a:gd name="connsiteX21" fmla="*/ 3827856 w 4627012"/>
                  <a:gd name="connsiteY21" fmla="*/ 2906628 h 3414712"/>
                  <a:gd name="connsiteX22" fmla="*/ 3020592 w 4627012"/>
                  <a:gd name="connsiteY22" fmla="*/ 2914912 h 3414712"/>
                  <a:gd name="connsiteX23" fmla="*/ 3010148 w 4627012"/>
                  <a:gd name="connsiteY23" fmla="*/ 3079832 h 3414712"/>
                  <a:gd name="connsiteX24" fmla="*/ 3013028 w 4627012"/>
                  <a:gd name="connsiteY24" fmla="*/ 3236830 h 3414712"/>
                  <a:gd name="connsiteX25" fmla="*/ 3485796 w 4627012"/>
                  <a:gd name="connsiteY25" fmla="*/ 3241870 h 3414712"/>
                  <a:gd name="connsiteX26" fmla="*/ 3976204 w 4627012"/>
                  <a:gd name="connsiteY26" fmla="*/ 3255554 h 3414712"/>
                  <a:gd name="connsiteX27" fmla="*/ 4014012 w 4627012"/>
                  <a:gd name="connsiteY27" fmla="*/ 3357820 h 3414712"/>
                  <a:gd name="connsiteX28" fmla="*/ 4014012 w 4627012"/>
                  <a:gd name="connsiteY28" fmla="*/ 3414712 h 3414712"/>
                  <a:gd name="connsiteX29" fmla="*/ 2306940 w 4627012"/>
                  <a:gd name="connsiteY29" fmla="*/ 3414712 h 3414712"/>
                  <a:gd name="connsiteX30" fmla="*/ 599508 w 4627012"/>
                  <a:gd name="connsiteY30" fmla="*/ 3414712 h 3414712"/>
                  <a:gd name="connsiteX31" fmla="*/ 599508 w 4627012"/>
                  <a:gd name="connsiteY31" fmla="*/ 3372942 h 3414712"/>
                  <a:gd name="connsiteX32" fmla="*/ 656400 w 4627012"/>
                  <a:gd name="connsiteY32" fmla="*/ 3253394 h 3414712"/>
                  <a:gd name="connsiteX33" fmla="*/ 1136728 w 4627012"/>
                  <a:gd name="connsiteY33" fmla="*/ 3241870 h 3414712"/>
                  <a:gd name="connsiteX34" fmla="*/ 1603732 w 4627012"/>
                  <a:gd name="connsiteY34" fmla="*/ 3229628 h 3414712"/>
                  <a:gd name="connsiteX35" fmla="*/ 1615976 w 4627012"/>
                  <a:gd name="connsiteY35" fmla="*/ 3078030 h 3414712"/>
                  <a:gd name="connsiteX36" fmla="*/ 1599772 w 4627012"/>
                  <a:gd name="connsiteY36" fmla="*/ 2922472 h 3414712"/>
                  <a:gd name="connsiteX37" fmla="*/ 792144 w 4627012"/>
                  <a:gd name="connsiteY37" fmla="*/ 2906268 h 3414712"/>
                  <a:gd name="connsiteX38" fmla="*/ 0 w 4627012"/>
                  <a:gd name="connsiteY38" fmla="*/ 2906268 h 3414712"/>
                  <a:gd name="connsiteX39" fmla="*/ 2520 w 4627012"/>
                  <a:gd name="connsiteY39" fmla="*/ 1455836 h 3414712"/>
                  <a:gd name="connsiteX40" fmla="*/ 5040 w 4627012"/>
                  <a:gd name="connsiteY40" fmla="*/ 5042 h 3414712"/>
                  <a:gd name="connsiteX41" fmla="*/ 2314500 w 4627012"/>
                  <a:gd name="connsiteY41" fmla="*/ 2520 h 3414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4627012" h="3414712">
                    <a:moveTo>
                      <a:pt x="2313240" y="2906712"/>
                    </a:moveTo>
                    <a:cubicBezTo>
                      <a:pt x="2024304" y="2906712"/>
                      <a:pt x="1921268" y="2909946"/>
                      <a:pt x="1912260" y="2918932"/>
                    </a:cubicBezTo>
                    <a:cubicBezTo>
                      <a:pt x="1898932" y="2932230"/>
                      <a:pt x="1893888" y="3222268"/>
                      <a:pt x="1906856" y="3234846"/>
                    </a:cubicBezTo>
                    <a:cubicBezTo>
                      <a:pt x="1910460" y="3238440"/>
                      <a:pt x="2092756" y="3241676"/>
                      <a:pt x="2311440" y="3241676"/>
                    </a:cubicBezTo>
                    <a:cubicBezTo>
                      <a:pt x="2607220" y="3241676"/>
                      <a:pt x="2712420" y="3238440"/>
                      <a:pt x="2721424" y="3229456"/>
                    </a:cubicBezTo>
                    <a:cubicBezTo>
                      <a:pt x="2729712" y="3221190"/>
                      <a:pt x="2733676" y="3172670"/>
                      <a:pt x="2733676" y="3078146"/>
                    </a:cubicBezTo>
                    <a:cubicBezTo>
                      <a:pt x="2733676" y="2964936"/>
                      <a:pt x="2730792" y="2935824"/>
                      <a:pt x="2717824" y="2922886"/>
                    </a:cubicBezTo>
                    <a:cubicBezTo>
                      <a:pt x="2703772" y="2908868"/>
                      <a:pt x="2652976" y="2906712"/>
                      <a:pt x="2313240" y="2906712"/>
                    </a:cubicBezTo>
                    <a:close/>
                    <a:moveTo>
                      <a:pt x="1584960" y="286972"/>
                    </a:moveTo>
                    <a:cubicBezTo>
                      <a:pt x="654628" y="286788"/>
                      <a:pt x="297356" y="289530"/>
                      <a:pt x="289164" y="296550"/>
                    </a:cubicBezTo>
                    <a:cubicBezTo>
                      <a:pt x="269728" y="312392"/>
                      <a:pt x="268288" y="2601112"/>
                      <a:pt x="287364" y="2620194"/>
                    </a:cubicBezTo>
                    <a:cubicBezTo>
                      <a:pt x="296724" y="2629554"/>
                      <a:pt x="761804" y="2632076"/>
                      <a:pt x="2319024" y="2632076"/>
                    </a:cubicBezTo>
                    <a:lnTo>
                      <a:pt x="4338444" y="2632076"/>
                    </a:lnTo>
                    <a:lnTo>
                      <a:pt x="4343844" y="2609392"/>
                    </a:lnTo>
                    <a:cubicBezTo>
                      <a:pt x="4347080" y="2596792"/>
                      <a:pt x="4348160" y="2069706"/>
                      <a:pt x="4346724" y="1438210"/>
                    </a:cubicBezTo>
                    <a:lnTo>
                      <a:pt x="4343844" y="290070"/>
                    </a:lnTo>
                    <a:lnTo>
                      <a:pt x="2323344" y="287550"/>
                    </a:lnTo>
                    <a:cubicBezTo>
                      <a:pt x="2044864" y="287212"/>
                      <a:pt x="1799652" y="287014"/>
                      <a:pt x="1584960" y="286972"/>
                    </a:cubicBezTo>
                    <a:close/>
                    <a:moveTo>
                      <a:pt x="4623604" y="0"/>
                    </a:moveTo>
                    <a:lnTo>
                      <a:pt x="4626124" y="1442872"/>
                    </a:lnTo>
                    <a:cubicBezTo>
                      <a:pt x="4627564" y="2236866"/>
                      <a:pt x="4627204" y="2890786"/>
                      <a:pt x="4625404" y="2896186"/>
                    </a:cubicBezTo>
                    <a:cubicBezTo>
                      <a:pt x="4623240" y="2903028"/>
                      <a:pt x="4347792" y="2906628"/>
                      <a:pt x="3827856" y="2906628"/>
                    </a:cubicBezTo>
                    <a:cubicBezTo>
                      <a:pt x="3390736" y="2906628"/>
                      <a:pt x="3027432" y="2910590"/>
                      <a:pt x="3020592" y="2914912"/>
                    </a:cubicBezTo>
                    <a:cubicBezTo>
                      <a:pt x="3010508" y="2921392"/>
                      <a:pt x="3007988" y="2961362"/>
                      <a:pt x="3010148" y="3079832"/>
                    </a:cubicBezTo>
                    <a:lnTo>
                      <a:pt x="3013028" y="3236830"/>
                    </a:lnTo>
                    <a:lnTo>
                      <a:pt x="3485796" y="3241870"/>
                    </a:lnTo>
                    <a:cubicBezTo>
                      <a:pt x="3745404" y="3244752"/>
                      <a:pt x="3966124" y="3250872"/>
                      <a:pt x="3976204" y="3255554"/>
                    </a:cubicBezTo>
                    <a:cubicBezTo>
                      <a:pt x="4003928" y="3269238"/>
                      <a:pt x="4014012" y="3296244"/>
                      <a:pt x="4014012" y="3357820"/>
                    </a:cubicBezTo>
                    <a:lnTo>
                      <a:pt x="4014012" y="3414712"/>
                    </a:lnTo>
                    <a:lnTo>
                      <a:pt x="2306940" y="3414712"/>
                    </a:lnTo>
                    <a:lnTo>
                      <a:pt x="599508" y="3414712"/>
                    </a:lnTo>
                    <a:lnTo>
                      <a:pt x="599508" y="3372942"/>
                    </a:lnTo>
                    <a:cubicBezTo>
                      <a:pt x="599508" y="3319650"/>
                      <a:pt x="623992" y="3268158"/>
                      <a:pt x="656400" y="3253394"/>
                    </a:cubicBezTo>
                    <a:cubicBezTo>
                      <a:pt x="674404" y="3245112"/>
                      <a:pt x="818428" y="3241870"/>
                      <a:pt x="1136728" y="3241870"/>
                    </a:cubicBezTo>
                    <a:cubicBezTo>
                      <a:pt x="1476988" y="3241870"/>
                      <a:pt x="1594372" y="3238630"/>
                      <a:pt x="1603732" y="3229628"/>
                    </a:cubicBezTo>
                    <a:cubicBezTo>
                      <a:pt x="1612012" y="3221346"/>
                      <a:pt x="1615976" y="3172734"/>
                      <a:pt x="1615976" y="3078030"/>
                    </a:cubicBezTo>
                    <a:cubicBezTo>
                      <a:pt x="1615976" y="2964604"/>
                      <a:pt x="1612732" y="2935436"/>
                      <a:pt x="1599772" y="2922472"/>
                    </a:cubicBezTo>
                    <a:cubicBezTo>
                      <a:pt x="1585728" y="2908070"/>
                      <a:pt x="1498232" y="2906268"/>
                      <a:pt x="792144" y="2906268"/>
                    </a:cubicBezTo>
                    <a:lnTo>
                      <a:pt x="0" y="2906268"/>
                    </a:lnTo>
                    <a:lnTo>
                      <a:pt x="2520" y="1455836"/>
                    </a:lnTo>
                    <a:lnTo>
                      <a:pt x="5040" y="5042"/>
                    </a:lnTo>
                    <a:lnTo>
                      <a:pt x="2314500" y="252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1" rIns="91440" bIns="45721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TW" altLang="en-US"/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9881" y="1683072"/>
            <a:ext cx="3603804" cy="4134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8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67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40409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68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032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646100" y="1882321"/>
            <a:ext cx="180023" cy="769361"/>
          </a:xfrm>
          <a:prstGeom prst="rect">
            <a:avLst/>
          </a:prstGeom>
          <a:solidFill>
            <a:schemeClr val="accent1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46"/>
          <p:cNvSpPr txBox="1"/>
          <p:nvPr/>
        </p:nvSpPr>
        <p:spPr>
          <a:xfrm>
            <a:off x="845505" y="1900388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0" name="矩形 9"/>
          <p:cNvSpPr/>
          <p:nvPr/>
        </p:nvSpPr>
        <p:spPr>
          <a:xfrm>
            <a:off x="646100" y="3358532"/>
            <a:ext cx="180023" cy="769361"/>
          </a:xfrm>
          <a:prstGeom prst="rect">
            <a:avLst/>
          </a:prstGeom>
          <a:solidFill>
            <a:schemeClr val="accent2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48"/>
          <p:cNvSpPr txBox="1"/>
          <p:nvPr/>
        </p:nvSpPr>
        <p:spPr>
          <a:xfrm>
            <a:off x="845505" y="3376599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sp>
        <p:nvSpPr>
          <p:cNvPr id="12" name="矩形 11"/>
          <p:cNvSpPr/>
          <p:nvPr/>
        </p:nvSpPr>
        <p:spPr>
          <a:xfrm>
            <a:off x="646100" y="4845126"/>
            <a:ext cx="180023" cy="769361"/>
          </a:xfrm>
          <a:prstGeom prst="rect">
            <a:avLst/>
          </a:prstGeom>
          <a:solidFill>
            <a:schemeClr val="accent3"/>
          </a:solidFill>
          <a:ln w="190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b="1" dirty="0" smtClean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50"/>
          <p:cNvSpPr txBox="1"/>
          <p:nvPr/>
        </p:nvSpPr>
        <p:spPr>
          <a:xfrm>
            <a:off x="845505" y="4863193"/>
            <a:ext cx="32404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The quick brown fox jumps over the lazy dog. 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6250" y="1762826"/>
            <a:ext cx="4572000" cy="3980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66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69</a:t>
            </a:fld>
            <a:endParaRPr lang="zh-TW" altLang="en-US"/>
          </a:p>
        </p:txBody>
      </p:sp>
      <p:sp>
        <p:nvSpPr>
          <p:cNvPr id="7" name="圖片版面配置區 6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428470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70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033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文字方塊 51"/>
          <p:cNvSpPr txBox="1"/>
          <p:nvPr/>
        </p:nvSpPr>
        <p:spPr>
          <a:xfrm>
            <a:off x="4745268" y="3765943"/>
            <a:ext cx="294105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600" dirty="0" smtClean="0"/>
              <a:t>The quick brown fox jumps over the lazy dog. </a:t>
            </a:r>
            <a:r>
              <a:rPr lang="en-US" altLang="zh-TW" sz="1600" dirty="0"/>
              <a:t>The quick brown fox jumps over the lazy dog. The quick brown fox jumps over the lazy dog. The quick brown fox jumps over the lazy dog. </a:t>
            </a: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 rot="10800000">
            <a:off x="6538997" y="2549742"/>
            <a:ext cx="1447192" cy="1110880"/>
          </a:xfrm>
          <a:custGeom>
            <a:avLst/>
            <a:gdLst>
              <a:gd name="T0" fmla="*/ 113 w 12756"/>
              <a:gd name="T1" fmla="*/ 9690 h 9774"/>
              <a:gd name="T2" fmla="*/ 13 w 12756"/>
              <a:gd name="T3" fmla="*/ 9448 h 9774"/>
              <a:gd name="T4" fmla="*/ 8 w 12756"/>
              <a:gd name="T5" fmla="*/ 6967 h 9774"/>
              <a:gd name="T6" fmla="*/ 198 w 12756"/>
              <a:gd name="T7" fmla="*/ 3388 h 9774"/>
              <a:gd name="T8" fmla="*/ 1337 w 12756"/>
              <a:gd name="T9" fmla="*/ 1086 h 9774"/>
              <a:gd name="T10" fmla="*/ 4130 w 12756"/>
              <a:gd name="T11" fmla="*/ 34 h 9774"/>
              <a:gd name="T12" fmla="*/ 4489 w 12756"/>
              <a:gd name="T13" fmla="*/ 116 h 9774"/>
              <a:gd name="T14" fmla="*/ 4572 w 12756"/>
              <a:gd name="T15" fmla="*/ 198 h 9774"/>
              <a:gd name="T16" fmla="*/ 4572 w 12756"/>
              <a:gd name="T17" fmla="*/ 1103 h 9774"/>
              <a:gd name="T18" fmla="*/ 4572 w 12756"/>
              <a:gd name="T19" fmla="*/ 2008 h 9774"/>
              <a:gd name="T20" fmla="*/ 4494 w 12756"/>
              <a:gd name="T21" fmla="*/ 2096 h 9774"/>
              <a:gd name="T22" fmla="*/ 4162 w 12756"/>
              <a:gd name="T23" fmla="*/ 2211 h 9774"/>
              <a:gd name="T24" fmla="*/ 3219 w 12756"/>
              <a:gd name="T25" fmla="*/ 2718 h 9774"/>
              <a:gd name="T26" fmla="*/ 2895 w 12756"/>
              <a:gd name="T27" fmla="*/ 4238 h 9774"/>
              <a:gd name="T28" fmla="*/ 2893 w 12756"/>
              <a:gd name="T29" fmla="*/ 4761 h 9774"/>
              <a:gd name="T30" fmla="*/ 4092 w 12756"/>
              <a:gd name="T31" fmla="*/ 4775 h 9774"/>
              <a:gd name="T32" fmla="*/ 5335 w 12756"/>
              <a:gd name="T33" fmla="*/ 4811 h 9774"/>
              <a:gd name="T34" fmla="*/ 5427 w 12756"/>
              <a:gd name="T35" fmla="*/ 4914 h 9774"/>
              <a:gd name="T36" fmla="*/ 5475 w 12756"/>
              <a:gd name="T37" fmla="*/ 7287 h 9774"/>
              <a:gd name="T38" fmla="*/ 5475 w 12756"/>
              <a:gd name="T39" fmla="*/ 9578 h 9774"/>
              <a:gd name="T40" fmla="*/ 5379 w 12756"/>
              <a:gd name="T41" fmla="*/ 9674 h 9774"/>
              <a:gd name="T42" fmla="*/ 5283 w 12756"/>
              <a:gd name="T43" fmla="*/ 9770 h 9774"/>
              <a:gd name="T44" fmla="*/ 2738 w 12756"/>
              <a:gd name="T45" fmla="*/ 9770 h 9774"/>
              <a:gd name="T46" fmla="*/ 193 w 12756"/>
              <a:gd name="T47" fmla="*/ 9770 h 9774"/>
              <a:gd name="T48" fmla="*/ 113 w 12756"/>
              <a:gd name="T49" fmla="*/ 9690 h 9774"/>
              <a:gd name="T50" fmla="*/ 7447 w 12756"/>
              <a:gd name="T51" fmla="*/ 9728 h 9774"/>
              <a:gd name="T52" fmla="*/ 7340 w 12756"/>
              <a:gd name="T53" fmla="*/ 9606 h 9774"/>
              <a:gd name="T54" fmla="*/ 7317 w 12756"/>
              <a:gd name="T55" fmla="*/ 6959 h 9774"/>
              <a:gd name="T56" fmla="*/ 7376 w 12756"/>
              <a:gd name="T57" fmla="*/ 4055 h 9774"/>
              <a:gd name="T58" fmla="*/ 8167 w 12756"/>
              <a:gd name="T59" fmla="*/ 1632 h 9774"/>
              <a:gd name="T60" fmla="*/ 9119 w 12756"/>
              <a:gd name="T61" fmla="*/ 703 h 9774"/>
              <a:gd name="T62" fmla="*/ 11266 w 12756"/>
              <a:gd name="T63" fmla="*/ 41 h 9774"/>
              <a:gd name="T64" fmla="*/ 11881 w 12756"/>
              <a:gd name="T65" fmla="*/ 1098 h 9774"/>
              <a:gd name="T66" fmla="*/ 11851 w 12756"/>
              <a:gd name="T67" fmla="*/ 1989 h 9774"/>
              <a:gd name="T68" fmla="*/ 11527 w 12756"/>
              <a:gd name="T69" fmla="*/ 2206 h 9774"/>
              <a:gd name="T70" fmla="*/ 10246 w 12756"/>
              <a:gd name="T71" fmla="*/ 3411 h 9774"/>
              <a:gd name="T72" fmla="*/ 10196 w 12756"/>
              <a:gd name="T73" fmla="*/ 4741 h 9774"/>
              <a:gd name="T74" fmla="*/ 11427 w 12756"/>
              <a:gd name="T75" fmla="*/ 4781 h 9774"/>
              <a:gd name="T76" fmla="*/ 12620 w 12756"/>
              <a:gd name="T77" fmla="*/ 4789 h 9774"/>
              <a:gd name="T78" fmla="*/ 12688 w 12756"/>
              <a:gd name="T79" fmla="*/ 4868 h 9774"/>
              <a:gd name="T80" fmla="*/ 12756 w 12756"/>
              <a:gd name="T81" fmla="*/ 4947 h 9774"/>
              <a:gd name="T82" fmla="*/ 12756 w 12756"/>
              <a:gd name="T83" fmla="*/ 7262 h 9774"/>
              <a:gd name="T84" fmla="*/ 12727 w 12756"/>
              <a:gd name="T85" fmla="*/ 9630 h 9774"/>
              <a:gd name="T86" fmla="*/ 10027 w 12756"/>
              <a:gd name="T87" fmla="*/ 9769 h 9774"/>
              <a:gd name="T88" fmla="*/ 7447 w 12756"/>
              <a:gd name="T89" fmla="*/ 9728 h 97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2756" h="9774">
                <a:moveTo>
                  <a:pt x="113" y="9690"/>
                </a:moveTo>
                <a:cubicBezTo>
                  <a:pt x="52" y="9629"/>
                  <a:pt x="29" y="9572"/>
                  <a:pt x="13" y="9448"/>
                </a:cubicBezTo>
                <a:cubicBezTo>
                  <a:pt x="2" y="9358"/>
                  <a:pt x="0" y="8242"/>
                  <a:pt x="8" y="6967"/>
                </a:cubicBezTo>
                <a:cubicBezTo>
                  <a:pt x="25" y="4432"/>
                  <a:pt x="37" y="4197"/>
                  <a:pt x="198" y="3388"/>
                </a:cubicBezTo>
                <a:cubicBezTo>
                  <a:pt x="404" y="2354"/>
                  <a:pt x="770" y="1616"/>
                  <a:pt x="1337" y="1086"/>
                </a:cubicBezTo>
                <a:cubicBezTo>
                  <a:pt x="2061" y="411"/>
                  <a:pt x="3054" y="36"/>
                  <a:pt x="4130" y="34"/>
                </a:cubicBezTo>
                <a:cubicBezTo>
                  <a:pt x="4399" y="33"/>
                  <a:pt x="4409" y="36"/>
                  <a:pt x="4489" y="116"/>
                </a:cubicBezTo>
                <a:lnTo>
                  <a:pt x="4572" y="198"/>
                </a:lnTo>
                <a:lnTo>
                  <a:pt x="4572" y="1103"/>
                </a:lnTo>
                <a:lnTo>
                  <a:pt x="4572" y="2008"/>
                </a:lnTo>
                <a:lnTo>
                  <a:pt x="4494" y="2096"/>
                </a:lnTo>
                <a:cubicBezTo>
                  <a:pt x="4422" y="2176"/>
                  <a:pt x="4393" y="2186"/>
                  <a:pt x="4162" y="2211"/>
                </a:cubicBezTo>
                <a:cubicBezTo>
                  <a:pt x="3699" y="2262"/>
                  <a:pt x="3426" y="2409"/>
                  <a:pt x="3219" y="2718"/>
                </a:cubicBezTo>
                <a:cubicBezTo>
                  <a:pt x="2992" y="3059"/>
                  <a:pt x="2899" y="3494"/>
                  <a:pt x="2895" y="4238"/>
                </a:cubicBezTo>
                <a:lnTo>
                  <a:pt x="2893" y="4761"/>
                </a:lnTo>
                <a:lnTo>
                  <a:pt x="4092" y="4775"/>
                </a:lnTo>
                <a:cubicBezTo>
                  <a:pt x="4752" y="4782"/>
                  <a:pt x="5311" y="4799"/>
                  <a:pt x="5335" y="4811"/>
                </a:cubicBezTo>
                <a:cubicBezTo>
                  <a:pt x="5360" y="4823"/>
                  <a:pt x="5401" y="4869"/>
                  <a:pt x="5427" y="4914"/>
                </a:cubicBezTo>
                <a:cubicBezTo>
                  <a:pt x="5471" y="4988"/>
                  <a:pt x="5475" y="5182"/>
                  <a:pt x="5475" y="7287"/>
                </a:cubicBezTo>
                <a:lnTo>
                  <a:pt x="5475" y="9578"/>
                </a:lnTo>
                <a:lnTo>
                  <a:pt x="5379" y="9674"/>
                </a:lnTo>
                <a:lnTo>
                  <a:pt x="5283" y="9770"/>
                </a:lnTo>
                <a:lnTo>
                  <a:pt x="2738" y="9770"/>
                </a:lnTo>
                <a:lnTo>
                  <a:pt x="193" y="9770"/>
                </a:lnTo>
                <a:lnTo>
                  <a:pt x="113" y="9690"/>
                </a:lnTo>
                <a:close/>
                <a:moveTo>
                  <a:pt x="7447" y="9728"/>
                </a:moveTo>
                <a:cubicBezTo>
                  <a:pt x="7407" y="9706"/>
                  <a:pt x="7359" y="9651"/>
                  <a:pt x="7340" y="9606"/>
                </a:cubicBezTo>
                <a:cubicBezTo>
                  <a:pt x="7314" y="9544"/>
                  <a:pt x="7309" y="8912"/>
                  <a:pt x="7317" y="6959"/>
                </a:cubicBezTo>
                <a:cubicBezTo>
                  <a:pt x="7327" y="4762"/>
                  <a:pt x="7336" y="4345"/>
                  <a:pt x="7376" y="4055"/>
                </a:cubicBezTo>
                <a:cubicBezTo>
                  <a:pt x="7526" y="2973"/>
                  <a:pt x="7769" y="2230"/>
                  <a:pt x="8167" y="1632"/>
                </a:cubicBezTo>
                <a:cubicBezTo>
                  <a:pt x="8358" y="1345"/>
                  <a:pt x="8797" y="916"/>
                  <a:pt x="9119" y="703"/>
                </a:cubicBezTo>
                <a:cubicBezTo>
                  <a:pt x="9727" y="299"/>
                  <a:pt x="10452" y="76"/>
                  <a:pt x="11266" y="41"/>
                </a:cubicBezTo>
                <a:cubicBezTo>
                  <a:pt x="11890" y="15"/>
                  <a:pt x="11882" y="0"/>
                  <a:pt x="11881" y="1098"/>
                </a:cubicBezTo>
                <a:cubicBezTo>
                  <a:pt x="11881" y="1561"/>
                  <a:pt x="11869" y="1926"/>
                  <a:pt x="11851" y="1989"/>
                </a:cubicBezTo>
                <a:cubicBezTo>
                  <a:pt x="11815" y="2122"/>
                  <a:pt x="11688" y="2206"/>
                  <a:pt x="11527" y="2206"/>
                </a:cubicBezTo>
                <a:cubicBezTo>
                  <a:pt x="10850" y="2207"/>
                  <a:pt x="10403" y="2627"/>
                  <a:pt x="10246" y="3411"/>
                </a:cubicBezTo>
                <a:cubicBezTo>
                  <a:pt x="10171" y="3781"/>
                  <a:pt x="10137" y="4693"/>
                  <a:pt x="10196" y="4741"/>
                </a:cubicBezTo>
                <a:cubicBezTo>
                  <a:pt x="10222" y="4763"/>
                  <a:pt x="10602" y="4775"/>
                  <a:pt x="11427" y="4781"/>
                </a:cubicBezTo>
                <a:lnTo>
                  <a:pt x="12620" y="4789"/>
                </a:lnTo>
                <a:lnTo>
                  <a:pt x="12688" y="4868"/>
                </a:lnTo>
                <a:lnTo>
                  <a:pt x="12756" y="4947"/>
                </a:lnTo>
                <a:lnTo>
                  <a:pt x="12756" y="7262"/>
                </a:lnTo>
                <a:cubicBezTo>
                  <a:pt x="12756" y="8795"/>
                  <a:pt x="12747" y="9594"/>
                  <a:pt x="12727" y="9630"/>
                </a:cubicBezTo>
                <a:cubicBezTo>
                  <a:pt x="12651" y="9774"/>
                  <a:pt x="12720" y="9770"/>
                  <a:pt x="10027" y="9769"/>
                </a:cubicBezTo>
                <a:cubicBezTo>
                  <a:pt x="7918" y="9768"/>
                  <a:pt x="7510" y="9761"/>
                  <a:pt x="7447" y="9728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340" y="1403711"/>
            <a:ext cx="408448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1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71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03716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72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034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305179" y="1796748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9" name="群組 8"/>
          <p:cNvGrpSpPr/>
          <p:nvPr/>
        </p:nvGrpSpPr>
        <p:grpSpPr>
          <a:xfrm>
            <a:off x="722249" y="1954625"/>
            <a:ext cx="582930" cy="422910"/>
            <a:chOff x="2068830" y="3314700"/>
            <a:chExt cx="582930" cy="422910"/>
          </a:xfrm>
        </p:grpSpPr>
        <p:sp>
          <p:nvSpPr>
            <p:cNvPr id="22" name="矩形 21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305179" y="2845260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722249" y="3003137"/>
            <a:ext cx="582930" cy="422910"/>
            <a:chOff x="2068830" y="3314700"/>
            <a:chExt cx="582930" cy="422910"/>
          </a:xfrm>
        </p:grpSpPr>
        <p:sp>
          <p:nvSpPr>
            <p:cNvPr id="20" name="矩形 19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2" name="矩形 11"/>
          <p:cNvSpPr/>
          <p:nvPr/>
        </p:nvSpPr>
        <p:spPr>
          <a:xfrm>
            <a:off x="1305179" y="3893772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3" name="群組 12"/>
          <p:cNvGrpSpPr/>
          <p:nvPr/>
        </p:nvGrpSpPr>
        <p:grpSpPr>
          <a:xfrm>
            <a:off x="722249" y="4051649"/>
            <a:ext cx="582930" cy="422910"/>
            <a:chOff x="2068830" y="3314700"/>
            <a:chExt cx="582930" cy="422910"/>
          </a:xfrm>
        </p:grpSpPr>
        <p:sp>
          <p:nvSpPr>
            <p:cNvPr id="18" name="矩形 17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305179" y="4942284"/>
            <a:ext cx="2925898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400" dirty="0"/>
              <a:t>The quick brown fox jumps over the lazy dog. The quick brown fox jumps over the lazy dog</a:t>
            </a:r>
            <a:r>
              <a:rPr lang="en-US" altLang="zh-TW" sz="1400" dirty="0" smtClean="0"/>
              <a:t>.</a:t>
            </a:r>
            <a:endParaRPr lang="zh-TW" altLang="en-US" sz="1400" dirty="0"/>
          </a:p>
        </p:txBody>
      </p:sp>
      <p:grpSp>
        <p:nvGrpSpPr>
          <p:cNvPr id="15" name="群組 14"/>
          <p:cNvGrpSpPr/>
          <p:nvPr/>
        </p:nvGrpSpPr>
        <p:grpSpPr>
          <a:xfrm>
            <a:off x="722249" y="5100161"/>
            <a:ext cx="582930" cy="422910"/>
            <a:chOff x="2068830" y="3314700"/>
            <a:chExt cx="582930" cy="422910"/>
          </a:xfrm>
        </p:grpSpPr>
        <p:sp>
          <p:nvSpPr>
            <p:cNvPr id="16" name="矩形 15"/>
            <p:cNvSpPr/>
            <p:nvPr/>
          </p:nvSpPr>
          <p:spPr>
            <a:xfrm>
              <a:off x="2068830" y="3314700"/>
              <a:ext cx="422910" cy="422910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2145102" y="3314700"/>
              <a:ext cx="506658" cy="354070"/>
            </a:xfrm>
            <a:custGeom>
              <a:avLst/>
              <a:gdLst>
                <a:gd name="T0" fmla="*/ 4246 w 12841"/>
                <a:gd name="T1" fmla="*/ 8708 h 8975"/>
                <a:gd name="T2" fmla="*/ 2639 w 12841"/>
                <a:gd name="T3" fmla="*/ 7052 h 8975"/>
                <a:gd name="T4" fmla="*/ 0 w 12841"/>
                <a:gd name="T5" fmla="*/ 4319 h 8975"/>
                <a:gd name="T6" fmla="*/ 1130 w 12841"/>
                <a:gd name="T7" fmla="*/ 3251 h 8975"/>
                <a:gd name="T8" fmla="*/ 3847 w 12841"/>
                <a:gd name="T9" fmla="*/ 6019 h 8975"/>
                <a:gd name="T10" fmla="*/ 4581 w 12841"/>
                <a:gd name="T11" fmla="*/ 6717 h 8975"/>
                <a:gd name="T12" fmla="*/ 4866 w 12841"/>
                <a:gd name="T13" fmla="*/ 6498 h 8975"/>
                <a:gd name="T14" fmla="*/ 6126 w 12841"/>
                <a:gd name="T15" fmla="*/ 5308 h 8975"/>
                <a:gd name="T16" fmla="*/ 7874 w 12841"/>
                <a:gd name="T17" fmla="*/ 3653 h 8975"/>
                <a:gd name="T18" fmla="*/ 9201 w 12841"/>
                <a:gd name="T19" fmla="*/ 2398 h 8975"/>
                <a:gd name="T20" fmla="*/ 10471 w 12841"/>
                <a:gd name="T21" fmla="*/ 1199 h 8975"/>
                <a:gd name="T22" fmla="*/ 11211 w 12841"/>
                <a:gd name="T23" fmla="*/ 497 h 8975"/>
                <a:gd name="T24" fmla="*/ 11776 w 12841"/>
                <a:gd name="T25" fmla="*/ 5 h 8975"/>
                <a:gd name="T26" fmla="*/ 12841 w 12841"/>
                <a:gd name="T27" fmla="*/ 1093 h 8975"/>
                <a:gd name="T28" fmla="*/ 11833 w 12841"/>
                <a:gd name="T29" fmla="*/ 2078 h 8975"/>
                <a:gd name="T30" fmla="*/ 9709 w 12841"/>
                <a:gd name="T31" fmla="*/ 4094 h 8975"/>
                <a:gd name="T32" fmla="*/ 8297 w 12841"/>
                <a:gd name="T33" fmla="*/ 5433 h 8975"/>
                <a:gd name="T34" fmla="*/ 7169 w 12841"/>
                <a:gd name="T35" fmla="*/ 6504 h 8975"/>
                <a:gd name="T36" fmla="*/ 4522 w 12841"/>
                <a:gd name="T37" fmla="*/ 8975 h 8975"/>
                <a:gd name="T38" fmla="*/ 4246 w 12841"/>
                <a:gd name="T39" fmla="*/ 8708 h 8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841" h="8975">
                  <a:moveTo>
                    <a:pt x="4246" y="8708"/>
                  </a:moveTo>
                  <a:cubicBezTo>
                    <a:pt x="4107" y="8561"/>
                    <a:pt x="3384" y="7816"/>
                    <a:pt x="2639" y="7052"/>
                  </a:cubicBezTo>
                  <a:cubicBezTo>
                    <a:pt x="524" y="4884"/>
                    <a:pt x="0" y="4341"/>
                    <a:pt x="0" y="4319"/>
                  </a:cubicBezTo>
                  <a:cubicBezTo>
                    <a:pt x="0" y="4282"/>
                    <a:pt x="1101" y="3241"/>
                    <a:pt x="1130" y="3251"/>
                  </a:cubicBezTo>
                  <a:cubicBezTo>
                    <a:pt x="1154" y="3259"/>
                    <a:pt x="2028" y="4149"/>
                    <a:pt x="3847" y="6019"/>
                  </a:cubicBezTo>
                  <a:cubicBezTo>
                    <a:pt x="4268" y="6451"/>
                    <a:pt x="4548" y="6717"/>
                    <a:pt x="4581" y="6717"/>
                  </a:cubicBezTo>
                  <a:cubicBezTo>
                    <a:pt x="4611" y="6717"/>
                    <a:pt x="4739" y="6619"/>
                    <a:pt x="4866" y="6498"/>
                  </a:cubicBezTo>
                  <a:cubicBezTo>
                    <a:pt x="4993" y="6378"/>
                    <a:pt x="5560" y="5842"/>
                    <a:pt x="6126" y="5308"/>
                  </a:cubicBezTo>
                  <a:cubicBezTo>
                    <a:pt x="7373" y="4129"/>
                    <a:pt x="7531" y="3980"/>
                    <a:pt x="7874" y="3653"/>
                  </a:cubicBezTo>
                  <a:cubicBezTo>
                    <a:pt x="8021" y="3512"/>
                    <a:pt x="8618" y="2947"/>
                    <a:pt x="9201" y="2398"/>
                  </a:cubicBezTo>
                  <a:cubicBezTo>
                    <a:pt x="9783" y="1848"/>
                    <a:pt x="10354" y="1309"/>
                    <a:pt x="10471" y="1199"/>
                  </a:cubicBezTo>
                  <a:cubicBezTo>
                    <a:pt x="10587" y="1089"/>
                    <a:pt x="10920" y="773"/>
                    <a:pt x="11211" y="497"/>
                  </a:cubicBezTo>
                  <a:cubicBezTo>
                    <a:pt x="11501" y="222"/>
                    <a:pt x="11756" y="0"/>
                    <a:pt x="11776" y="5"/>
                  </a:cubicBezTo>
                  <a:cubicBezTo>
                    <a:pt x="11824" y="17"/>
                    <a:pt x="12841" y="1056"/>
                    <a:pt x="12841" y="1093"/>
                  </a:cubicBezTo>
                  <a:cubicBezTo>
                    <a:pt x="12841" y="1109"/>
                    <a:pt x="12388" y="1552"/>
                    <a:pt x="11833" y="2078"/>
                  </a:cubicBezTo>
                  <a:cubicBezTo>
                    <a:pt x="11279" y="2604"/>
                    <a:pt x="10323" y="3511"/>
                    <a:pt x="9709" y="4094"/>
                  </a:cubicBezTo>
                  <a:cubicBezTo>
                    <a:pt x="9096" y="4677"/>
                    <a:pt x="8460" y="5279"/>
                    <a:pt x="8297" y="5433"/>
                  </a:cubicBezTo>
                  <a:cubicBezTo>
                    <a:pt x="8134" y="5586"/>
                    <a:pt x="7626" y="6068"/>
                    <a:pt x="7169" y="6504"/>
                  </a:cubicBezTo>
                  <a:cubicBezTo>
                    <a:pt x="5525" y="8067"/>
                    <a:pt x="4553" y="8975"/>
                    <a:pt x="4522" y="8975"/>
                  </a:cubicBezTo>
                  <a:cubicBezTo>
                    <a:pt x="4510" y="8975"/>
                    <a:pt x="4386" y="8855"/>
                    <a:pt x="4246" y="870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8227" y="1723172"/>
            <a:ext cx="4633298" cy="405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3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73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99931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74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>
          <a:xfrm>
            <a:off x="2020664" y="418524"/>
            <a:ext cx="5102679" cy="58477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sz="3200" b="1" spc="-150" dirty="0" smtClean="0">
                <a:solidFill>
                  <a:schemeClr val="bg1">
                    <a:lumMod val="50000"/>
                  </a:schemeClr>
                </a:solidFill>
              </a:rPr>
              <a:t>Hexagon Image  Effects 035</a:t>
            </a:r>
            <a:endParaRPr lang="en-US" altLang="zh-TW" sz="3200" b="1" spc="-1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55318" y="1019594"/>
            <a:ext cx="2833352" cy="116362"/>
          </a:xfrm>
          <a:prstGeom prst="rect">
            <a:avLst/>
          </a:prstGeom>
          <a:solidFill>
            <a:srgbClr val="95BC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8" name="文字方塊 6"/>
          <p:cNvSpPr txBox="1"/>
          <p:nvPr/>
        </p:nvSpPr>
        <p:spPr>
          <a:xfrm>
            <a:off x="4432688" y="2365534"/>
            <a:ext cx="22087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</a:t>
            </a:r>
            <a:r>
              <a:rPr lang="en-US" sz="1400" dirty="0"/>
              <a:t>The quick brown fox jumps over the lazy dog. </a:t>
            </a:r>
          </a:p>
        </p:txBody>
      </p:sp>
      <p:cxnSp>
        <p:nvCxnSpPr>
          <p:cNvPr id="9" name="直線接點 8"/>
          <p:cNvCxnSpPr/>
          <p:nvPr/>
        </p:nvCxnSpPr>
        <p:spPr>
          <a:xfrm>
            <a:off x="6580654" y="1762675"/>
            <a:ext cx="0" cy="18002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19"/>
          <p:cNvSpPr txBox="1"/>
          <p:nvPr/>
        </p:nvSpPr>
        <p:spPr>
          <a:xfrm>
            <a:off x="4432688" y="1762675"/>
            <a:ext cx="1248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/>
              <a:t>Title</a:t>
            </a:r>
          </a:p>
        </p:txBody>
      </p:sp>
      <p:sp>
        <p:nvSpPr>
          <p:cNvPr id="11" name="文字方塊 20"/>
          <p:cNvSpPr txBox="1"/>
          <p:nvPr/>
        </p:nvSpPr>
        <p:spPr>
          <a:xfrm>
            <a:off x="6810821" y="2365534"/>
            <a:ext cx="2196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</a:t>
            </a:r>
            <a:r>
              <a:rPr lang="en-US" sz="1400" dirty="0"/>
              <a:t>The quick brown fox jumps over the lazy dog. </a:t>
            </a:r>
          </a:p>
        </p:txBody>
      </p:sp>
      <p:sp>
        <p:nvSpPr>
          <p:cNvPr id="12" name="文字方塊 21"/>
          <p:cNvSpPr txBox="1"/>
          <p:nvPr/>
        </p:nvSpPr>
        <p:spPr>
          <a:xfrm>
            <a:off x="6810821" y="1762675"/>
            <a:ext cx="1248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/>
              <a:t>Title</a:t>
            </a:r>
          </a:p>
        </p:txBody>
      </p:sp>
      <p:sp>
        <p:nvSpPr>
          <p:cNvPr id="13" name="文字方塊 6"/>
          <p:cNvSpPr txBox="1"/>
          <p:nvPr/>
        </p:nvSpPr>
        <p:spPr>
          <a:xfrm>
            <a:off x="4432688" y="4548802"/>
            <a:ext cx="22087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</a:t>
            </a:r>
            <a:r>
              <a:rPr lang="en-US" sz="1400" dirty="0"/>
              <a:t>The quick brown fox jumps over the lazy dog. </a:t>
            </a:r>
          </a:p>
        </p:txBody>
      </p:sp>
      <p:cxnSp>
        <p:nvCxnSpPr>
          <p:cNvPr id="14" name="直線接點 13"/>
          <p:cNvCxnSpPr/>
          <p:nvPr/>
        </p:nvCxnSpPr>
        <p:spPr>
          <a:xfrm>
            <a:off x="6585444" y="3945943"/>
            <a:ext cx="0" cy="18002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9"/>
          <p:cNvSpPr txBox="1"/>
          <p:nvPr/>
        </p:nvSpPr>
        <p:spPr>
          <a:xfrm>
            <a:off x="4432688" y="3945943"/>
            <a:ext cx="1248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/>
              <a:t>Title</a:t>
            </a:r>
          </a:p>
        </p:txBody>
      </p:sp>
      <p:sp>
        <p:nvSpPr>
          <p:cNvPr id="16" name="文字方塊 20"/>
          <p:cNvSpPr txBox="1"/>
          <p:nvPr/>
        </p:nvSpPr>
        <p:spPr>
          <a:xfrm>
            <a:off x="6810821" y="4548802"/>
            <a:ext cx="21964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 smtClean="0"/>
              <a:t>The quick brown fox jumps over the lazy dog. </a:t>
            </a:r>
            <a:r>
              <a:rPr lang="en-US" sz="1400" dirty="0"/>
              <a:t>The quick brown fox jumps over the lazy dog. </a:t>
            </a:r>
          </a:p>
        </p:txBody>
      </p:sp>
      <p:sp>
        <p:nvSpPr>
          <p:cNvPr id="17" name="文字方塊 21"/>
          <p:cNvSpPr txBox="1"/>
          <p:nvPr/>
        </p:nvSpPr>
        <p:spPr>
          <a:xfrm>
            <a:off x="6810821" y="3945943"/>
            <a:ext cx="1248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smtClean="0"/>
              <a:t>Title</a:t>
            </a:r>
          </a:p>
        </p:txBody>
      </p:sp>
      <p:cxnSp>
        <p:nvCxnSpPr>
          <p:cNvPr id="18" name="直線接點 17"/>
          <p:cNvCxnSpPr/>
          <p:nvPr/>
        </p:nvCxnSpPr>
        <p:spPr>
          <a:xfrm rot="5400000">
            <a:off x="5459951" y="2854309"/>
            <a:ext cx="0" cy="18002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/>
          <p:cNvCxnSpPr/>
          <p:nvPr/>
        </p:nvCxnSpPr>
        <p:spPr>
          <a:xfrm rot="5400000">
            <a:off x="7710936" y="2854309"/>
            <a:ext cx="0" cy="180023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547" y="1435677"/>
            <a:ext cx="4039198" cy="463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37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TW" altLang="en-US" smtClean="0"/>
              <a:t>商業簡報網 </a:t>
            </a:r>
            <a:r>
              <a:rPr lang="en-US" altLang="zh-TW" smtClean="0"/>
              <a:t>X Matter Lab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68095-C8B2-4A76-90AA-E601358CCBC3}" type="slidenum">
              <a:rPr lang="zh-TW" altLang="en-US" smtClean="0"/>
              <a:t>75</a:t>
            </a:fld>
            <a:endParaRPr lang="zh-TW" altLang="en-US"/>
          </a:p>
        </p:txBody>
      </p:sp>
      <p:sp>
        <p:nvSpPr>
          <p:cNvPr id="6" name="圖片版面配置區 5"/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195212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620" y="2348862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807804" y="2635150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粉絲專頁</a:t>
            </a:r>
          </a:p>
        </p:txBody>
      </p:sp>
      <p:pic>
        <p:nvPicPr>
          <p:cNvPr id="1026" name="Picture 2" descr="C:\Users\mwhan\Downloads\1415166689_icon_27_one_finger_click-512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1221" y="4167021"/>
            <a:ext cx="2258380" cy="22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11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80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65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0295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自訂 1">
      <a:majorFont>
        <a:latin typeface="Arial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5106</TotalTime>
  <Words>2984</Words>
  <Application>Microsoft Office PowerPoint</Application>
  <PresentationFormat>如螢幕大小 (4:3)</PresentationFormat>
  <Paragraphs>374</Paragraphs>
  <Slides>80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80</vt:i4>
      </vt:variant>
    </vt:vector>
  </HeadingPairs>
  <TitlesOfParts>
    <vt:vector size="81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1103</cp:revision>
  <dcterms:created xsi:type="dcterms:W3CDTF">2017-01-05T11:17:00Z</dcterms:created>
  <dcterms:modified xsi:type="dcterms:W3CDTF">2017-07-05T05:12:07Z</dcterms:modified>
</cp:coreProperties>
</file>