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A73236-A220-6329-6C15-A96B6AF1F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3B466A-0FAF-3B24-83AE-3FCC55DE1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8FF5E8-F873-B149-2BFB-213F1604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68E99B-6CD4-5819-CFD1-83939CD5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D69063-6BC8-C8CB-71F5-E34C987A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9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8FB001-4226-0A1E-8C28-C728EE8B1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ECE4042-3B1C-D333-D33B-5192F843F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543D65-DF2B-6A33-7676-789213E2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1D3791-A73A-3EB4-FBDB-0CFCF4E9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621AA1-578B-FAE2-9DEE-E8CC736E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84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493556C-E7CD-17A1-97D6-04DA7F62B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CA86935-DCBF-F31A-3F64-842861496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423E4A-C6D9-005F-275F-F13224B7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5DFA1F-18DA-CB3E-52D8-03516620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37BF6C-9190-80E0-EF5C-0D3C465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65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52262B-2CD9-3204-9C7E-D2A695C6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C04965-7C29-366A-DAA1-99B249E94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E38651-E831-8AB6-E82F-660550F6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ACCE2F-2431-C413-7456-D7A61840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19D9F7-F6A3-AECB-36FC-7912B7F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20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D4435F-BDE1-2916-71E6-641106C7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430BAFB-693D-EFB7-1894-278B8F24E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954C75-E9B2-1540-FB5E-171FC72A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074CCF-80A1-C47C-8530-0E5C4B0D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0A610-AE19-A8B1-730A-C5D064BD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68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DF824E-2E64-151C-6D97-7AF24D5A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6E0B61-30D2-16FF-EB48-C4C831BBD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5086454-80EC-25BD-EED9-464C4F354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A2FFE2D-460D-FB39-6CCE-0A28CC4B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BE5C92-CD8B-3847-2B97-9EDC065A7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7678B89-0406-55BF-F228-76645FD6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72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33085A-28CD-F293-C6CC-F0419D67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E871B1-D75C-8C00-6E92-1479DBDD0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0AEAB18-0302-EFC6-F21B-29B3B1809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5C25AD1-2F89-BFC8-C15E-ABF3164A7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9CA19FC-0F68-104A-721F-3839880EB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A99E60E-FCC4-629C-CAC5-98177B5C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7791E5D-301A-7FDF-D46B-34623906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A559D0-AD82-07AC-82D9-5B859859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32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B16556-ABDA-9A41-CF72-B110CA0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D2DA12-1E1D-15CE-367E-121696D6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2EA2340-E7A5-4380-17B1-5725FD7A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5CDBBE-B8FF-D9E7-AB6E-67B5FCCC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91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AA97DBE-A1C1-E0AC-2E7A-8C081E97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B80E0DE-7FFF-C7DD-CC9B-BF23618E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9B433E-FCB3-1A84-87FE-E26D8A4D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59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9D00B6-CE13-8281-C654-68F9526B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79D490-FB04-5B0B-B378-B4D66726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4013700-4329-5423-B81F-19AA0E20B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8770F1-5EA5-4080-7F68-09DAE521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33E805-41F8-51E0-B72B-04A3092A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3FBB283-6C6D-E176-DDB6-7B7F44C0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15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B08F3D-84C1-D733-D6AA-4C3D3FCA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77D7876-9310-96EB-AA2A-09F6E4E58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D1D6EB-D32B-6492-404D-B397E7DC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E0333A1-BDDB-BD13-9379-F269EA3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DC10E87-186E-7F25-4E38-6301ACEF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DDAC2C-9404-155C-291B-1615062B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24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7CDF2DD-9446-9A34-EE00-A602709C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216A46-C4E8-A44E-A7D5-02F275644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5721E7-E74D-B308-49E5-82BA387F7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A87715-AA9A-4157-B72B-3C49EE517171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CCF5FB-2512-C323-7CCD-8DB32BCBE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FA74EC-AF28-3186-3E53-2078D8826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7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9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25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95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98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55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61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03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82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11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3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90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80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寬螢幕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Ming Wen Han</dc:creator>
  <cp:lastModifiedBy>Ming Wen Han</cp:lastModifiedBy>
  <cp:revision>2</cp:revision>
  <dcterms:created xsi:type="dcterms:W3CDTF">2024-01-10T09:34:42Z</dcterms:created>
  <dcterms:modified xsi:type="dcterms:W3CDTF">2024-01-10T09:39:02Z</dcterms:modified>
</cp:coreProperties>
</file>